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"/>
  </p:notesMasterIdLst>
  <p:sldIdLst>
    <p:sldId id="566" r:id="rId2"/>
    <p:sldId id="600" r:id="rId3"/>
    <p:sldId id="601" r:id="rId4"/>
    <p:sldId id="602" r:id="rId5"/>
  </p:sldIdLst>
  <p:sldSz cx="12192000" cy="6858000"/>
  <p:notesSz cx="6797675" cy="9926638"/>
  <p:embeddedFontLst>
    <p:embeddedFont>
      <p:font typeface="Arial Narrow" panose="020B0606020202030204" pitchFamily="34" charset="0"/>
      <p:regular r:id="rId7"/>
      <p:bold r:id="rId8"/>
      <p:italic r:id="rId9"/>
      <p:boldItalic r:id="rId10"/>
    </p:embeddedFont>
    <p:embeddedFont>
      <p:font typeface="Arial Nova Cond Light" panose="020B060402020202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orient="horz" pos="1207" userDrawn="1">
          <p15:clr>
            <a:srgbClr val="A4A3A4"/>
          </p15:clr>
        </p15:guide>
        <p15:guide id="5" pos="279" userDrawn="1">
          <p15:clr>
            <a:srgbClr val="A4A3A4"/>
          </p15:clr>
        </p15:guide>
        <p15:guide id="6" pos="7514" userDrawn="1">
          <p15:clr>
            <a:srgbClr val="A4A3A4"/>
          </p15:clr>
        </p15:guide>
        <p15:guide id="7" pos="4566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341" userDrawn="1">
          <p15:clr>
            <a:srgbClr val="A4A3A4"/>
          </p15:clr>
        </p15:guide>
        <p15:guide id="10" pos="4430" userDrawn="1">
          <p15:clr>
            <a:srgbClr val="A4A3A4"/>
          </p15:clr>
        </p15:guide>
        <p15:guide id="11" pos="2593" userDrawn="1">
          <p15:clr>
            <a:srgbClr val="A4A3A4"/>
          </p15:clr>
        </p15:guide>
        <p15:guide id="12" pos="27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26B"/>
    <a:srgbClr val="2692C0"/>
    <a:srgbClr val="0C7CBE"/>
    <a:srgbClr val="005CB2"/>
    <a:srgbClr val="00A3A2"/>
    <a:srgbClr val="006F6C"/>
    <a:srgbClr val="06476D"/>
    <a:srgbClr val="969696"/>
    <a:srgbClr val="25C1F2"/>
    <a:srgbClr val="21E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72FC3-12B5-4BCF-899F-321F4A76AB5B}" v="169" dt="2022-03-30T13:39:41.016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8" autoAdjust="0"/>
    <p:restoredTop sz="94699"/>
  </p:normalViewPr>
  <p:slideViewPr>
    <p:cSldViewPr snapToGrid="0" showGuides="1">
      <p:cViewPr varScale="1">
        <p:scale>
          <a:sx n="165" d="100"/>
          <a:sy n="165" d="100"/>
        </p:scale>
        <p:origin x="240" y="108"/>
      </p:cViewPr>
      <p:guideLst>
        <p:guide orient="horz" pos="2251"/>
        <p:guide pos="3863"/>
        <p:guide orient="horz" pos="255"/>
        <p:guide orient="horz" pos="1207"/>
        <p:guide pos="279"/>
        <p:guide pos="7514"/>
        <p:guide pos="4566"/>
        <p:guide pos="869"/>
        <p:guide pos="3341"/>
        <p:guide pos="4430"/>
        <p:guide pos="2593"/>
        <p:guide pos="27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39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839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1EC6B42F-E9AE-47B1-BF6A-6208B092943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77612"/>
            <a:ext cx="5438775" cy="3907800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244"/>
            <a:ext cx="2946400" cy="49839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8244"/>
            <a:ext cx="2946400" cy="49839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D9F67E56-58A2-43E1-AA57-F85B12F0B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3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67E56-58A2-43E1-AA57-F85B12F0BB2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4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67E56-58A2-43E1-AA57-F85B12F0BB2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67E56-58A2-43E1-AA57-F85B12F0BB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2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9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ДК_Мероприят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21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4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microsoft.com/office/2007/relationships/hdphoto" Target="../media/hdphoto3.wdp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небо, фабрика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C3599C4-4039-4560-AD78-FAB612B0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8" t="369" r="24635"/>
          <a:stretch>
            <a:fillRect/>
          </a:stretch>
        </p:blipFill>
        <p:spPr>
          <a:xfrm>
            <a:off x="2795520" y="203226"/>
            <a:ext cx="8271433" cy="6654774"/>
          </a:xfrm>
          <a:custGeom>
            <a:avLst/>
            <a:gdLst>
              <a:gd name="connsiteX0" fmla="*/ 5581100 w 8271433"/>
              <a:gd name="connsiteY0" fmla="*/ 0 h 6654774"/>
              <a:gd name="connsiteX1" fmla="*/ 8000738 w 8271433"/>
              <a:gd name="connsiteY1" fmla="*/ 557569 h 6654774"/>
              <a:gd name="connsiteX2" fmla="*/ 8236857 w 8271433"/>
              <a:gd name="connsiteY2" fmla="*/ 680087 h 6654774"/>
              <a:gd name="connsiteX3" fmla="*/ 8261724 w 8271433"/>
              <a:gd name="connsiteY3" fmla="*/ 1007114 h 6654774"/>
              <a:gd name="connsiteX4" fmla="*/ 8271433 w 8271433"/>
              <a:gd name="connsiteY4" fmla="*/ 1391090 h 6654774"/>
              <a:gd name="connsiteX5" fmla="*/ 6333028 w 8271433"/>
              <a:gd name="connsiteY5" fmla="*/ 6408146 h 6654774"/>
              <a:gd name="connsiteX6" fmla="*/ 6097889 w 8271433"/>
              <a:gd name="connsiteY6" fmla="*/ 6654774 h 6654774"/>
              <a:gd name="connsiteX7" fmla="*/ 88889 w 8271433"/>
              <a:gd name="connsiteY7" fmla="*/ 6654774 h 6654774"/>
              <a:gd name="connsiteX8" fmla="*/ 64307 w 8271433"/>
              <a:gd name="connsiteY8" fmla="*/ 6515320 h 6654774"/>
              <a:gd name="connsiteX9" fmla="*/ 0 w 8271433"/>
              <a:gd name="connsiteY9" fmla="*/ 5654235 h 6654774"/>
              <a:gd name="connsiteX10" fmla="*/ 5581100 w 8271433"/>
              <a:gd name="connsiteY10" fmla="*/ 0 h 665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1433" h="6654774">
                <a:moveTo>
                  <a:pt x="5581100" y="0"/>
                </a:moveTo>
                <a:cubicBezTo>
                  <a:pt x="6448013" y="0"/>
                  <a:pt x="7268761" y="200245"/>
                  <a:pt x="8000738" y="557569"/>
                </a:cubicBezTo>
                <a:lnTo>
                  <a:pt x="8236857" y="680087"/>
                </a:lnTo>
                <a:lnTo>
                  <a:pt x="8261724" y="1007114"/>
                </a:lnTo>
                <a:cubicBezTo>
                  <a:pt x="8268171" y="1134292"/>
                  <a:pt x="8271433" y="1262310"/>
                  <a:pt x="8271433" y="1391090"/>
                </a:cubicBezTo>
                <a:cubicBezTo>
                  <a:pt x="8271433" y="3322792"/>
                  <a:pt x="7537392" y="5083050"/>
                  <a:pt x="6333028" y="6408146"/>
                </a:cubicBezTo>
                <a:lnTo>
                  <a:pt x="6097889" y="6654774"/>
                </a:lnTo>
                <a:lnTo>
                  <a:pt x="88889" y="6654774"/>
                </a:lnTo>
                <a:lnTo>
                  <a:pt x="64307" y="6515320"/>
                </a:lnTo>
                <a:cubicBezTo>
                  <a:pt x="21962" y="6234554"/>
                  <a:pt x="0" y="5946993"/>
                  <a:pt x="0" y="5654235"/>
                </a:cubicBezTo>
                <a:cubicBezTo>
                  <a:pt x="0" y="2531487"/>
                  <a:pt x="2498744" y="0"/>
                  <a:pt x="5581100" y="0"/>
                </a:cubicBezTo>
                <a:close/>
              </a:path>
            </a:pathLst>
          </a:cu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113B7570-0B05-4CB6-8CB2-97F8B4590B1E}"/>
              </a:ext>
            </a:extLst>
          </p:cNvPr>
          <p:cNvSpPr/>
          <p:nvPr/>
        </p:nvSpPr>
        <p:spPr>
          <a:xfrm>
            <a:off x="0" y="0"/>
            <a:ext cx="11066950" cy="6858000"/>
          </a:xfrm>
          <a:custGeom>
            <a:avLst/>
            <a:gdLst>
              <a:gd name="connsiteX0" fmla="*/ 0 w 11066950"/>
              <a:gd name="connsiteY0" fmla="*/ 0 h 6858000"/>
              <a:gd name="connsiteX1" fmla="*/ 10894461 w 11066950"/>
              <a:gd name="connsiteY1" fmla="*/ 0 h 6858000"/>
              <a:gd name="connsiteX2" fmla="*/ 10915356 w 11066950"/>
              <a:gd name="connsiteY2" fmla="*/ 90530 h 6858000"/>
              <a:gd name="connsiteX3" fmla="*/ 11066950 w 11066950"/>
              <a:gd name="connsiteY3" fmla="*/ 1594316 h 6858000"/>
              <a:gd name="connsiteX4" fmla="*/ 9128545 w 11066950"/>
              <a:gd name="connsiteY4" fmla="*/ 6611372 h 6858000"/>
              <a:gd name="connsiteX5" fmla="*/ 8893406 w 11066950"/>
              <a:gd name="connsiteY5" fmla="*/ 6858000 h 6858000"/>
              <a:gd name="connsiteX6" fmla="*/ 0 w 110669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6950" h="6858000">
                <a:moveTo>
                  <a:pt x="0" y="0"/>
                </a:moveTo>
                <a:lnTo>
                  <a:pt x="10894461" y="0"/>
                </a:lnTo>
                <a:lnTo>
                  <a:pt x="10915356" y="90530"/>
                </a:lnTo>
                <a:cubicBezTo>
                  <a:pt x="11014752" y="576267"/>
                  <a:pt x="11066950" y="1079196"/>
                  <a:pt x="11066950" y="1594316"/>
                </a:cubicBezTo>
                <a:cubicBezTo>
                  <a:pt x="11066950" y="3526018"/>
                  <a:pt x="10332909" y="5286276"/>
                  <a:pt x="9128545" y="6611372"/>
                </a:cubicBezTo>
                <a:lnTo>
                  <a:pt x="889340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chemeClr val="accent2">
                  <a:alpha val="52000"/>
                </a:schemeClr>
              </a:gs>
              <a:gs pos="40000">
                <a:schemeClr val="accent2">
                  <a:alpha val="60000"/>
                </a:schemeClr>
              </a:gs>
              <a:gs pos="76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небо, фабрика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B39BFA2-4058-426A-906B-347D5DA55D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7061" t="10551" r="15161"/>
          <a:stretch>
            <a:fillRect/>
          </a:stretch>
        </p:blipFill>
        <p:spPr>
          <a:xfrm>
            <a:off x="8893408" y="883314"/>
            <a:ext cx="3298592" cy="5974686"/>
          </a:xfrm>
          <a:custGeom>
            <a:avLst/>
            <a:gdLst>
              <a:gd name="connsiteX0" fmla="*/ 2138967 w 3298592"/>
              <a:gd name="connsiteY0" fmla="*/ 0 h 5974686"/>
              <a:gd name="connsiteX1" fmla="*/ 2143494 w 3298592"/>
              <a:gd name="connsiteY1" fmla="*/ 2349 h 5974686"/>
              <a:gd name="connsiteX2" fmla="*/ 3059084 w 3298592"/>
              <a:gd name="connsiteY2" fmla="*/ 632748 h 5974686"/>
              <a:gd name="connsiteX3" fmla="*/ 3298592 w 3298592"/>
              <a:gd name="connsiteY3" fmla="*/ 849351 h 5974686"/>
              <a:gd name="connsiteX4" fmla="*/ 3298592 w 3298592"/>
              <a:gd name="connsiteY4" fmla="*/ 5974686 h 5974686"/>
              <a:gd name="connsiteX5" fmla="*/ 0 w 3298592"/>
              <a:gd name="connsiteY5" fmla="*/ 5974686 h 5974686"/>
              <a:gd name="connsiteX6" fmla="*/ 235138 w 3298592"/>
              <a:gd name="connsiteY6" fmla="*/ 5728059 h 5974686"/>
              <a:gd name="connsiteX7" fmla="*/ 2173543 w 3298592"/>
              <a:gd name="connsiteY7" fmla="*/ 711003 h 5974686"/>
              <a:gd name="connsiteX8" fmla="*/ 2163834 w 3298592"/>
              <a:gd name="connsiteY8" fmla="*/ 327027 h 59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8592" h="5974686">
                <a:moveTo>
                  <a:pt x="2138967" y="0"/>
                </a:moveTo>
                <a:lnTo>
                  <a:pt x="2143494" y="2349"/>
                </a:lnTo>
                <a:cubicBezTo>
                  <a:pt x="2469701" y="181877"/>
                  <a:pt x="2776265" y="393396"/>
                  <a:pt x="3059084" y="632748"/>
                </a:cubicBezTo>
                <a:lnTo>
                  <a:pt x="3298592" y="849351"/>
                </a:lnTo>
                <a:lnTo>
                  <a:pt x="3298592" y="5974686"/>
                </a:lnTo>
                <a:lnTo>
                  <a:pt x="0" y="5974686"/>
                </a:lnTo>
                <a:lnTo>
                  <a:pt x="235138" y="5728059"/>
                </a:lnTo>
                <a:cubicBezTo>
                  <a:pt x="1439502" y="4402963"/>
                  <a:pt x="2173543" y="2642705"/>
                  <a:pt x="2173543" y="711003"/>
                </a:cubicBezTo>
                <a:cubicBezTo>
                  <a:pt x="2173543" y="582223"/>
                  <a:pt x="2170281" y="454205"/>
                  <a:pt x="2163834" y="327027"/>
                </a:cubicBezTo>
                <a:close/>
              </a:path>
            </a:pathLst>
          </a:cu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9D26E26B-20DD-4FD0-B953-E25ADA6FD01F}"/>
              </a:ext>
            </a:extLst>
          </p:cNvPr>
          <p:cNvSpPr/>
          <p:nvPr/>
        </p:nvSpPr>
        <p:spPr>
          <a:xfrm>
            <a:off x="447973" y="5022574"/>
            <a:ext cx="1669774" cy="16697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94C8CE-BF1B-4997-A823-F8DE1BA9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0" r="2976" b="4773"/>
          <a:stretch>
            <a:fillRect/>
          </a:stretch>
        </p:blipFill>
        <p:spPr>
          <a:xfrm flipH="1">
            <a:off x="447973" y="5040025"/>
            <a:ext cx="1669774" cy="1652323"/>
          </a:xfrm>
          <a:custGeom>
            <a:avLst/>
            <a:gdLst>
              <a:gd name="connsiteX0" fmla="*/ 664726 w 1669774"/>
              <a:gd name="connsiteY0" fmla="*/ 0 h 1652323"/>
              <a:gd name="connsiteX1" fmla="*/ 1005048 w 1669774"/>
              <a:gd name="connsiteY1" fmla="*/ 0 h 1652323"/>
              <a:gd name="connsiteX2" fmla="*/ 1083157 w 1669774"/>
              <a:gd name="connsiteY2" fmla="*/ 20084 h 1652323"/>
              <a:gd name="connsiteX3" fmla="*/ 1669774 w 1669774"/>
              <a:gd name="connsiteY3" fmla="*/ 817436 h 1652323"/>
              <a:gd name="connsiteX4" fmla="*/ 834887 w 1669774"/>
              <a:gd name="connsiteY4" fmla="*/ 1652323 h 1652323"/>
              <a:gd name="connsiteX5" fmla="*/ 0 w 1669774"/>
              <a:gd name="connsiteY5" fmla="*/ 817436 h 1652323"/>
              <a:gd name="connsiteX6" fmla="*/ 586617 w 1669774"/>
              <a:gd name="connsiteY6" fmla="*/ 20084 h 165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774" h="1652323">
                <a:moveTo>
                  <a:pt x="664726" y="0"/>
                </a:moveTo>
                <a:lnTo>
                  <a:pt x="1005048" y="0"/>
                </a:lnTo>
                <a:lnTo>
                  <a:pt x="1083157" y="20084"/>
                </a:lnTo>
                <a:cubicBezTo>
                  <a:pt x="1423013" y="125791"/>
                  <a:pt x="1669774" y="442797"/>
                  <a:pt x="1669774" y="817436"/>
                </a:cubicBezTo>
                <a:cubicBezTo>
                  <a:pt x="1669774" y="1278531"/>
                  <a:pt x="1295982" y="1652323"/>
                  <a:pt x="834887" y="1652323"/>
                </a:cubicBezTo>
                <a:cubicBezTo>
                  <a:pt x="373792" y="1652323"/>
                  <a:pt x="0" y="1278531"/>
                  <a:pt x="0" y="817436"/>
                </a:cubicBezTo>
                <a:cubicBezTo>
                  <a:pt x="0" y="442797"/>
                  <a:pt x="246761" y="125791"/>
                  <a:pt x="586617" y="20084"/>
                </a:cubicBezTo>
                <a:close/>
              </a:path>
            </a:pathLst>
          </a:cu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FFF991-5DDD-4DE5-A064-056C11004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630" y="482564"/>
            <a:ext cx="3298592" cy="607433"/>
          </a:xfrm>
          <a:prstGeom prst="rect">
            <a:avLst/>
          </a:prstGeom>
        </p:spPr>
      </p:pic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8E364AAF-33C9-4168-993D-DCDAA4326B07}"/>
              </a:ext>
            </a:extLst>
          </p:cNvPr>
          <p:cNvSpPr/>
          <p:nvPr/>
        </p:nvSpPr>
        <p:spPr>
          <a:xfrm rot="11791763">
            <a:off x="4195272" y="419891"/>
            <a:ext cx="8743929" cy="6234279"/>
          </a:xfrm>
          <a:custGeom>
            <a:avLst/>
            <a:gdLst>
              <a:gd name="connsiteX0" fmla="*/ 749051 w 8743929"/>
              <a:gd name="connsiteY0" fmla="*/ 765003 h 6234279"/>
              <a:gd name="connsiteX1" fmla="*/ 739855 w 8743929"/>
              <a:gd name="connsiteY1" fmla="*/ 755807 h 6234279"/>
              <a:gd name="connsiteX2" fmla="*/ 749051 w 8743929"/>
              <a:gd name="connsiteY2" fmla="*/ 746193 h 6234279"/>
              <a:gd name="connsiteX3" fmla="*/ 758666 w 8743929"/>
              <a:gd name="connsiteY3" fmla="*/ 755807 h 6234279"/>
              <a:gd name="connsiteX4" fmla="*/ 749051 w 8743929"/>
              <a:gd name="connsiteY4" fmla="*/ 765003 h 6234279"/>
              <a:gd name="connsiteX5" fmla="*/ 488629 w 8743929"/>
              <a:gd name="connsiteY5" fmla="*/ 891243 h 6234279"/>
              <a:gd name="connsiteX6" fmla="*/ 477343 w 8743929"/>
              <a:gd name="connsiteY6" fmla="*/ 879957 h 6234279"/>
              <a:gd name="connsiteX7" fmla="*/ 488629 w 8743929"/>
              <a:gd name="connsiteY7" fmla="*/ 868671 h 6234279"/>
              <a:gd name="connsiteX8" fmla="*/ 499915 w 8743929"/>
              <a:gd name="connsiteY8" fmla="*/ 879957 h 6234279"/>
              <a:gd name="connsiteX9" fmla="*/ 488629 w 8743929"/>
              <a:gd name="connsiteY9" fmla="*/ 891243 h 6234279"/>
              <a:gd name="connsiteX10" fmla="*/ 229460 w 8743929"/>
              <a:gd name="connsiteY10" fmla="*/ 1022082 h 6234279"/>
              <a:gd name="connsiteX11" fmla="*/ 211486 w 8743929"/>
              <a:gd name="connsiteY11" fmla="*/ 1004108 h 6234279"/>
              <a:gd name="connsiteX12" fmla="*/ 229461 w 8743929"/>
              <a:gd name="connsiteY12" fmla="*/ 986133 h 6234279"/>
              <a:gd name="connsiteX13" fmla="*/ 247434 w 8743929"/>
              <a:gd name="connsiteY13" fmla="*/ 1004108 h 6234279"/>
              <a:gd name="connsiteX14" fmla="*/ 242170 w 8743929"/>
              <a:gd name="connsiteY14" fmla="*/ 1016810 h 6234279"/>
              <a:gd name="connsiteX15" fmla="*/ 229460 w 8743929"/>
              <a:gd name="connsiteY15" fmla="*/ 1022082 h 6234279"/>
              <a:gd name="connsiteX16" fmla="*/ 673 w 8743929"/>
              <a:gd name="connsiteY16" fmla="*/ 1128159 h 6234279"/>
              <a:gd name="connsiteX17" fmla="*/ 0 w 8743929"/>
              <a:gd name="connsiteY17" fmla="*/ 1125891 h 6234279"/>
              <a:gd name="connsiteX18" fmla="*/ 807 w 8743929"/>
              <a:gd name="connsiteY18" fmla="*/ 1127838 h 6234279"/>
              <a:gd name="connsiteX19" fmla="*/ 1329670 w 8743929"/>
              <a:gd name="connsiteY19" fmla="*/ 755807 h 6234279"/>
              <a:gd name="connsiteX20" fmla="*/ 1326744 w 8743929"/>
              <a:gd name="connsiteY20" fmla="*/ 752880 h 6234279"/>
              <a:gd name="connsiteX21" fmla="*/ 1329670 w 8743929"/>
              <a:gd name="connsiteY21" fmla="*/ 749955 h 6234279"/>
              <a:gd name="connsiteX22" fmla="*/ 1332596 w 8743929"/>
              <a:gd name="connsiteY22" fmla="*/ 752880 h 6234279"/>
              <a:gd name="connsiteX23" fmla="*/ 1329670 w 8743929"/>
              <a:gd name="connsiteY23" fmla="*/ 755807 h 6234279"/>
              <a:gd name="connsiteX24" fmla="*/ 1071756 w 8743929"/>
              <a:gd name="connsiteY24" fmla="*/ 883719 h 6234279"/>
              <a:gd name="connsiteX25" fmla="*/ 1065068 w 8743929"/>
              <a:gd name="connsiteY25" fmla="*/ 877031 h 6234279"/>
              <a:gd name="connsiteX26" fmla="*/ 1071756 w 8743929"/>
              <a:gd name="connsiteY26" fmla="*/ 870343 h 6234279"/>
              <a:gd name="connsiteX27" fmla="*/ 1078444 w 8743929"/>
              <a:gd name="connsiteY27" fmla="*/ 877031 h 6234279"/>
              <a:gd name="connsiteX28" fmla="*/ 1071756 w 8743929"/>
              <a:gd name="connsiteY28" fmla="*/ 883719 h 6234279"/>
              <a:gd name="connsiteX29" fmla="*/ 814679 w 8743929"/>
              <a:gd name="connsiteY29" fmla="*/ 1009123 h 6234279"/>
              <a:gd name="connsiteX30" fmla="*/ 813859 w 8743929"/>
              <a:gd name="connsiteY30" fmla="*/ 1009123 h 6234279"/>
              <a:gd name="connsiteX31" fmla="*/ 804663 w 8743929"/>
              <a:gd name="connsiteY31" fmla="*/ 999091 h 6234279"/>
              <a:gd name="connsiteX32" fmla="*/ 814679 w 8743929"/>
              <a:gd name="connsiteY32" fmla="*/ 989894 h 6234279"/>
              <a:gd name="connsiteX33" fmla="*/ 823875 w 8743929"/>
              <a:gd name="connsiteY33" fmla="*/ 999927 h 6234279"/>
              <a:gd name="connsiteX34" fmla="*/ 814679 w 8743929"/>
              <a:gd name="connsiteY34" fmla="*/ 1009123 h 6234279"/>
              <a:gd name="connsiteX35" fmla="*/ 557602 w 8743929"/>
              <a:gd name="connsiteY35" fmla="*/ 1134526 h 6234279"/>
              <a:gd name="connsiteX36" fmla="*/ 546732 w 8743929"/>
              <a:gd name="connsiteY36" fmla="*/ 1123239 h 6234279"/>
              <a:gd name="connsiteX37" fmla="*/ 546732 w 8743929"/>
              <a:gd name="connsiteY37" fmla="*/ 1118935 h 6234279"/>
              <a:gd name="connsiteX38" fmla="*/ 559971 w 8743929"/>
              <a:gd name="connsiteY38" fmla="*/ 1109989 h 6234279"/>
              <a:gd name="connsiteX39" fmla="*/ 568887 w 8743929"/>
              <a:gd name="connsiteY39" fmla="*/ 1123239 h 6234279"/>
              <a:gd name="connsiteX40" fmla="*/ 557602 w 8743929"/>
              <a:gd name="connsiteY40" fmla="*/ 1134526 h 6234279"/>
              <a:gd name="connsiteX41" fmla="*/ 319589 w 8743929"/>
              <a:gd name="connsiteY41" fmla="*/ 1266321 h 6234279"/>
              <a:gd name="connsiteX42" fmla="*/ 301358 w 8743929"/>
              <a:gd name="connsiteY42" fmla="*/ 1271218 h 6234279"/>
              <a:gd name="connsiteX43" fmla="*/ 280107 w 8743929"/>
              <a:gd name="connsiteY43" fmla="*/ 1249982 h 6234279"/>
              <a:gd name="connsiteX44" fmla="*/ 301358 w 8743929"/>
              <a:gd name="connsiteY44" fmla="*/ 1222309 h 6234279"/>
              <a:gd name="connsiteX45" fmla="*/ 307767 w 8743929"/>
              <a:gd name="connsiteY45" fmla="*/ 1222310 h 6234279"/>
              <a:gd name="connsiteX46" fmla="*/ 329014 w 8743929"/>
              <a:gd name="connsiteY46" fmla="*/ 1249982 h 6234279"/>
              <a:gd name="connsiteX47" fmla="*/ 319589 w 8743929"/>
              <a:gd name="connsiteY47" fmla="*/ 1266321 h 6234279"/>
              <a:gd name="connsiteX48" fmla="*/ 1407840 w 8743929"/>
              <a:gd name="connsiteY48" fmla="*/ 999092 h 6234279"/>
              <a:gd name="connsiteX49" fmla="*/ 1402406 w 8743929"/>
              <a:gd name="connsiteY49" fmla="*/ 993658 h 6234279"/>
              <a:gd name="connsiteX50" fmla="*/ 1402388 w 8743929"/>
              <a:gd name="connsiteY50" fmla="*/ 993239 h 6234279"/>
              <a:gd name="connsiteX51" fmla="*/ 1407840 w 8743929"/>
              <a:gd name="connsiteY51" fmla="*/ 987806 h 6234279"/>
              <a:gd name="connsiteX52" fmla="*/ 1413691 w 8743929"/>
              <a:gd name="connsiteY52" fmla="*/ 993657 h 6234279"/>
              <a:gd name="connsiteX53" fmla="*/ 1413675 w 8743929"/>
              <a:gd name="connsiteY53" fmla="*/ 994075 h 6234279"/>
              <a:gd name="connsiteX54" fmla="*/ 1407840 w 8743929"/>
              <a:gd name="connsiteY54" fmla="*/ 999092 h 6234279"/>
              <a:gd name="connsiteX55" fmla="*/ 1152852 w 8743929"/>
              <a:gd name="connsiteY55" fmla="*/ 1124911 h 6234279"/>
              <a:gd name="connsiteX56" fmla="*/ 1152425 w 8743929"/>
              <a:gd name="connsiteY56" fmla="*/ 1124912 h 6234279"/>
              <a:gd name="connsiteX57" fmla="*/ 1144492 w 8743929"/>
              <a:gd name="connsiteY57" fmla="*/ 1116133 h 6234279"/>
              <a:gd name="connsiteX58" fmla="*/ 1152852 w 8743929"/>
              <a:gd name="connsiteY58" fmla="*/ 1107773 h 6234279"/>
              <a:gd name="connsiteX59" fmla="*/ 1161212 w 8743929"/>
              <a:gd name="connsiteY59" fmla="*/ 1116133 h 6234279"/>
              <a:gd name="connsiteX60" fmla="*/ 1161221 w 8743929"/>
              <a:gd name="connsiteY60" fmla="*/ 1116552 h 6234279"/>
              <a:gd name="connsiteX61" fmla="*/ 1152852 w 8743929"/>
              <a:gd name="connsiteY61" fmla="*/ 1124911 h 6234279"/>
              <a:gd name="connsiteX62" fmla="*/ 898281 w 8743929"/>
              <a:gd name="connsiteY62" fmla="*/ 1247390 h 6234279"/>
              <a:gd name="connsiteX63" fmla="*/ 889920 w 8743929"/>
              <a:gd name="connsiteY63" fmla="*/ 1239029 h 6234279"/>
              <a:gd name="connsiteX64" fmla="*/ 898281 w 8743929"/>
              <a:gd name="connsiteY64" fmla="*/ 1230670 h 6234279"/>
              <a:gd name="connsiteX65" fmla="*/ 906641 w 8743929"/>
              <a:gd name="connsiteY65" fmla="*/ 1239030 h 6234279"/>
              <a:gd name="connsiteX66" fmla="*/ 898281 w 8743929"/>
              <a:gd name="connsiteY66" fmla="*/ 1247390 h 6234279"/>
              <a:gd name="connsiteX67" fmla="*/ 643294 w 8743929"/>
              <a:gd name="connsiteY67" fmla="*/ 1371123 h 6234279"/>
              <a:gd name="connsiteX68" fmla="*/ 642868 w 8743929"/>
              <a:gd name="connsiteY68" fmla="*/ 1371122 h 6234279"/>
              <a:gd name="connsiteX69" fmla="*/ 634097 w 8743929"/>
              <a:gd name="connsiteY69" fmla="*/ 1361508 h 6234279"/>
              <a:gd name="connsiteX70" fmla="*/ 643293 w 8743929"/>
              <a:gd name="connsiteY70" fmla="*/ 1352312 h 6234279"/>
              <a:gd name="connsiteX71" fmla="*/ 647282 w 8743929"/>
              <a:gd name="connsiteY71" fmla="*/ 1352312 h 6234279"/>
              <a:gd name="connsiteX72" fmla="*/ 654693 w 8743929"/>
              <a:gd name="connsiteY72" fmla="*/ 1363724 h 6234279"/>
              <a:gd name="connsiteX73" fmla="*/ 643294 w 8743929"/>
              <a:gd name="connsiteY73" fmla="*/ 1371123 h 6234279"/>
              <a:gd name="connsiteX74" fmla="*/ 388723 w 8743929"/>
              <a:gd name="connsiteY74" fmla="*/ 1507812 h 6234279"/>
              <a:gd name="connsiteX75" fmla="*/ 365315 w 8743929"/>
              <a:gd name="connsiteY75" fmla="*/ 1484403 h 6234279"/>
              <a:gd name="connsiteX76" fmla="*/ 365315 w 8743929"/>
              <a:gd name="connsiteY76" fmla="*/ 1483567 h 6234279"/>
              <a:gd name="connsiteX77" fmla="*/ 389551 w 8743929"/>
              <a:gd name="connsiteY77" fmla="*/ 1460159 h 6234279"/>
              <a:gd name="connsiteX78" fmla="*/ 412959 w 8743929"/>
              <a:gd name="connsiteY78" fmla="*/ 1484404 h 6234279"/>
              <a:gd name="connsiteX79" fmla="*/ 405692 w 8743929"/>
              <a:gd name="connsiteY79" fmla="*/ 1501124 h 6234279"/>
              <a:gd name="connsiteX80" fmla="*/ 388723 w 8743929"/>
              <a:gd name="connsiteY80" fmla="*/ 1507812 h 6234279"/>
              <a:gd name="connsiteX81" fmla="*/ 149603 w 8743929"/>
              <a:gd name="connsiteY81" fmla="*/ 1629990 h 6234279"/>
              <a:gd name="connsiteX82" fmla="*/ 133715 w 8743929"/>
              <a:gd name="connsiteY82" fmla="*/ 1576455 h 6234279"/>
              <a:gd name="connsiteX83" fmla="*/ 134985 w 8743929"/>
              <a:gd name="connsiteY83" fmla="*/ 1575948 h 6234279"/>
              <a:gd name="connsiteX84" fmla="*/ 164665 w 8743929"/>
              <a:gd name="connsiteY84" fmla="*/ 1606463 h 6234279"/>
              <a:gd name="connsiteX85" fmla="*/ 155555 w 8743929"/>
              <a:gd name="connsiteY85" fmla="*/ 1627620 h 6234279"/>
              <a:gd name="connsiteX86" fmla="*/ 1507326 w 8743929"/>
              <a:gd name="connsiteY86" fmla="*/ 1228997 h 6234279"/>
              <a:gd name="connsiteX87" fmla="*/ 1504400 w 8743929"/>
              <a:gd name="connsiteY87" fmla="*/ 1226071 h 6234279"/>
              <a:gd name="connsiteX88" fmla="*/ 1507326 w 8743929"/>
              <a:gd name="connsiteY88" fmla="*/ 1223145 h 6234279"/>
              <a:gd name="connsiteX89" fmla="*/ 1510252 w 8743929"/>
              <a:gd name="connsiteY89" fmla="*/ 1226071 h 6234279"/>
              <a:gd name="connsiteX90" fmla="*/ 1507326 w 8743929"/>
              <a:gd name="connsiteY90" fmla="*/ 1228997 h 6234279"/>
              <a:gd name="connsiteX91" fmla="*/ 1253173 w 8743929"/>
              <a:gd name="connsiteY91" fmla="*/ 1357745 h 6234279"/>
              <a:gd name="connsiteX92" fmla="*/ 1243977 w 8743929"/>
              <a:gd name="connsiteY92" fmla="*/ 1348549 h 6234279"/>
              <a:gd name="connsiteX93" fmla="*/ 1253173 w 8743929"/>
              <a:gd name="connsiteY93" fmla="*/ 1339353 h 6234279"/>
              <a:gd name="connsiteX94" fmla="*/ 1262370 w 8743929"/>
              <a:gd name="connsiteY94" fmla="*/ 1348549 h 6234279"/>
              <a:gd name="connsiteX95" fmla="*/ 1253173 w 8743929"/>
              <a:gd name="connsiteY95" fmla="*/ 1357745 h 6234279"/>
              <a:gd name="connsiteX96" fmla="*/ 997768 w 8743929"/>
              <a:gd name="connsiteY96" fmla="*/ 1480224 h 6234279"/>
              <a:gd name="connsiteX97" fmla="*/ 996948 w 8743929"/>
              <a:gd name="connsiteY97" fmla="*/ 1480225 h 6234279"/>
              <a:gd name="connsiteX98" fmla="*/ 987752 w 8743929"/>
              <a:gd name="connsiteY98" fmla="*/ 1470192 h 6234279"/>
              <a:gd name="connsiteX99" fmla="*/ 997768 w 8743929"/>
              <a:gd name="connsiteY99" fmla="*/ 1460995 h 6234279"/>
              <a:gd name="connsiteX100" fmla="*/ 1006964 w 8743929"/>
              <a:gd name="connsiteY100" fmla="*/ 1471028 h 6234279"/>
              <a:gd name="connsiteX101" fmla="*/ 997768 w 8743929"/>
              <a:gd name="connsiteY101" fmla="*/ 1480224 h 6234279"/>
              <a:gd name="connsiteX102" fmla="*/ 757573 w 8743929"/>
              <a:gd name="connsiteY102" fmla="*/ 1604911 h 6234279"/>
              <a:gd name="connsiteX103" fmla="*/ 746961 w 8743929"/>
              <a:gd name="connsiteY103" fmla="*/ 1607298 h 6234279"/>
              <a:gd name="connsiteX104" fmla="*/ 742103 w 8743929"/>
              <a:gd name="connsiteY104" fmla="*/ 1607299 h 6234279"/>
              <a:gd name="connsiteX105" fmla="*/ 730529 w 8743929"/>
              <a:gd name="connsiteY105" fmla="*/ 1590872 h 6234279"/>
              <a:gd name="connsiteX106" fmla="*/ 746962 w 8743929"/>
              <a:gd name="connsiteY106" fmla="*/ 1579292 h 6234279"/>
              <a:gd name="connsiteX107" fmla="*/ 751818 w 8743929"/>
              <a:gd name="connsiteY107" fmla="*/ 1579292 h 6234279"/>
              <a:gd name="connsiteX108" fmla="*/ 763393 w 8743929"/>
              <a:gd name="connsiteY108" fmla="*/ 1595719 h 6234279"/>
              <a:gd name="connsiteX109" fmla="*/ 757573 w 8743929"/>
              <a:gd name="connsiteY109" fmla="*/ 1604911 h 6234279"/>
              <a:gd name="connsiteX110" fmla="*/ 491136 w 8743929"/>
              <a:gd name="connsiteY110" fmla="*/ 1738974 h 6234279"/>
              <a:gd name="connsiteX111" fmla="*/ 467727 w 8743929"/>
              <a:gd name="connsiteY111" fmla="*/ 1715563 h 6234279"/>
              <a:gd name="connsiteX112" fmla="*/ 491136 w 8743929"/>
              <a:gd name="connsiteY112" fmla="*/ 1692156 h 6234279"/>
              <a:gd name="connsiteX113" fmla="*/ 514546 w 8743929"/>
              <a:gd name="connsiteY113" fmla="*/ 1715564 h 6234279"/>
              <a:gd name="connsiteX114" fmla="*/ 507690 w 8743929"/>
              <a:gd name="connsiteY114" fmla="*/ 1732113 h 6234279"/>
              <a:gd name="connsiteX115" fmla="*/ 491136 w 8743929"/>
              <a:gd name="connsiteY115" fmla="*/ 1738974 h 6234279"/>
              <a:gd name="connsiteX116" fmla="*/ 1627295 w 8743929"/>
              <a:gd name="connsiteY116" fmla="*/ 1455562 h 6234279"/>
              <a:gd name="connsiteX117" fmla="*/ 1620607 w 8743929"/>
              <a:gd name="connsiteY117" fmla="*/ 1448874 h 6234279"/>
              <a:gd name="connsiteX118" fmla="*/ 1627295 w 8743929"/>
              <a:gd name="connsiteY118" fmla="*/ 1442604 h 6234279"/>
              <a:gd name="connsiteX119" fmla="*/ 1633565 w 8743929"/>
              <a:gd name="connsiteY119" fmla="*/ 1448874 h 6234279"/>
              <a:gd name="connsiteX120" fmla="*/ 1627295 w 8743929"/>
              <a:gd name="connsiteY120" fmla="*/ 1455562 h 6234279"/>
              <a:gd name="connsiteX121" fmla="*/ 237402 w 8743929"/>
              <a:gd name="connsiteY121" fmla="*/ 1874410 h 6234279"/>
              <a:gd name="connsiteX122" fmla="*/ 236981 w 8743929"/>
              <a:gd name="connsiteY122" fmla="*/ 1874410 h 6234279"/>
              <a:gd name="connsiteX123" fmla="*/ 220058 w 8743929"/>
              <a:gd name="connsiteY123" fmla="*/ 1867395 h 6234279"/>
              <a:gd name="connsiteX124" fmla="*/ 206794 w 8743929"/>
              <a:gd name="connsiteY124" fmla="*/ 1822703 h 6234279"/>
              <a:gd name="connsiteX125" fmla="*/ 211388 w 8743929"/>
              <a:gd name="connsiteY125" fmla="*/ 1811614 h 6234279"/>
              <a:gd name="connsiteX126" fmla="*/ 237399 w 8743929"/>
              <a:gd name="connsiteY126" fmla="*/ 1800840 h 6234279"/>
              <a:gd name="connsiteX127" fmla="*/ 274183 w 8743929"/>
              <a:gd name="connsiteY127" fmla="*/ 1837626 h 6234279"/>
              <a:gd name="connsiteX128" fmla="*/ 263413 w 8743929"/>
              <a:gd name="connsiteY128" fmla="*/ 1863636 h 6234279"/>
              <a:gd name="connsiteX129" fmla="*/ 237402 w 8743929"/>
              <a:gd name="connsiteY129" fmla="*/ 1874410 h 6234279"/>
              <a:gd name="connsiteX130" fmla="*/ 1373979 w 8743929"/>
              <a:gd name="connsiteY130" fmla="*/ 1583055 h 6234279"/>
              <a:gd name="connsiteX131" fmla="*/ 1362693 w 8743929"/>
              <a:gd name="connsiteY131" fmla="*/ 1571769 h 6234279"/>
              <a:gd name="connsiteX132" fmla="*/ 1373979 w 8743929"/>
              <a:gd name="connsiteY132" fmla="*/ 1560483 h 6234279"/>
              <a:gd name="connsiteX133" fmla="*/ 1385265 w 8743929"/>
              <a:gd name="connsiteY133" fmla="*/ 1571769 h 6234279"/>
              <a:gd name="connsiteX134" fmla="*/ 1373979 w 8743929"/>
              <a:gd name="connsiteY134" fmla="*/ 1583055 h 6234279"/>
              <a:gd name="connsiteX135" fmla="*/ 1117320 w 8743929"/>
              <a:gd name="connsiteY135" fmla="*/ 1703861 h 6234279"/>
              <a:gd name="connsiteX136" fmla="*/ 1108123 w 8743929"/>
              <a:gd name="connsiteY136" fmla="*/ 1694664 h 6234279"/>
              <a:gd name="connsiteX137" fmla="*/ 1108123 w 8743929"/>
              <a:gd name="connsiteY137" fmla="*/ 1693829 h 6234279"/>
              <a:gd name="connsiteX138" fmla="*/ 1118139 w 8743929"/>
              <a:gd name="connsiteY138" fmla="*/ 1684632 h 6234279"/>
              <a:gd name="connsiteX139" fmla="*/ 1127335 w 8743929"/>
              <a:gd name="connsiteY139" fmla="*/ 1694664 h 6234279"/>
              <a:gd name="connsiteX140" fmla="*/ 1117320 w 8743929"/>
              <a:gd name="connsiteY140" fmla="*/ 1703861 h 6234279"/>
              <a:gd name="connsiteX141" fmla="*/ 862750 w 8743929"/>
              <a:gd name="connsiteY141" fmla="*/ 1838043 h 6234279"/>
              <a:gd name="connsiteX142" fmla="*/ 841849 w 8743929"/>
              <a:gd name="connsiteY142" fmla="*/ 1817141 h 6234279"/>
              <a:gd name="connsiteX143" fmla="*/ 862750 w 8743929"/>
              <a:gd name="connsiteY143" fmla="*/ 1796242 h 6234279"/>
              <a:gd name="connsiteX144" fmla="*/ 883650 w 8743929"/>
              <a:gd name="connsiteY144" fmla="*/ 1817142 h 6234279"/>
              <a:gd name="connsiteX145" fmla="*/ 877528 w 8743929"/>
              <a:gd name="connsiteY145" fmla="*/ 1831918 h 6234279"/>
              <a:gd name="connsiteX146" fmla="*/ 862750 w 8743929"/>
              <a:gd name="connsiteY146" fmla="*/ 1838043 h 6234279"/>
              <a:gd name="connsiteX147" fmla="*/ 7148761 w 8743929"/>
              <a:gd name="connsiteY147" fmla="*/ 3800 h 6234279"/>
              <a:gd name="connsiteX148" fmla="*/ 7147921 w 8743929"/>
              <a:gd name="connsiteY148" fmla="*/ 2961 h 6234279"/>
              <a:gd name="connsiteX149" fmla="*/ 7148761 w 8743929"/>
              <a:gd name="connsiteY149" fmla="*/ 2127 h 6234279"/>
              <a:gd name="connsiteX150" fmla="*/ 7149595 w 8743929"/>
              <a:gd name="connsiteY150" fmla="*/ 2962 h 6234279"/>
              <a:gd name="connsiteX151" fmla="*/ 7148761 w 8743929"/>
              <a:gd name="connsiteY151" fmla="*/ 3800 h 6234279"/>
              <a:gd name="connsiteX152" fmla="*/ 608181 w 8743929"/>
              <a:gd name="connsiteY152" fmla="*/ 1960521 h 6234279"/>
              <a:gd name="connsiteX153" fmla="*/ 587698 w 8743929"/>
              <a:gd name="connsiteY153" fmla="*/ 1940039 h 6234279"/>
              <a:gd name="connsiteX154" fmla="*/ 587698 w 8743929"/>
              <a:gd name="connsiteY154" fmla="*/ 1939203 h 6234279"/>
              <a:gd name="connsiteX155" fmla="*/ 609008 w 8743929"/>
              <a:gd name="connsiteY155" fmla="*/ 1918719 h 6234279"/>
              <a:gd name="connsiteX156" fmla="*/ 629491 w 8743929"/>
              <a:gd name="connsiteY156" fmla="*/ 1940038 h 6234279"/>
              <a:gd name="connsiteX157" fmla="*/ 623078 w 8743929"/>
              <a:gd name="connsiteY157" fmla="*/ 1954685 h 6234279"/>
              <a:gd name="connsiteX158" fmla="*/ 608181 w 8743929"/>
              <a:gd name="connsiteY158" fmla="*/ 1960521 h 6234279"/>
              <a:gd name="connsiteX159" fmla="*/ 1766494 w 8743929"/>
              <a:gd name="connsiteY159" fmla="*/ 1662896 h 6234279"/>
              <a:gd name="connsiteX160" fmla="*/ 1763568 w 8743929"/>
              <a:gd name="connsiteY160" fmla="*/ 1659970 h 6234279"/>
              <a:gd name="connsiteX161" fmla="*/ 1766494 w 8743929"/>
              <a:gd name="connsiteY161" fmla="*/ 1657044 h 6234279"/>
              <a:gd name="connsiteX162" fmla="*/ 1769420 w 8743929"/>
              <a:gd name="connsiteY162" fmla="*/ 1659970 h 6234279"/>
              <a:gd name="connsiteX163" fmla="*/ 1766494 w 8743929"/>
              <a:gd name="connsiteY163" fmla="*/ 1662896 h 6234279"/>
              <a:gd name="connsiteX164" fmla="*/ 353610 w 8743929"/>
              <a:gd name="connsiteY164" fmla="*/ 2105571 h 6234279"/>
              <a:gd name="connsiteX165" fmla="*/ 311808 w 8743929"/>
              <a:gd name="connsiteY165" fmla="*/ 2063770 h 6234279"/>
              <a:gd name="connsiteX166" fmla="*/ 353610 w 8743929"/>
              <a:gd name="connsiteY166" fmla="*/ 2021968 h 6234279"/>
              <a:gd name="connsiteX167" fmla="*/ 395412 w 8743929"/>
              <a:gd name="connsiteY167" fmla="*/ 2063769 h 6234279"/>
              <a:gd name="connsiteX168" fmla="*/ 383169 w 8743929"/>
              <a:gd name="connsiteY168" fmla="*/ 2093323 h 6234279"/>
              <a:gd name="connsiteX169" fmla="*/ 353610 w 8743929"/>
              <a:gd name="connsiteY169" fmla="*/ 2105571 h 6234279"/>
              <a:gd name="connsiteX170" fmla="*/ 1508999 w 8743929"/>
              <a:gd name="connsiteY170" fmla="*/ 1793315 h 6234279"/>
              <a:gd name="connsiteX171" fmla="*/ 1508573 w 8743929"/>
              <a:gd name="connsiteY171" fmla="*/ 1793315 h 6234279"/>
              <a:gd name="connsiteX172" fmla="*/ 1500639 w 8743929"/>
              <a:gd name="connsiteY172" fmla="*/ 1784537 h 6234279"/>
              <a:gd name="connsiteX173" fmla="*/ 1508999 w 8743929"/>
              <a:gd name="connsiteY173" fmla="*/ 1776177 h 6234279"/>
              <a:gd name="connsiteX174" fmla="*/ 1517359 w 8743929"/>
              <a:gd name="connsiteY174" fmla="*/ 1784537 h 6234279"/>
              <a:gd name="connsiteX175" fmla="*/ 1517372 w 8743929"/>
              <a:gd name="connsiteY175" fmla="*/ 1784954 h 6234279"/>
              <a:gd name="connsiteX176" fmla="*/ 1508999 w 8743929"/>
              <a:gd name="connsiteY176" fmla="*/ 1793315 h 6234279"/>
              <a:gd name="connsiteX177" fmla="*/ 1251920 w 8743929"/>
              <a:gd name="connsiteY177" fmla="*/ 1919974 h 6234279"/>
              <a:gd name="connsiteX178" fmla="*/ 1240633 w 8743929"/>
              <a:gd name="connsiteY178" fmla="*/ 1908687 h 6234279"/>
              <a:gd name="connsiteX179" fmla="*/ 1251920 w 8743929"/>
              <a:gd name="connsiteY179" fmla="*/ 1897402 h 6234279"/>
              <a:gd name="connsiteX180" fmla="*/ 1263206 w 8743929"/>
              <a:gd name="connsiteY180" fmla="*/ 1908688 h 6234279"/>
              <a:gd name="connsiteX181" fmla="*/ 1251920 w 8743929"/>
              <a:gd name="connsiteY181" fmla="*/ 1919974 h 6234279"/>
              <a:gd name="connsiteX182" fmla="*/ 997769 w 8743929"/>
              <a:gd name="connsiteY182" fmla="*/ 2050393 h 6234279"/>
              <a:gd name="connsiteX183" fmla="*/ 992300 w 8743929"/>
              <a:gd name="connsiteY183" fmla="*/ 2050393 h 6234279"/>
              <a:gd name="connsiteX184" fmla="*/ 977269 w 8743929"/>
              <a:gd name="connsiteY184" fmla="*/ 2029911 h 6234279"/>
              <a:gd name="connsiteX185" fmla="*/ 997768 w 8743929"/>
              <a:gd name="connsiteY185" fmla="*/ 2014862 h 6234279"/>
              <a:gd name="connsiteX186" fmla="*/ 1012800 w 8743929"/>
              <a:gd name="connsiteY186" fmla="*/ 2029911 h 6234279"/>
              <a:gd name="connsiteX187" fmla="*/ 1009529 w 8743929"/>
              <a:gd name="connsiteY187" fmla="*/ 2043256 h 6234279"/>
              <a:gd name="connsiteX188" fmla="*/ 997769 w 8743929"/>
              <a:gd name="connsiteY188" fmla="*/ 2050393 h 6234279"/>
              <a:gd name="connsiteX189" fmla="*/ 7994401 w 8743929"/>
              <a:gd name="connsiteY189" fmla="*/ 5852 h 6234279"/>
              <a:gd name="connsiteX190" fmla="*/ 7991474 w 8743929"/>
              <a:gd name="connsiteY190" fmla="*/ 2926 h 6234279"/>
              <a:gd name="connsiteX191" fmla="*/ 7994402 w 8743929"/>
              <a:gd name="connsiteY191" fmla="*/ 1 h 6234279"/>
              <a:gd name="connsiteX192" fmla="*/ 7997326 w 8743929"/>
              <a:gd name="connsiteY192" fmla="*/ 2926 h 6234279"/>
              <a:gd name="connsiteX193" fmla="*/ 7994401 w 8743929"/>
              <a:gd name="connsiteY193" fmla="*/ 5852 h 6234279"/>
              <a:gd name="connsiteX194" fmla="*/ 2187432 w 8743929"/>
              <a:gd name="connsiteY194" fmla="*/ 1731867 h 6234279"/>
              <a:gd name="connsiteX195" fmla="*/ 2184506 w 8743929"/>
              <a:gd name="connsiteY195" fmla="*/ 1728941 h 6234279"/>
              <a:gd name="connsiteX196" fmla="*/ 2187432 w 8743929"/>
              <a:gd name="connsiteY196" fmla="*/ 1726015 h 6234279"/>
              <a:gd name="connsiteX197" fmla="*/ 2190358 w 8743929"/>
              <a:gd name="connsiteY197" fmla="*/ 1728941 h 6234279"/>
              <a:gd name="connsiteX198" fmla="*/ 2187432 w 8743929"/>
              <a:gd name="connsiteY198" fmla="*/ 1731867 h 6234279"/>
              <a:gd name="connsiteX199" fmla="*/ 739436 w 8743929"/>
              <a:gd name="connsiteY199" fmla="*/ 2182486 h 6234279"/>
              <a:gd name="connsiteX200" fmla="*/ 713101 w 8743929"/>
              <a:gd name="connsiteY200" fmla="*/ 2156151 h 6234279"/>
              <a:gd name="connsiteX201" fmla="*/ 739436 w 8743929"/>
              <a:gd name="connsiteY201" fmla="*/ 2129816 h 6234279"/>
              <a:gd name="connsiteX202" fmla="*/ 765770 w 8743929"/>
              <a:gd name="connsiteY202" fmla="*/ 2156150 h 6234279"/>
              <a:gd name="connsiteX203" fmla="*/ 758056 w 8743929"/>
              <a:gd name="connsiteY203" fmla="*/ 2174773 h 6234279"/>
              <a:gd name="connsiteX204" fmla="*/ 739436 w 8743929"/>
              <a:gd name="connsiteY204" fmla="*/ 2182486 h 6234279"/>
              <a:gd name="connsiteX205" fmla="*/ 1924084 w 8743929"/>
              <a:gd name="connsiteY205" fmla="*/ 1864377 h 6234279"/>
              <a:gd name="connsiteX206" fmla="*/ 1917814 w 8743929"/>
              <a:gd name="connsiteY206" fmla="*/ 1858107 h 6234279"/>
              <a:gd name="connsiteX207" fmla="*/ 1924084 w 8743929"/>
              <a:gd name="connsiteY207" fmla="*/ 1851419 h 6234279"/>
              <a:gd name="connsiteX208" fmla="*/ 1930772 w 8743929"/>
              <a:gd name="connsiteY208" fmla="*/ 1858107 h 6234279"/>
              <a:gd name="connsiteX209" fmla="*/ 1924084 w 8743929"/>
              <a:gd name="connsiteY209" fmla="*/ 1864377 h 6234279"/>
              <a:gd name="connsiteX210" fmla="*/ 8276562 w 8743929"/>
              <a:gd name="connsiteY210" fmla="*/ 5854 h 6234279"/>
              <a:gd name="connsiteX211" fmla="*/ 8273638 w 8743929"/>
              <a:gd name="connsiteY211" fmla="*/ 2929 h 6234279"/>
              <a:gd name="connsiteX212" fmla="*/ 8276566 w 8743929"/>
              <a:gd name="connsiteY212" fmla="*/ 4 h 6234279"/>
              <a:gd name="connsiteX213" fmla="*/ 8279492 w 8743929"/>
              <a:gd name="connsiteY213" fmla="*/ 2930 h 6234279"/>
              <a:gd name="connsiteX214" fmla="*/ 8276562 w 8743929"/>
              <a:gd name="connsiteY214" fmla="*/ 5854 h 6234279"/>
              <a:gd name="connsiteX215" fmla="*/ 483622 w 8743929"/>
              <a:gd name="connsiteY215" fmla="*/ 2322563 h 6234279"/>
              <a:gd name="connsiteX216" fmla="*/ 440567 w 8743929"/>
              <a:gd name="connsiteY216" fmla="*/ 2279508 h 6234279"/>
              <a:gd name="connsiteX217" fmla="*/ 483622 w 8743929"/>
              <a:gd name="connsiteY217" fmla="*/ 2236452 h 6234279"/>
              <a:gd name="connsiteX218" fmla="*/ 526678 w 8743929"/>
              <a:gd name="connsiteY218" fmla="*/ 2279508 h 6234279"/>
              <a:gd name="connsiteX219" fmla="*/ 514067 w 8743929"/>
              <a:gd name="connsiteY219" fmla="*/ 2309952 h 6234279"/>
              <a:gd name="connsiteX220" fmla="*/ 483622 w 8743929"/>
              <a:gd name="connsiteY220" fmla="*/ 2322563 h 6234279"/>
              <a:gd name="connsiteX221" fmla="*/ 1662827 w 8743929"/>
              <a:gd name="connsiteY221" fmla="*/ 1993962 h 6234279"/>
              <a:gd name="connsiteX222" fmla="*/ 1654466 w 8743929"/>
              <a:gd name="connsiteY222" fmla="*/ 1985602 h 6234279"/>
              <a:gd name="connsiteX223" fmla="*/ 1662827 w 8743929"/>
              <a:gd name="connsiteY223" fmla="*/ 1977242 h 6234279"/>
              <a:gd name="connsiteX224" fmla="*/ 1671187 w 8743929"/>
              <a:gd name="connsiteY224" fmla="*/ 1985602 h 6234279"/>
              <a:gd name="connsiteX225" fmla="*/ 1662827 w 8743929"/>
              <a:gd name="connsiteY225" fmla="*/ 1993962 h 6234279"/>
              <a:gd name="connsiteX226" fmla="*/ 1402404 w 8743929"/>
              <a:gd name="connsiteY226" fmla="*/ 2121873 h 6234279"/>
              <a:gd name="connsiteX227" fmla="*/ 1401978 w 8743929"/>
              <a:gd name="connsiteY227" fmla="*/ 2121873 h 6234279"/>
              <a:gd name="connsiteX228" fmla="*/ 1393208 w 8743929"/>
              <a:gd name="connsiteY228" fmla="*/ 2112259 h 6234279"/>
              <a:gd name="connsiteX229" fmla="*/ 1402404 w 8743929"/>
              <a:gd name="connsiteY229" fmla="*/ 2103063 h 6234279"/>
              <a:gd name="connsiteX230" fmla="*/ 1411600 w 8743929"/>
              <a:gd name="connsiteY230" fmla="*/ 2112259 h 6234279"/>
              <a:gd name="connsiteX231" fmla="*/ 1411609 w 8743929"/>
              <a:gd name="connsiteY231" fmla="*/ 2112677 h 6234279"/>
              <a:gd name="connsiteX232" fmla="*/ 1402404 w 8743929"/>
              <a:gd name="connsiteY232" fmla="*/ 2121873 h 6234279"/>
              <a:gd name="connsiteX233" fmla="*/ 1156181 w 8743929"/>
              <a:gd name="connsiteY233" fmla="*/ 2252779 h 6234279"/>
              <a:gd name="connsiteX234" fmla="*/ 1142818 w 8743929"/>
              <a:gd name="connsiteY234" fmla="*/ 2256055 h 6234279"/>
              <a:gd name="connsiteX235" fmla="*/ 1137350 w 8743929"/>
              <a:gd name="connsiteY235" fmla="*/ 2256055 h 6234279"/>
              <a:gd name="connsiteX236" fmla="*/ 1122319 w 8743929"/>
              <a:gd name="connsiteY236" fmla="*/ 2235572 h 6234279"/>
              <a:gd name="connsiteX237" fmla="*/ 1142818 w 8743929"/>
              <a:gd name="connsiteY237" fmla="*/ 2220525 h 6234279"/>
              <a:gd name="connsiteX238" fmla="*/ 1148286 w 8743929"/>
              <a:gd name="connsiteY238" fmla="*/ 2220525 h 6234279"/>
              <a:gd name="connsiteX239" fmla="*/ 1163318 w 8743929"/>
              <a:gd name="connsiteY239" fmla="*/ 2241008 h 6234279"/>
              <a:gd name="connsiteX240" fmla="*/ 1156181 w 8743929"/>
              <a:gd name="connsiteY240" fmla="*/ 2252779 h 6234279"/>
              <a:gd name="connsiteX241" fmla="*/ 7986458 w 8743929"/>
              <a:gd name="connsiteY241" fmla="*/ 258752 h 6234279"/>
              <a:gd name="connsiteX242" fmla="*/ 7983532 w 8743929"/>
              <a:gd name="connsiteY242" fmla="*/ 255825 h 6234279"/>
              <a:gd name="connsiteX243" fmla="*/ 7986458 w 8743929"/>
              <a:gd name="connsiteY243" fmla="*/ 252899 h 6234279"/>
              <a:gd name="connsiteX244" fmla="*/ 7989383 w 8743929"/>
              <a:gd name="connsiteY244" fmla="*/ 255824 h 6234279"/>
              <a:gd name="connsiteX245" fmla="*/ 7986458 w 8743929"/>
              <a:gd name="connsiteY245" fmla="*/ 258752 h 6234279"/>
              <a:gd name="connsiteX246" fmla="*/ 884068 w 8743929"/>
              <a:gd name="connsiteY246" fmla="*/ 2393582 h 6234279"/>
              <a:gd name="connsiteX247" fmla="*/ 854389 w 8743929"/>
              <a:gd name="connsiteY247" fmla="*/ 2363904 h 6234279"/>
              <a:gd name="connsiteX248" fmla="*/ 854389 w 8743929"/>
              <a:gd name="connsiteY248" fmla="*/ 2363067 h 6234279"/>
              <a:gd name="connsiteX249" fmla="*/ 884900 w 8743929"/>
              <a:gd name="connsiteY249" fmla="*/ 2333388 h 6234279"/>
              <a:gd name="connsiteX250" fmla="*/ 914579 w 8743929"/>
              <a:gd name="connsiteY250" fmla="*/ 2363904 h 6234279"/>
              <a:gd name="connsiteX251" fmla="*/ 905469 w 8743929"/>
              <a:gd name="connsiteY251" fmla="*/ 2385060 h 6234279"/>
              <a:gd name="connsiteX252" fmla="*/ 884068 w 8743929"/>
              <a:gd name="connsiteY252" fmla="*/ 2393582 h 6234279"/>
              <a:gd name="connsiteX253" fmla="*/ 2099232 w 8743929"/>
              <a:gd name="connsiteY253" fmla="*/ 2047466 h 6234279"/>
              <a:gd name="connsiteX254" fmla="*/ 2092544 w 8743929"/>
              <a:gd name="connsiteY254" fmla="*/ 2040777 h 6234279"/>
              <a:gd name="connsiteX255" fmla="*/ 2099232 w 8743929"/>
              <a:gd name="connsiteY255" fmla="*/ 2034090 h 6234279"/>
              <a:gd name="connsiteX256" fmla="*/ 2105920 w 8743929"/>
              <a:gd name="connsiteY256" fmla="*/ 2040777 h 6234279"/>
              <a:gd name="connsiteX257" fmla="*/ 2099232 w 8743929"/>
              <a:gd name="connsiteY257" fmla="*/ 2047466 h 6234279"/>
              <a:gd name="connsiteX258" fmla="*/ 626154 w 8743929"/>
              <a:gd name="connsiteY258" fmla="*/ 2529019 h 6234279"/>
              <a:gd name="connsiteX259" fmla="*/ 604230 w 8743929"/>
              <a:gd name="connsiteY259" fmla="*/ 2529019 h 6234279"/>
              <a:gd name="connsiteX260" fmla="*/ 574857 w 8743929"/>
              <a:gd name="connsiteY260" fmla="*/ 2477728 h 6234279"/>
              <a:gd name="connsiteX261" fmla="*/ 626155 w 8743929"/>
              <a:gd name="connsiteY261" fmla="*/ 2448342 h 6234279"/>
              <a:gd name="connsiteX262" fmla="*/ 655533 w 8743929"/>
              <a:gd name="connsiteY262" fmla="*/ 2477728 h 6234279"/>
              <a:gd name="connsiteX263" fmla="*/ 651468 w 8743929"/>
              <a:gd name="connsiteY263" fmla="*/ 2509455 h 6234279"/>
              <a:gd name="connsiteX264" fmla="*/ 626154 w 8743929"/>
              <a:gd name="connsiteY264" fmla="*/ 2529019 h 6234279"/>
              <a:gd name="connsiteX265" fmla="*/ 8271130 w 8743929"/>
              <a:gd name="connsiteY265" fmla="*/ 264187 h 6234279"/>
              <a:gd name="connsiteX266" fmla="*/ 8262771 w 8743929"/>
              <a:gd name="connsiteY266" fmla="*/ 255828 h 6234279"/>
              <a:gd name="connsiteX267" fmla="*/ 8271132 w 8743929"/>
              <a:gd name="connsiteY267" fmla="*/ 247468 h 6234279"/>
              <a:gd name="connsiteX268" fmla="*/ 8279494 w 8743929"/>
              <a:gd name="connsiteY268" fmla="*/ 255829 h 6234279"/>
              <a:gd name="connsiteX269" fmla="*/ 8271130 w 8743929"/>
              <a:gd name="connsiteY269" fmla="*/ 264187 h 6234279"/>
              <a:gd name="connsiteX270" fmla="*/ 1843179 w 8743929"/>
              <a:gd name="connsiteY270" fmla="*/ 2183824 h 6234279"/>
              <a:gd name="connsiteX271" fmla="*/ 1833793 w 8743929"/>
              <a:gd name="connsiteY271" fmla="*/ 2185830 h 6234279"/>
              <a:gd name="connsiteX272" fmla="*/ 1823761 w 8743929"/>
              <a:gd name="connsiteY272" fmla="*/ 2175798 h 6234279"/>
              <a:gd name="connsiteX273" fmla="*/ 1833794 w 8743929"/>
              <a:gd name="connsiteY273" fmla="*/ 2161167 h 6234279"/>
              <a:gd name="connsiteX274" fmla="*/ 1838351 w 8743929"/>
              <a:gd name="connsiteY274" fmla="*/ 2161167 h 6234279"/>
              <a:gd name="connsiteX275" fmla="*/ 1848425 w 8743929"/>
              <a:gd name="connsiteY275" fmla="*/ 2175798 h 6234279"/>
              <a:gd name="connsiteX276" fmla="*/ 1843179 w 8743929"/>
              <a:gd name="connsiteY276" fmla="*/ 2183824 h 6234279"/>
              <a:gd name="connsiteX277" fmla="*/ 1567521 w 8743929"/>
              <a:gd name="connsiteY277" fmla="*/ 2319176 h 6234279"/>
              <a:gd name="connsiteX278" fmla="*/ 1552472 w 8743929"/>
              <a:gd name="connsiteY278" fmla="*/ 2304127 h 6234279"/>
              <a:gd name="connsiteX279" fmla="*/ 1567521 w 8743929"/>
              <a:gd name="connsiteY279" fmla="*/ 2289080 h 6234279"/>
              <a:gd name="connsiteX280" fmla="*/ 1582569 w 8743929"/>
              <a:gd name="connsiteY280" fmla="*/ 2304128 h 6234279"/>
              <a:gd name="connsiteX281" fmla="*/ 1578161 w 8743929"/>
              <a:gd name="connsiteY281" fmla="*/ 2314771 h 6234279"/>
              <a:gd name="connsiteX282" fmla="*/ 1567521 w 8743929"/>
              <a:gd name="connsiteY282" fmla="*/ 2319176 h 6234279"/>
              <a:gd name="connsiteX283" fmla="*/ 1304173 w 8743929"/>
              <a:gd name="connsiteY283" fmla="*/ 2452939 h 6234279"/>
              <a:gd name="connsiteX284" fmla="*/ 1284526 w 8743929"/>
              <a:gd name="connsiteY284" fmla="*/ 2433293 h 6234279"/>
              <a:gd name="connsiteX285" fmla="*/ 1304173 w 8743929"/>
              <a:gd name="connsiteY285" fmla="*/ 2413646 h 6234279"/>
              <a:gd name="connsiteX286" fmla="*/ 1323819 w 8743929"/>
              <a:gd name="connsiteY286" fmla="*/ 2433293 h 6234279"/>
              <a:gd name="connsiteX287" fmla="*/ 1318065 w 8743929"/>
              <a:gd name="connsiteY287" fmla="*/ 2447192 h 6234279"/>
              <a:gd name="connsiteX288" fmla="*/ 1304173 w 8743929"/>
              <a:gd name="connsiteY288" fmla="*/ 2452939 h 6234279"/>
              <a:gd name="connsiteX289" fmla="*/ 7962224 w 8743929"/>
              <a:gd name="connsiteY289" fmla="*/ 510438 h 6234279"/>
              <a:gd name="connsiteX290" fmla="*/ 7959299 w 8743929"/>
              <a:gd name="connsiteY290" fmla="*/ 507512 h 6234279"/>
              <a:gd name="connsiteX291" fmla="*/ 7962223 w 8743929"/>
              <a:gd name="connsiteY291" fmla="*/ 504585 h 6234279"/>
              <a:gd name="connsiteX292" fmla="*/ 7965152 w 8743929"/>
              <a:gd name="connsiteY292" fmla="*/ 507513 h 6234279"/>
              <a:gd name="connsiteX293" fmla="*/ 7962224 w 8743929"/>
              <a:gd name="connsiteY293" fmla="*/ 510438 h 6234279"/>
              <a:gd name="connsiteX294" fmla="*/ 2289429 w 8743929"/>
              <a:gd name="connsiteY294" fmla="*/ 2210074 h 6234279"/>
              <a:gd name="connsiteX295" fmla="*/ 2286503 w 8743929"/>
              <a:gd name="connsiteY295" fmla="*/ 2207148 h 6234279"/>
              <a:gd name="connsiteX296" fmla="*/ 2289429 w 8743929"/>
              <a:gd name="connsiteY296" fmla="*/ 2204222 h 6234279"/>
              <a:gd name="connsiteX297" fmla="*/ 2292355 w 8743929"/>
              <a:gd name="connsiteY297" fmla="*/ 2207148 h 6234279"/>
              <a:gd name="connsiteX298" fmla="*/ 2289429 w 8743929"/>
              <a:gd name="connsiteY298" fmla="*/ 2210074 h 6234279"/>
              <a:gd name="connsiteX299" fmla="*/ 1042078 w 8743929"/>
              <a:gd name="connsiteY299" fmla="*/ 2591721 h 6234279"/>
              <a:gd name="connsiteX300" fmla="*/ 1011981 w 8743929"/>
              <a:gd name="connsiteY300" fmla="*/ 2561624 h 6234279"/>
              <a:gd name="connsiteX301" fmla="*/ 1042078 w 8743929"/>
              <a:gd name="connsiteY301" fmla="*/ 2531527 h 6234279"/>
              <a:gd name="connsiteX302" fmla="*/ 1072175 w 8743929"/>
              <a:gd name="connsiteY302" fmla="*/ 2561624 h 6234279"/>
              <a:gd name="connsiteX303" fmla="*/ 1063359 w 8743929"/>
              <a:gd name="connsiteY303" fmla="*/ 2582911 h 6234279"/>
              <a:gd name="connsiteX304" fmla="*/ 1042078 w 8743929"/>
              <a:gd name="connsiteY304" fmla="*/ 2591721 h 6234279"/>
              <a:gd name="connsiteX305" fmla="*/ 2016466 w 8743929"/>
              <a:gd name="connsiteY305" fmla="*/ 2358051 h 6234279"/>
              <a:gd name="connsiteX306" fmla="*/ 2005179 w 8743929"/>
              <a:gd name="connsiteY306" fmla="*/ 2346764 h 6234279"/>
              <a:gd name="connsiteX307" fmla="*/ 2016466 w 8743929"/>
              <a:gd name="connsiteY307" fmla="*/ 2335478 h 6234279"/>
              <a:gd name="connsiteX308" fmla="*/ 2027752 w 8743929"/>
              <a:gd name="connsiteY308" fmla="*/ 2346764 h 6234279"/>
              <a:gd name="connsiteX309" fmla="*/ 2016466 w 8743929"/>
              <a:gd name="connsiteY309" fmla="*/ 2358051 h 6234279"/>
              <a:gd name="connsiteX310" fmla="*/ 8246468 w 8743929"/>
              <a:gd name="connsiteY310" fmla="*/ 514578 h 6234279"/>
              <a:gd name="connsiteX311" fmla="*/ 8239782 w 8743929"/>
              <a:gd name="connsiteY311" fmla="*/ 507891 h 6234279"/>
              <a:gd name="connsiteX312" fmla="*/ 8246472 w 8743929"/>
              <a:gd name="connsiteY312" fmla="*/ 501204 h 6234279"/>
              <a:gd name="connsiteX313" fmla="*/ 8253159 w 8743929"/>
              <a:gd name="connsiteY313" fmla="*/ 507891 h 6234279"/>
              <a:gd name="connsiteX314" fmla="*/ 8246468 w 8743929"/>
              <a:gd name="connsiteY314" fmla="*/ 514578 h 6234279"/>
              <a:gd name="connsiteX315" fmla="*/ 800182 w 8743929"/>
              <a:gd name="connsiteY315" fmla="*/ 2734950 h 6234279"/>
              <a:gd name="connsiteX316" fmla="*/ 780819 w 8743929"/>
              <a:gd name="connsiteY316" fmla="*/ 2738860 h 6234279"/>
              <a:gd name="connsiteX317" fmla="*/ 731077 w 8743929"/>
              <a:gd name="connsiteY317" fmla="*/ 2689117 h 6234279"/>
              <a:gd name="connsiteX318" fmla="*/ 780820 w 8743929"/>
              <a:gd name="connsiteY318" fmla="*/ 2639374 h 6234279"/>
              <a:gd name="connsiteX319" fmla="*/ 830563 w 8743929"/>
              <a:gd name="connsiteY319" fmla="*/ 2689117 h 6234279"/>
              <a:gd name="connsiteX320" fmla="*/ 815994 w 8743929"/>
              <a:gd name="connsiteY320" fmla="*/ 2724287 h 6234279"/>
              <a:gd name="connsiteX321" fmla="*/ 800182 w 8743929"/>
              <a:gd name="connsiteY321" fmla="*/ 2734950 h 6234279"/>
              <a:gd name="connsiteX322" fmla="*/ 1746429 w 8743929"/>
              <a:gd name="connsiteY322" fmla="*/ 2501010 h 6234279"/>
              <a:gd name="connsiteX323" fmla="*/ 1728454 w 8743929"/>
              <a:gd name="connsiteY323" fmla="*/ 2483036 h 6234279"/>
              <a:gd name="connsiteX324" fmla="*/ 1728454 w 8743929"/>
              <a:gd name="connsiteY324" fmla="*/ 2477560 h 6234279"/>
              <a:gd name="connsiteX325" fmla="*/ 1748953 w 8743929"/>
              <a:gd name="connsiteY325" fmla="*/ 2462553 h 6234279"/>
              <a:gd name="connsiteX326" fmla="*/ 1763986 w 8743929"/>
              <a:gd name="connsiteY326" fmla="*/ 2483035 h 6234279"/>
              <a:gd name="connsiteX327" fmla="*/ 1763985 w 8743929"/>
              <a:gd name="connsiteY327" fmla="*/ 2483454 h 6234279"/>
              <a:gd name="connsiteX328" fmla="*/ 1758844 w 8743929"/>
              <a:gd name="connsiteY328" fmla="*/ 2495869 h 6234279"/>
              <a:gd name="connsiteX329" fmla="*/ 1746429 w 8743929"/>
              <a:gd name="connsiteY329" fmla="*/ 2501010 h 6234279"/>
              <a:gd name="connsiteX330" fmla="*/ 7634491 w 8743929"/>
              <a:gd name="connsiteY330" fmla="*/ 758276 h 6234279"/>
              <a:gd name="connsiteX331" fmla="*/ 7631568 w 8743929"/>
              <a:gd name="connsiteY331" fmla="*/ 755351 h 6234279"/>
              <a:gd name="connsiteX332" fmla="*/ 7634491 w 8743929"/>
              <a:gd name="connsiteY332" fmla="*/ 752841 h 6234279"/>
              <a:gd name="connsiteX333" fmla="*/ 7636999 w 8743929"/>
              <a:gd name="connsiteY333" fmla="*/ 755350 h 6234279"/>
              <a:gd name="connsiteX334" fmla="*/ 7634491 w 8743929"/>
              <a:gd name="connsiteY334" fmla="*/ 758276 h 6234279"/>
              <a:gd name="connsiteX335" fmla="*/ 521199 w 8743929"/>
              <a:gd name="connsiteY335" fmla="*/ 2882122 h 6234279"/>
              <a:gd name="connsiteX336" fmla="*/ 485044 w 8743929"/>
              <a:gd name="connsiteY336" fmla="*/ 2760292 h 6234279"/>
              <a:gd name="connsiteX337" fmla="*/ 494781 w 8743929"/>
              <a:gd name="connsiteY337" fmla="*/ 2753729 h 6234279"/>
              <a:gd name="connsiteX338" fmla="*/ 520815 w 8743929"/>
              <a:gd name="connsiteY338" fmla="*/ 2748475 h 6234279"/>
              <a:gd name="connsiteX339" fmla="*/ 587697 w 8743929"/>
              <a:gd name="connsiteY339" fmla="*/ 2815357 h 6234279"/>
              <a:gd name="connsiteX340" fmla="*/ 582441 w 8743929"/>
              <a:gd name="connsiteY340" fmla="*/ 2841396 h 6234279"/>
              <a:gd name="connsiteX341" fmla="*/ 558209 w 8743929"/>
              <a:gd name="connsiteY341" fmla="*/ 2870820 h 6234279"/>
              <a:gd name="connsiteX342" fmla="*/ 8530306 w 8743929"/>
              <a:gd name="connsiteY342" fmla="*/ 513746 h 6234279"/>
              <a:gd name="connsiteX343" fmla="*/ 8524453 w 8743929"/>
              <a:gd name="connsiteY343" fmla="*/ 507894 h 6234279"/>
              <a:gd name="connsiteX344" fmla="*/ 8524453 w 8743929"/>
              <a:gd name="connsiteY344" fmla="*/ 507476 h 6234279"/>
              <a:gd name="connsiteX345" fmla="*/ 8530307 w 8743929"/>
              <a:gd name="connsiteY345" fmla="*/ 502461 h 6234279"/>
              <a:gd name="connsiteX346" fmla="*/ 8535739 w 8743929"/>
              <a:gd name="connsiteY346" fmla="*/ 507894 h 6234279"/>
              <a:gd name="connsiteX347" fmla="*/ 8535738 w 8743929"/>
              <a:gd name="connsiteY347" fmla="*/ 508312 h 6234279"/>
              <a:gd name="connsiteX348" fmla="*/ 8530306 w 8743929"/>
              <a:gd name="connsiteY348" fmla="*/ 513746 h 6234279"/>
              <a:gd name="connsiteX349" fmla="*/ 1478483 w 8743929"/>
              <a:gd name="connsiteY349" fmla="*/ 2641463 h 6234279"/>
              <a:gd name="connsiteX350" fmla="*/ 1477639 w 8743929"/>
              <a:gd name="connsiteY350" fmla="*/ 2641463 h 6234279"/>
              <a:gd name="connsiteX351" fmla="*/ 1453821 w 8743929"/>
              <a:gd name="connsiteY351" fmla="*/ 2616801 h 6234279"/>
              <a:gd name="connsiteX352" fmla="*/ 1478483 w 8743929"/>
              <a:gd name="connsiteY352" fmla="*/ 2592138 h 6234279"/>
              <a:gd name="connsiteX353" fmla="*/ 1503146 w 8743929"/>
              <a:gd name="connsiteY353" fmla="*/ 2616801 h 6234279"/>
              <a:gd name="connsiteX354" fmla="*/ 1495923 w 8743929"/>
              <a:gd name="connsiteY354" fmla="*/ 2634242 h 6234279"/>
              <a:gd name="connsiteX355" fmla="*/ 1478483 w 8743929"/>
              <a:gd name="connsiteY355" fmla="*/ 2641463 h 6234279"/>
              <a:gd name="connsiteX356" fmla="*/ 2494255 w 8743929"/>
              <a:gd name="connsiteY356" fmla="*/ 2361395 h 6234279"/>
              <a:gd name="connsiteX357" fmla="*/ 2488821 w 8743929"/>
              <a:gd name="connsiteY357" fmla="*/ 2355961 h 6234279"/>
              <a:gd name="connsiteX358" fmla="*/ 2494255 w 8743929"/>
              <a:gd name="connsiteY358" fmla="*/ 2350527 h 6234279"/>
              <a:gd name="connsiteX359" fmla="*/ 2499690 w 8743929"/>
              <a:gd name="connsiteY359" fmla="*/ 2355962 h 6234279"/>
              <a:gd name="connsiteX360" fmla="*/ 2494255 w 8743929"/>
              <a:gd name="connsiteY360" fmla="*/ 2361395 h 6234279"/>
              <a:gd name="connsiteX361" fmla="*/ 7921670 w 8743929"/>
              <a:gd name="connsiteY361" fmla="*/ 761205 h 6234279"/>
              <a:gd name="connsiteX362" fmla="*/ 7917906 w 8743929"/>
              <a:gd name="connsiteY362" fmla="*/ 757442 h 6234279"/>
              <a:gd name="connsiteX363" fmla="*/ 7921673 w 8743929"/>
              <a:gd name="connsiteY363" fmla="*/ 753682 h 6234279"/>
              <a:gd name="connsiteX364" fmla="*/ 7925433 w 8743929"/>
              <a:gd name="connsiteY364" fmla="*/ 757443 h 6234279"/>
              <a:gd name="connsiteX365" fmla="*/ 7921670 w 8743929"/>
              <a:gd name="connsiteY365" fmla="*/ 761205 h 6234279"/>
              <a:gd name="connsiteX366" fmla="*/ 1212208 w 8743929"/>
              <a:gd name="connsiteY366" fmla="*/ 2784425 h 6234279"/>
              <a:gd name="connsiteX367" fmla="*/ 1176678 w 8743929"/>
              <a:gd name="connsiteY367" fmla="*/ 2748894 h 6234279"/>
              <a:gd name="connsiteX368" fmla="*/ 1212209 w 8743929"/>
              <a:gd name="connsiteY368" fmla="*/ 2713363 h 6234279"/>
              <a:gd name="connsiteX369" fmla="*/ 1247740 w 8743929"/>
              <a:gd name="connsiteY369" fmla="*/ 2748894 h 6234279"/>
              <a:gd name="connsiteX370" fmla="*/ 1237332 w 8743929"/>
              <a:gd name="connsiteY370" fmla="*/ 2774012 h 6234279"/>
              <a:gd name="connsiteX371" fmla="*/ 1212208 w 8743929"/>
              <a:gd name="connsiteY371" fmla="*/ 2784425 h 6234279"/>
              <a:gd name="connsiteX372" fmla="*/ 2214185 w 8743929"/>
              <a:gd name="connsiteY372" fmla="*/ 2513969 h 6234279"/>
              <a:gd name="connsiteX373" fmla="*/ 2202899 w 8743929"/>
              <a:gd name="connsiteY373" fmla="*/ 2502683 h 6234279"/>
              <a:gd name="connsiteX374" fmla="*/ 2214185 w 8743929"/>
              <a:gd name="connsiteY374" fmla="*/ 2491397 h 6234279"/>
              <a:gd name="connsiteX375" fmla="*/ 2225472 w 8743929"/>
              <a:gd name="connsiteY375" fmla="*/ 2502684 h 6234279"/>
              <a:gd name="connsiteX376" fmla="*/ 2214185 w 8743929"/>
              <a:gd name="connsiteY376" fmla="*/ 2513969 h 6234279"/>
              <a:gd name="connsiteX377" fmla="*/ 8208431 w 8743929"/>
              <a:gd name="connsiteY377" fmla="*/ 764550 h 6234279"/>
              <a:gd name="connsiteX378" fmla="*/ 8202162 w 8743929"/>
              <a:gd name="connsiteY378" fmla="*/ 757863 h 6234279"/>
              <a:gd name="connsiteX379" fmla="*/ 8208432 w 8743929"/>
              <a:gd name="connsiteY379" fmla="*/ 751593 h 6234279"/>
              <a:gd name="connsiteX380" fmla="*/ 8215121 w 8743929"/>
              <a:gd name="connsiteY380" fmla="*/ 757863 h 6234279"/>
              <a:gd name="connsiteX381" fmla="*/ 8208431 w 8743929"/>
              <a:gd name="connsiteY381" fmla="*/ 764550 h 6234279"/>
              <a:gd name="connsiteX382" fmla="*/ 947188 w 8743929"/>
              <a:gd name="connsiteY382" fmla="*/ 2948702 h 6234279"/>
              <a:gd name="connsiteX383" fmla="*/ 877798 w 8743929"/>
              <a:gd name="connsiteY383" fmla="*/ 2879313 h 6234279"/>
              <a:gd name="connsiteX384" fmla="*/ 947189 w 8743929"/>
              <a:gd name="connsiteY384" fmla="*/ 2809922 h 6234279"/>
              <a:gd name="connsiteX385" fmla="*/ 1016578 w 8743929"/>
              <a:gd name="connsiteY385" fmla="*/ 2879313 h 6234279"/>
              <a:gd name="connsiteX386" fmla="*/ 1011125 w 8743929"/>
              <a:gd name="connsiteY386" fmla="*/ 2906326 h 6234279"/>
              <a:gd name="connsiteX387" fmla="*/ 947188 w 8743929"/>
              <a:gd name="connsiteY387" fmla="*/ 2948702 h 6234279"/>
              <a:gd name="connsiteX388" fmla="*/ 1937880 w 8743929"/>
              <a:gd name="connsiteY388" fmla="*/ 2668635 h 6234279"/>
              <a:gd name="connsiteX389" fmla="*/ 1937462 w 8743929"/>
              <a:gd name="connsiteY389" fmla="*/ 2668635 h 6234279"/>
              <a:gd name="connsiteX390" fmla="*/ 1916978 w 8743929"/>
              <a:gd name="connsiteY390" fmla="*/ 2648152 h 6234279"/>
              <a:gd name="connsiteX391" fmla="*/ 1937880 w 8743929"/>
              <a:gd name="connsiteY391" fmla="*/ 2627252 h 6234279"/>
              <a:gd name="connsiteX392" fmla="*/ 1958780 w 8743929"/>
              <a:gd name="connsiteY392" fmla="*/ 2648152 h 6234279"/>
              <a:gd name="connsiteX393" fmla="*/ 1958780 w 8743929"/>
              <a:gd name="connsiteY393" fmla="*/ 2648570 h 6234279"/>
              <a:gd name="connsiteX394" fmla="*/ 1952483 w 8743929"/>
              <a:gd name="connsiteY394" fmla="*/ 2662944 h 6234279"/>
              <a:gd name="connsiteX395" fmla="*/ 1937880 w 8743929"/>
              <a:gd name="connsiteY395" fmla="*/ 2668635 h 6234279"/>
              <a:gd name="connsiteX396" fmla="*/ 7573881 w 8743929"/>
              <a:gd name="connsiteY396" fmla="*/ 1005322 h 6234279"/>
              <a:gd name="connsiteX397" fmla="*/ 7570952 w 8743929"/>
              <a:gd name="connsiteY397" fmla="*/ 1002394 h 6234279"/>
              <a:gd name="connsiteX398" fmla="*/ 7573880 w 8743929"/>
              <a:gd name="connsiteY398" fmla="*/ 999469 h 6234279"/>
              <a:gd name="connsiteX399" fmla="*/ 7576808 w 8743929"/>
              <a:gd name="connsiteY399" fmla="*/ 1002396 h 6234279"/>
              <a:gd name="connsiteX400" fmla="*/ 7573881 w 8743929"/>
              <a:gd name="connsiteY400" fmla="*/ 1005322 h 6234279"/>
              <a:gd name="connsiteX401" fmla="*/ 8494777 w 8743929"/>
              <a:gd name="connsiteY401" fmla="*/ 767063 h 6234279"/>
              <a:gd name="connsiteX402" fmla="*/ 8486416 w 8743929"/>
              <a:gd name="connsiteY402" fmla="*/ 758701 h 6234279"/>
              <a:gd name="connsiteX403" fmla="*/ 8494776 w 8743929"/>
              <a:gd name="connsiteY403" fmla="*/ 750341 h 6234279"/>
              <a:gd name="connsiteX404" fmla="*/ 8503137 w 8743929"/>
              <a:gd name="connsiteY404" fmla="*/ 758702 h 6234279"/>
              <a:gd name="connsiteX405" fmla="*/ 8494777 w 8743929"/>
              <a:gd name="connsiteY405" fmla="*/ 767063 h 6234279"/>
              <a:gd name="connsiteX406" fmla="*/ 706963 w 8743929"/>
              <a:gd name="connsiteY406" fmla="*/ 3083151 h 6234279"/>
              <a:gd name="connsiteX407" fmla="*/ 683841 w 8743929"/>
              <a:gd name="connsiteY407" fmla="*/ 3086648 h 6234279"/>
              <a:gd name="connsiteX408" fmla="*/ 606090 w 8743929"/>
              <a:gd name="connsiteY408" fmla="*/ 3008897 h 6234279"/>
              <a:gd name="connsiteX409" fmla="*/ 683841 w 8743929"/>
              <a:gd name="connsiteY409" fmla="*/ 2931147 h 6234279"/>
              <a:gd name="connsiteX410" fmla="*/ 761591 w 8743929"/>
              <a:gd name="connsiteY410" fmla="*/ 3008897 h 6234279"/>
              <a:gd name="connsiteX411" fmla="*/ 755482 w 8743929"/>
              <a:gd name="connsiteY411" fmla="*/ 3039156 h 6234279"/>
              <a:gd name="connsiteX412" fmla="*/ 706963 w 8743929"/>
              <a:gd name="connsiteY412" fmla="*/ 3083151 h 6234279"/>
              <a:gd name="connsiteX413" fmla="*/ 2711621 w 8743929"/>
              <a:gd name="connsiteY413" fmla="*/ 2489306 h 6234279"/>
              <a:gd name="connsiteX414" fmla="*/ 2707859 w 8743929"/>
              <a:gd name="connsiteY414" fmla="*/ 2485544 h 6234279"/>
              <a:gd name="connsiteX415" fmla="*/ 2711621 w 8743929"/>
              <a:gd name="connsiteY415" fmla="*/ 2481782 h 6234279"/>
              <a:gd name="connsiteX416" fmla="*/ 2715383 w 8743929"/>
              <a:gd name="connsiteY416" fmla="*/ 2485544 h 6234279"/>
              <a:gd name="connsiteX417" fmla="*/ 2711621 w 8743929"/>
              <a:gd name="connsiteY417" fmla="*/ 2489306 h 6234279"/>
              <a:gd name="connsiteX418" fmla="*/ 1666588 w 8743929"/>
              <a:gd name="connsiteY418" fmla="*/ 2812430 h 6234279"/>
              <a:gd name="connsiteX419" fmla="*/ 1665745 w 8743929"/>
              <a:gd name="connsiteY419" fmla="*/ 2812430 h 6234279"/>
              <a:gd name="connsiteX420" fmla="*/ 1641926 w 8743929"/>
              <a:gd name="connsiteY420" fmla="*/ 2787768 h 6234279"/>
              <a:gd name="connsiteX421" fmla="*/ 1666588 w 8743929"/>
              <a:gd name="connsiteY421" fmla="*/ 2763106 h 6234279"/>
              <a:gd name="connsiteX422" fmla="*/ 1691251 w 8743929"/>
              <a:gd name="connsiteY422" fmla="*/ 2787768 h 6234279"/>
              <a:gd name="connsiteX423" fmla="*/ 1684028 w 8743929"/>
              <a:gd name="connsiteY423" fmla="*/ 2805210 h 6234279"/>
              <a:gd name="connsiteX424" fmla="*/ 1666588 w 8743929"/>
              <a:gd name="connsiteY424" fmla="*/ 2812430 h 6234279"/>
              <a:gd name="connsiteX425" fmla="*/ 7865657 w 8743929"/>
              <a:gd name="connsiteY425" fmla="*/ 1009086 h 6234279"/>
              <a:gd name="connsiteX426" fmla="*/ 7861894 w 8743929"/>
              <a:gd name="connsiteY426" fmla="*/ 1005324 h 6234279"/>
              <a:gd name="connsiteX427" fmla="*/ 7865659 w 8743929"/>
              <a:gd name="connsiteY427" fmla="*/ 1001563 h 6234279"/>
              <a:gd name="connsiteX428" fmla="*/ 7869420 w 8743929"/>
              <a:gd name="connsiteY428" fmla="*/ 1005325 h 6234279"/>
              <a:gd name="connsiteX429" fmla="*/ 7865657 w 8743929"/>
              <a:gd name="connsiteY429" fmla="*/ 1009086 h 6234279"/>
              <a:gd name="connsiteX430" fmla="*/ 2424446 w 8743929"/>
              <a:gd name="connsiteY430" fmla="*/ 2657767 h 6234279"/>
              <a:gd name="connsiteX431" fmla="*/ 2412324 w 8743929"/>
              <a:gd name="connsiteY431" fmla="*/ 2645644 h 6234279"/>
              <a:gd name="connsiteX432" fmla="*/ 2424446 w 8743929"/>
              <a:gd name="connsiteY432" fmla="*/ 2633522 h 6234279"/>
              <a:gd name="connsiteX433" fmla="*/ 2436569 w 8743929"/>
              <a:gd name="connsiteY433" fmla="*/ 2645644 h 6234279"/>
              <a:gd name="connsiteX434" fmla="*/ 2424446 w 8743929"/>
              <a:gd name="connsiteY434" fmla="*/ 2657767 h 6234279"/>
              <a:gd name="connsiteX435" fmla="*/ 1414779 w 8743929"/>
              <a:gd name="connsiteY435" fmla="*/ 2974948 h 6234279"/>
              <a:gd name="connsiteX436" fmla="*/ 1393627 w 8743929"/>
              <a:gd name="connsiteY436" fmla="*/ 2979218 h 6234279"/>
              <a:gd name="connsiteX437" fmla="*/ 1339285 w 8743929"/>
              <a:gd name="connsiteY437" fmla="*/ 2924878 h 6234279"/>
              <a:gd name="connsiteX438" fmla="*/ 1393627 w 8743929"/>
              <a:gd name="connsiteY438" fmla="*/ 2870535 h 6234279"/>
              <a:gd name="connsiteX439" fmla="*/ 1447968 w 8743929"/>
              <a:gd name="connsiteY439" fmla="*/ 2924877 h 6234279"/>
              <a:gd name="connsiteX440" fmla="*/ 1443698 w 8743929"/>
              <a:gd name="connsiteY440" fmla="*/ 2946030 h 6234279"/>
              <a:gd name="connsiteX441" fmla="*/ 1432052 w 8743929"/>
              <a:gd name="connsiteY441" fmla="*/ 2963302 h 6234279"/>
              <a:gd name="connsiteX442" fmla="*/ 1414779 w 8743929"/>
              <a:gd name="connsiteY442" fmla="*/ 2974948 h 6234279"/>
              <a:gd name="connsiteX443" fmla="*/ 8155764 w 8743929"/>
              <a:gd name="connsiteY443" fmla="*/ 1011180 h 6234279"/>
              <a:gd name="connsiteX444" fmla="*/ 8150330 w 8743929"/>
              <a:gd name="connsiteY444" fmla="*/ 1005745 h 6234279"/>
              <a:gd name="connsiteX445" fmla="*/ 8150332 w 8743929"/>
              <a:gd name="connsiteY445" fmla="*/ 1005329 h 6234279"/>
              <a:gd name="connsiteX446" fmla="*/ 8155763 w 8743929"/>
              <a:gd name="connsiteY446" fmla="*/ 999893 h 6234279"/>
              <a:gd name="connsiteX447" fmla="*/ 8161618 w 8743929"/>
              <a:gd name="connsiteY447" fmla="*/ 1005746 h 6234279"/>
              <a:gd name="connsiteX448" fmla="*/ 8161615 w 8743929"/>
              <a:gd name="connsiteY448" fmla="*/ 1006163 h 6234279"/>
              <a:gd name="connsiteX449" fmla="*/ 8155764 w 8743929"/>
              <a:gd name="connsiteY449" fmla="*/ 1011180 h 6234279"/>
              <a:gd name="connsiteX450" fmla="*/ 2141879 w 8743929"/>
              <a:gd name="connsiteY450" fmla="*/ 2814981 h 6234279"/>
              <a:gd name="connsiteX451" fmla="*/ 2125159 w 8743929"/>
              <a:gd name="connsiteY451" fmla="*/ 2798260 h 6234279"/>
              <a:gd name="connsiteX452" fmla="*/ 2141880 w 8743929"/>
              <a:gd name="connsiteY452" fmla="*/ 2781540 h 6234279"/>
              <a:gd name="connsiteX453" fmla="*/ 2158599 w 8743929"/>
              <a:gd name="connsiteY453" fmla="*/ 2798260 h 6234279"/>
              <a:gd name="connsiteX454" fmla="*/ 2153702 w 8743929"/>
              <a:gd name="connsiteY454" fmla="*/ 2810084 h 6234279"/>
              <a:gd name="connsiteX455" fmla="*/ 2141879 w 8743929"/>
              <a:gd name="connsiteY455" fmla="*/ 2814981 h 6234279"/>
              <a:gd name="connsiteX456" fmla="*/ 1123172 w 8743929"/>
              <a:gd name="connsiteY456" fmla="*/ 3129285 h 6234279"/>
              <a:gd name="connsiteX457" fmla="*/ 1053782 w 8743929"/>
              <a:gd name="connsiteY457" fmla="*/ 3059895 h 6234279"/>
              <a:gd name="connsiteX458" fmla="*/ 1053782 w 8743929"/>
              <a:gd name="connsiteY458" fmla="*/ 3059058 h 6234279"/>
              <a:gd name="connsiteX459" fmla="*/ 1124004 w 8743929"/>
              <a:gd name="connsiteY459" fmla="*/ 2989669 h 6234279"/>
              <a:gd name="connsiteX460" fmla="*/ 1193394 w 8743929"/>
              <a:gd name="connsiteY460" fmla="*/ 3059895 h 6234279"/>
              <a:gd name="connsiteX461" fmla="*/ 1187747 w 8743929"/>
              <a:gd name="connsiteY461" fmla="*/ 3087031 h 6234279"/>
              <a:gd name="connsiteX462" fmla="*/ 1123172 w 8743929"/>
              <a:gd name="connsiteY462" fmla="*/ 3129285 h 6234279"/>
              <a:gd name="connsiteX463" fmla="*/ 7496546 w 8743929"/>
              <a:gd name="connsiteY463" fmla="*/ 1246097 h 6234279"/>
              <a:gd name="connsiteX464" fmla="*/ 7493621 w 8743929"/>
              <a:gd name="connsiteY464" fmla="*/ 1243171 h 6234279"/>
              <a:gd name="connsiteX465" fmla="*/ 7496548 w 8743929"/>
              <a:gd name="connsiteY465" fmla="*/ 1240664 h 6234279"/>
              <a:gd name="connsiteX466" fmla="*/ 7499055 w 8743929"/>
              <a:gd name="connsiteY466" fmla="*/ 1243171 h 6234279"/>
              <a:gd name="connsiteX467" fmla="*/ 7496546 w 8743929"/>
              <a:gd name="connsiteY467" fmla="*/ 1246097 h 6234279"/>
              <a:gd name="connsiteX468" fmla="*/ 2939438 w 8743929"/>
              <a:gd name="connsiteY468" fmla="*/ 2600917 h 6234279"/>
              <a:gd name="connsiteX469" fmla="*/ 2934004 w 8743929"/>
              <a:gd name="connsiteY469" fmla="*/ 2595482 h 6234279"/>
              <a:gd name="connsiteX470" fmla="*/ 2939438 w 8743929"/>
              <a:gd name="connsiteY470" fmla="*/ 2590049 h 6234279"/>
              <a:gd name="connsiteX471" fmla="*/ 2944872 w 8743929"/>
              <a:gd name="connsiteY471" fmla="*/ 2595482 h 6234279"/>
              <a:gd name="connsiteX472" fmla="*/ 2939438 w 8743929"/>
              <a:gd name="connsiteY472" fmla="*/ 2600917 h 6234279"/>
              <a:gd name="connsiteX473" fmla="*/ 8445454 w 8743929"/>
              <a:gd name="connsiteY473" fmla="*/ 1013274 h 6234279"/>
              <a:gd name="connsiteX474" fmla="*/ 8438766 w 8743929"/>
              <a:gd name="connsiteY474" fmla="*/ 1006586 h 6234279"/>
              <a:gd name="connsiteX475" fmla="*/ 8445454 w 8743929"/>
              <a:gd name="connsiteY475" fmla="*/ 999898 h 6234279"/>
              <a:gd name="connsiteX476" fmla="*/ 8452141 w 8743929"/>
              <a:gd name="connsiteY476" fmla="*/ 1006586 h 6234279"/>
              <a:gd name="connsiteX477" fmla="*/ 8445454 w 8743929"/>
              <a:gd name="connsiteY477" fmla="*/ 1013274 h 6234279"/>
              <a:gd name="connsiteX478" fmla="*/ 881725 w 8743929"/>
              <a:gd name="connsiteY478" fmla="*/ 3269873 h 6234279"/>
              <a:gd name="connsiteX479" fmla="*/ 857735 w 8743929"/>
              <a:gd name="connsiteY479" fmla="*/ 3273500 h 6234279"/>
              <a:gd name="connsiteX480" fmla="*/ 777057 w 8743929"/>
              <a:gd name="connsiteY480" fmla="*/ 3192824 h 6234279"/>
              <a:gd name="connsiteX481" fmla="*/ 857735 w 8743929"/>
              <a:gd name="connsiteY481" fmla="*/ 3112147 h 6234279"/>
              <a:gd name="connsiteX482" fmla="*/ 938410 w 8743929"/>
              <a:gd name="connsiteY482" fmla="*/ 3192824 h 6234279"/>
              <a:gd name="connsiteX483" fmla="*/ 932070 w 8743929"/>
              <a:gd name="connsiteY483" fmla="*/ 3224229 h 6234279"/>
              <a:gd name="connsiteX484" fmla="*/ 881725 w 8743929"/>
              <a:gd name="connsiteY484" fmla="*/ 3269873 h 6234279"/>
              <a:gd name="connsiteX485" fmla="*/ 1880202 w 8743929"/>
              <a:gd name="connsiteY485" fmla="*/ 2987371 h 6234279"/>
              <a:gd name="connsiteX486" fmla="*/ 1862637 w 8743929"/>
              <a:gd name="connsiteY486" fmla="*/ 2990922 h 6234279"/>
              <a:gd name="connsiteX487" fmla="*/ 1817491 w 8743929"/>
              <a:gd name="connsiteY487" fmla="*/ 2945777 h 6234279"/>
              <a:gd name="connsiteX488" fmla="*/ 1862637 w 8743929"/>
              <a:gd name="connsiteY488" fmla="*/ 2900631 h 6234279"/>
              <a:gd name="connsiteX489" fmla="*/ 1907783 w 8743929"/>
              <a:gd name="connsiteY489" fmla="*/ 2945776 h 6234279"/>
              <a:gd name="connsiteX490" fmla="*/ 1894552 w 8743929"/>
              <a:gd name="connsiteY490" fmla="*/ 2977692 h 6234279"/>
              <a:gd name="connsiteX491" fmla="*/ 1880202 w 8743929"/>
              <a:gd name="connsiteY491" fmla="*/ 2987371 h 6234279"/>
              <a:gd name="connsiteX492" fmla="*/ 662972 w 8743929"/>
              <a:gd name="connsiteY492" fmla="*/ 3359838 h 6234279"/>
              <a:gd name="connsiteX493" fmla="*/ 632209 w 8743929"/>
              <a:gd name="connsiteY493" fmla="*/ 3256179 h 6234279"/>
              <a:gd name="connsiteX494" fmla="*/ 648925 w 8743929"/>
              <a:gd name="connsiteY494" fmla="*/ 3267449 h 6234279"/>
              <a:gd name="connsiteX495" fmla="*/ 672554 w 8743929"/>
              <a:gd name="connsiteY495" fmla="*/ 3324497 h 6234279"/>
              <a:gd name="connsiteX496" fmla="*/ 666214 w 8743929"/>
              <a:gd name="connsiteY496" fmla="*/ 3355902 h 6234279"/>
              <a:gd name="connsiteX497" fmla="*/ 2645158 w 8743929"/>
              <a:gd name="connsiteY497" fmla="*/ 2778572 h 6234279"/>
              <a:gd name="connsiteX498" fmla="*/ 2644740 w 8743929"/>
              <a:gd name="connsiteY498" fmla="*/ 2778572 h 6234279"/>
              <a:gd name="connsiteX499" fmla="*/ 2635961 w 8743929"/>
              <a:gd name="connsiteY499" fmla="*/ 2768958 h 6234279"/>
              <a:gd name="connsiteX500" fmla="*/ 2645158 w 8743929"/>
              <a:gd name="connsiteY500" fmla="*/ 2759762 h 6234279"/>
              <a:gd name="connsiteX501" fmla="*/ 2654354 w 8743929"/>
              <a:gd name="connsiteY501" fmla="*/ 2768958 h 6234279"/>
              <a:gd name="connsiteX502" fmla="*/ 2654354 w 8743929"/>
              <a:gd name="connsiteY502" fmla="*/ 2769376 h 6234279"/>
              <a:gd name="connsiteX503" fmla="*/ 2645158 w 8743929"/>
              <a:gd name="connsiteY503" fmla="*/ 2778572 h 6234279"/>
              <a:gd name="connsiteX504" fmla="*/ 7793342 w 8743929"/>
              <a:gd name="connsiteY504" fmla="*/ 1255295 h 6234279"/>
              <a:gd name="connsiteX505" fmla="*/ 7792924 w 8743929"/>
              <a:gd name="connsiteY505" fmla="*/ 1255296 h 6234279"/>
              <a:gd name="connsiteX506" fmla="*/ 7784979 w 8743929"/>
              <a:gd name="connsiteY506" fmla="*/ 1246516 h 6234279"/>
              <a:gd name="connsiteX507" fmla="*/ 7793343 w 8743929"/>
              <a:gd name="connsiteY507" fmla="*/ 1238159 h 6234279"/>
              <a:gd name="connsiteX508" fmla="*/ 7793759 w 8743929"/>
              <a:gd name="connsiteY508" fmla="*/ 1238158 h 6234279"/>
              <a:gd name="connsiteX509" fmla="*/ 7802120 w 8743929"/>
              <a:gd name="connsiteY509" fmla="*/ 1246517 h 6234279"/>
              <a:gd name="connsiteX510" fmla="*/ 7793342 w 8743929"/>
              <a:gd name="connsiteY510" fmla="*/ 1255295 h 6234279"/>
              <a:gd name="connsiteX511" fmla="*/ 8733890 w 8743929"/>
              <a:gd name="connsiteY511" fmla="*/ 1017040 h 6234279"/>
              <a:gd name="connsiteX512" fmla="*/ 8724693 w 8743929"/>
              <a:gd name="connsiteY512" fmla="*/ 1007843 h 6234279"/>
              <a:gd name="connsiteX513" fmla="*/ 8724694 w 8743929"/>
              <a:gd name="connsiteY513" fmla="*/ 1007008 h 6234279"/>
              <a:gd name="connsiteX514" fmla="*/ 8734726 w 8743929"/>
              <a:gd name="connsiteY514" fmla="*/ 997811 h 6234279"/>
              <a:gd name="connsiteX515" fmla="*/ 8743922 w 8743929"/>
              <a:gd name="connsiteY515" fmla="*/ 1007844 h 6234279"/>
              <a:gd name="connsiteX516" fmla="*/ 8733890 w 8743929"/>
              <a:gd name="connsiteY516" fmla="*/ 1017040 h 6234279"/>
              <a:gd name="connsiteX517" fmla="*/ 1606538 w 8743929"/>
              <a:gd name="connsiteY517" fmla="*/ 3137070 h 6234279"/>
              <a:gd name="connsiteX518" fmla="*/ 1586330 w 8743929"/>
              <a:gd name="connsiteY518" fmla="*/ 3140989 h 6234279"/>
              <a:gd name="connsiteX519" fmla="*/ 1534914 w 8743929"/>
              <a:gd name="connsiteY519" fmla="*/ 3089573 h 6234279"/>
              <a:gd name="connsiteX520" fmla="*/ 1534914 w 8743929"/>
              <a:gd name="connsiteY520" fmla="*/ 3088737 h 6234279"/>
              <a:gd name="connsiteX521" fmla="*/ 1587162 w 8743929"/>
              <a:gd name="connsiteY521" fmla="*/ 3037321 h 6234279"/>
              <a:gd name="connsiteX522" fmla="*/ 1638577 w 8743929"/>
              <a:gd name="connsiteY522" fmla="*/ 3089574 h 6234279"/>
              <a:gd name="connsiteX523" fmla="*/ 1634342 w 8743929"/>
              <a:gd name="connsiteY523" fmla="*/ 3109716 h 6234279"/>
              <a:gd name="connsiteX524" fmla="*/ 1623102 w 8743929"/>
              <a:gd name="connsiteY524" fmla="*/ 3126096 h 6234279"/>
              <a:gd name="connsiteX525" fmla="*/ 1606538 w 8743929"/>
              <a:gd name="connsiteY525" fmla="*/ 3137070 h 6234279"/>
              <a:gd name="connsiteX526" fmla="*/ 3176452 w 8743929"/>
              <a:gd name="connsiteY526" fmla="*/ 2687027 h 6234279"/>
              <a:gd name="connsiteX527" fmla="*/ 3173526 w 8743929"/>
              <a:gd name="connsiteY527" fmla="*/ 2684519 h 6234279"/>
              <a:gd name="connsiteX528" fmla="*/ 3176452 w 8743929"/>
              <a:gd name="connsiteY528" fmla="*/ 2681593 h 6234279"/>
              <a:gd name="connsiteX529" fmla="*/ 3178960 w 8743929"/>
              <a:gd name="connsiteY529" fmla="*/ 2684519 h 6234279"/>
              <a:gd name="connsiteX530" fmla="*/ 3176452 w 8743929"/>
              <a:gd name="connsiteY530" fmla="*/ 2687027 h 6234279"/>
              <a:gd name="connsiteX531" fmla="*/ 2355892 w 8743929"/>
              <a:gd name="connsiteY531" fmla="*/ 2957481 h 6234279"/>
              <a:gd name="connsiteX532" fmla="*/ 2355474 w 8743929"/>
              <a:gd name="connsiteY532" fmla="*/ 2957481 h 6234279"/>
              <a:gd name="connsiteX533" fmla="*/ 2331647 w 8743929"/>
              <a:gd name="connsiteY533" fmla="*/ 2932819 h 6234279"/>
              <a:gd name="connsiteX534" fmla="*/ 2331647 w 8743929"/>
              <a:gd name="connsiteY534" fmla="*/ 2932401 h 6234279"/>
              <a:gd name="connsiteX535" fmla="*/ 2356729 w 8743929"/>
              <a:gd name="connsiteY535" fmla="*/ 2908155 h 6234279"/>
              <a:gd name="connsiteX536" fmla="*/ 2380973 w 8743929"/>
              <a:gd name="connsiteY536" fmla="*/ 2933237 h 6234279"/>
              <a:gd name="connsiteX537" fmla="*/ 2373448 w 8743929"/>
              <a:gd name="connsiteY537" fmla="*/ 2950562 h 6234279"/>
              <a:gd name="connsiteX538" fmla="*/ 2355892 w 8743929"/>
              <a:gd name="connsiteY538" fmla="*/ 2957481 h 6234279"/>
              <a:gd name="connsiteX539" fmla="*/ 8088467 w 8743929"/>
              <a:gd name="connsiteY539" fmla="*/ 1267423 h 6234279"/>
              <a:gd name="connsiteX540" fmla="*/ 8070907 w 8743929"/>
              <a:gd name="connsiteY540" fmla="*/ 1249448 h 6234279"/>
              <a:gd name="connsiteX541" fmla="*/ 8070908 w 8743929"/>
              <a:gd name="connsiteY541" fmla="*/ 1249031 h 6234279"/>
              <a:gd name="connsiteX542" fmla="*/ 8089299 w 8743929"/>
              <a:gd name="connsiteY542" fmla="*/ 1231474 h 6234279"/>
              <a:gd name="connsiteX543" fmla="*/ 8106859 w 8743929"/>
              <a:gd name="connsiteY543" fmla="*/ 1249868 h 6234279"/>
              <a:gd name="connsiteX544" fmla="*/ 8101283 w 8743929"/>
              <a:gd name="connsiteY544" fmla="*/ 1262470 h 6234279"/>
              <a:gd name="connsiteX545" fmla="*/ 8088467 w 8743929"/>
              <a:gd name="connsiteY545" fmla="*/ 1267423 h 6234279"/>
              <a:gd name="connsiteX546" fmla="*/ 7402494 w 8743929"/>
              <a:gd name="connsiteY546" fmla="*/ 1481020 h 6234279"/>
              <a:gd name="connsiteX547" fmla="*/ 7399988 w 8743929"/>
              <a:gd name="connsiteY547" fmla="*/ 1478096 h 6234279"/>
              <a:gd name="connsiteX548" fmla="*/ 7402498 w 8743929"/>
              <a:gd name="connsiteY548" fmla="*/ 1475589 h 6234279"/>
              <a:gd name="connsiteX549" fmla="*/ 7405423 w 8743929"/>
              <a:gd name="connsiteY549" fmla="*/ 1478097 h 6234279"/>
              <a:gd name="connsiteX550" fmla="*/ 7402494 w 8743929"/>
              <a:gd name="connsiteY550" fmla="*/ 1481020 h 6234279"/>
              <a:gd name="connsiteX551" fmla="*/ 1312949 w 8743929"/>
              <a:gd name="connsiteY551" fmla="*/ 3304850 h 6234279"/>
              <a:gd name="connsiteX552" fmla="*/ 1236871 w 8743929"/>
              <a:gd name="connsiteY552" fmla="*/ 3229190 h 6234279"/>
              <a:gd name="connsiteX553" fmla="*/ 1236871 w 8743929"/>
              <a:gd name="connsiteY553" fmla="*/ 3228772 h 6234279"/>
              <a:gd name="connsiteX554" fmla="*/ 1312945 w 8743929"/>
              <a:gd name="connsiteY554" fmla="*/ 3152694 h 6234279"/>
              <a:gd name="connsiteX555" fmla="*/ 1389028 w 8743929"/>
              <a:gd name="connsiteY555" fmla="*/ 3228772 h 6234279"/>
              <a:gd name="connsiteX556" fmla="*/ 1383050 w 8743929"/>
              <a:gd name="connsiteY556" fmla="*/ 3258382 h 6234279"/>
              <a:gd name="connsiteX557" fmla="*/ 1312949 w 8743929"/>
              <a:gd name="connsiteY557" fmla="*/ 3304850 h 6234279"/>
              <a:gd name="connsiteX558" fmla="*/ 2070808 w 8743929"/>
              <a:gd name="connsiteY558" fmla="*/ 3125940 h 6234279"/>
              <a:gd name="connsiteX559" fmla="*/ 2062992 w 8743929"/>
              <a:gd name="connsiteY559" fmla="*/ 3125940 h 6234279"/>
              <a:gd name="connsiteX560" fmla="*/ 2030302 w 8743929"/>
              <a:gd name="connsiteY560" fmla="*/ 3085436 h 6234279"/>
              <a:gd name="connsiteX561" fmla="*/ 2070808 w 8743929"/>
              <a:gd name="connsiteY561" fmla="*/ 3052789 h 6234279"/>
              <a:gd name="connsiteX562" fmla="*/ 2103454 w 8743929"/>
              <a:gd name="connsiteY562" fmla="*/ 3085436 h 6234279"/>
              <a:gd name="connsiteX563" fmla="*/ 2095518 w 8743929"/>
              <a:gd name="connsiteY563" fmla="*/ 3112459 h 6234279"/>
              <a:gd name="connsiteX564" fmla="*/ 2070808 w 8743929"/>
              <a:gd name="connsiteY564" fmla="*/ 3125940 h 6234279"/>
              <a:gd name="connsiteX565" fmla="*/ 2875483 w 8743929"/>
              <a:gd name="connsiteY565" fmla="*/ 2890182 h 6234279"/>
              <a:gd name="connsiteX566" fmla="*/ 2875065 w 8743929"/>
              <a:gd name="connsiteY566" fmla="*/ 2890182 h 6234279"/>
              <a:gd name="connsiteX567" fmla="*/ 2858345 w 8743929"/>
              <a:gd name="connsiteY567" fmla="*/ 2873461 h 6234279"/>
              <a:gd name="connsiteX568" fmla="*/ 2858345 w 8743929"/>
              <a:gd name="connsiteY568" fmla="*/ 2868111 h 6234279"/>
              <a:gd name="connsiteX569" fmla="*/ 2877949 w 8743929"/>
              <a:gd name="connsiteY569" fmla="*/ 2853856 h 6234279"/>
              <a:gd name="connsiteX570" fmla="*/ 2892203 w 8743929"/>
              <a:gd name="connsiteY570" fmla="*/ 2873461 h 6234279"/>
              <a:gd name="connsiteX571" fmla="*/ 2887307 w 8743929"/>
              <a:gd name="connsiteY571" fmla="*/ 2885286 h 6234279"/>
              <a:gd name="connsiteX572" fmla="*/ 2875483 w 8743929"/>
              <a:gd name="connsiteY572" fmla="*/ 2890182 h 6234279"/>
              <a:gd name="connsiteX573" fmla="*/ 8390794 w 8743929"/>
              <a:gd name="connsiteY573" fmla="*/ 1261119 h 6234279"/>
              <a:gd name="connsiteX574" fmla="*/ 8382334 w 8743929"/>
              <a:gd name="connsiteY574" fmla="*/ 1262828 h 6234279"/>
              <a:gd name="connsiteX575" fmla="*/ 8378030 w 8743929"/>
              <a:gd name="connsiteY575" fmla="*/ 1262828 h 6234279"/>
              <a:gd name="connsiteX576" fmla="*/ 8369082 w 8743929"/>
              <a:gd name="connsiteY576" fmla="*/ 1249577 h 6234279"/>
              <a:gd name="connsiteX577" fmla="*/ 8382333 w 8743929"/>
              <a:gd name="connsiteY577" fmla="*/ 1240672 h 6234279"/>
              <a:gd name="connsiteX578" fmla="*/ 8386639 w 8743929"/>
              <a:gd name="connsiteY578" fmla="*/ 1240672 h 6234279"/>
              <a:gd name="connsiteX579" fmla="*/ 8395585 w 8743929"/>
              <a:gd name="connsiteY579" fmla="*/ 1253924 h 6234279"/>
              <a:gd name="connsiteX580" fmla="*/ 8390794 w 8743929"/>
              <a:gd name="connsiteY580" fmla="*/ 1261119 h 6234279"/>
              <a:gd name="connsiteX581" fmla="*/ 1064790 w 8743929"/>
              <a:gd name="connsiteY581" fmla="*/ 3440596 h 6234279"/>
              <a:gd name="connsiteX582" fmla="*/ 1041669 w 8743929"/>
              <a:gd name="connsiteY582" fmla="*/ 3444091 h 6234279"/>
              <a:gd name="connsiteX583" fmla="*/ 963918 w 8743929"/>
              <a:gd name="connsiteY583" fmla="*/ 3366341 h 6234279"/>
              <a:gd name="connsiteX584" fmla="*/ 1041668 w 8743929"/>
              <a:gd name="connsiteY584" fmla="*/ 3288591 h 6234279"/>
              <a:gd name="connsiteX585" fmla="*/ 1119420 w 8743929"/>
              <a:gd name="connsiteY585" fmla="*/ 3366341 h 6234279"/>
              <a:gd name="connsiteX586" fmla="*/ 1113310 w 8743929"/>
              <a:gd name="connsiteY586" fmla="*/ 3396604 h 6234279"/>
              <a:gd name="connsiteX587" fmla="*/ 1064790 w 8743929"/>
              <a:gd name="connsiteY587" fmla="*/ 3440596 h 6234279"/>
              <a:gd name="connsiteX588" fmla="*/ 3422242 w 8743929"/>
              <a:gd name="connsiteY588" fmla="*/ 2754327 h 6234279"/>
              <a:gd name="connsiteX589" fmla="*/ 3419316 w 8743929"/>
              <a:gd name="connsiteY589" fmla="*/ 2751819 h 6234279"/>
              <a:gd name="connsiteX590" fmla="*/ 3422242 w 8743929"/>
              <a:gd name="connsiteY590" fmla="*/ 2748893 h 6234279"/>
              <a:gd name="connsiteX591" fmla="*/ 3425169 w 8743929"/>
              <a:gd name="connsiteY591" fmla="*/ 2751819 h 6234279"/>
              <a:gd name="connsiteX592" fmla="*/ 3422242 w 8743929"/>
              <a:gd name="connsiteY592" fmla="*/ 2754327 h 6234279"/>
              <a:gd name="connsiteX593" fmla="*/ 7705976 w 8743929"/>
              <a:gd name="connsiteY593" fmla="*/ 1495237 h 6234279"/>
              <a:gd name="connsiteX594" fmla="*/ 7694692 w 8743929"/>
              <a:gd name="connsiteY594" fmla="*/ 1484368 h 6234279"/>
              <a:gd name="connsiteX595" fmla="*/ 7694693 w 8743929"/>
              <a:gd name="connsiteY595" fmla="*/ 1483951 h 6234279"/>
              <a:gd name="connsiteX596" fmla="*/ 7705980 w 8743929"/>
              <a:gd name="connsiteY596" fmla="*/ 1472665 h 6234279"/>
              <a:gd name="connsiteX597" fmla="*/ 7717265 w 8743929"/>
              <a:gd name="connsiteY597" fmla="*/ 1483950 h 6234279"/>
              <a:gd name="connsiteX598" fmla="*/ 7705976 w 8743929"/>
              <a:gd name="connsiteY598" fmla="*/ 1495237 h 6234279"/>
              <a:gd name="connsiteX599" fmla="*/ 796033 w 8743929"/>
              <a:gd name="connsiteY599" fmla="*/ 3579203 h 6234279"/>
              <a:gd name="connsiteX600" fmla="*/ 772042 w 8743929"/>
              <a:gd name="connsiteY600" fmla="*/ 3582830 h 6234279"/>
              <a:gd name="connsiteX601" fmla="*/ 740639 w 8743929"/>
              <a:gd name="connsiteY601" fmla="*/ 3576491 h 6234279"/>
              <a:gd name="connsiteX602" fmla="*/ 723924 w 8743929"/>
              <a:gd name="connsiteY602" fmla="*/ 3565222 h 6234279"/>
              <a:gd name="connsiteX603" fmla="*/ 696969 w 8743929"/>
              <a:gd name="connsiteY603" fmla="*/ 3474394 h 6234279"/>
              <a:gd name="connsiteX604" fmla="*/ 697705 w 8743929"/>
              <a:gd name="connsiteY604" fmla="*/ 3470749 h 6234279"/>
              <a:gd name="connsiteX605" fmla="*/ 772042 w 8743929"/>
              <a:gd name="connsiteY605" fmla="*/ 3421477 h 6234279"/>
              <a:gd name="connsiteX606" fmla="*/ 852718 w 8743929"/>
              <a:gd name="connsiteY606" fmla="*/ 3502153 h 6234279"/>
              <a:gd name="connsiteX607" fmla="*/ 846378 w 8743929"/>
              <a:gd name="connsiteY607" fmla="*/ 3533558 h 6234279"/>
              <a:gd name="connsiteX608" fmla="*/ 796033 w 8743929"/>
              <a:gd name="connsiteY608" fmla="*/ 3579203 h 6234279"/>
              <a:gd name="connsiteX609" fmla="*/ 1789485 w 8743929"/>
              <a:gd name="connsiteY609" fmla="*/ 3299415 h 6234279"/>
              <a:gd name="connsiteX610" fmla="*/ 1789067 w 8743929"/>
              <a:gd name="connsiteY610" fmla="*/ 3299415 h 6234279"/>
              <a:gd name="connsiteX611" fmla="*/ 1730127 w 8743929"/>
              <a:gd name="connsiteY611" fmla="*/ 3240477 h 6234279"/>
              <a:gd name="connsiteX612" fmla="*/ 1730127 w 8743929"/>
              <a:gd name="connsiteY612" fmla="*/ 3240059 h 6234279"/>
              <a:gd name="connsiteX613" fmla="*/ 1789485 w 8743929"/>
              <a:gd name="connsiteY613" fmla="*/ 3180701 h 6234279"/>
              <a:gd name="connsiteX614" fmla="*/ 1848843 w 8743929"/>
              <a:gd name="connsiteY614" fmla="*/ 3240059 h 6234279"/>
              <a:gd name="connsiteX615" fmla="*/ 1844177 w 8743929"/>
              <a:gd name="connsiteY615" fmla="*/ 3263159 h 6234279"/>
              <a:gd name="connsiteX616" fmla="*/ 1789485 w 8743929"/>
              <a:gd name="connsiteY616" fmla="*/ 3299415 h 6234279"/>
              <a:gd name="connsiteX617" fmla="*/ 2579528 w 8743929"/>
              <a:gd name="connsiteY617" fmla="*/ 3068255 h 6234279"/>
              <a:gd name="connsiteX618" fmla="*/ 2562808 w 8743929"/>
              <a:gd name="connsiteY618" fmla="*/ 3051117 h 6234279"/>
              <a:gd name="connsiteX619" fmla="*/ 2579528 w 8743929"/>
              <a:gd name="connsiteY619" fmla="*/ 3034396 h 6234279"/>
              <a:gd name="connsiteX620" fmla="*/ 2596250 w 8743929"/>
              <a:gd name="connsiteY620" fmla="*/ 3051117 h 6234279"/>
              <a:gd name="connsiteX621" fmla="*/ 2591385 w 8743929"/>
              <a:gd name="connsiteY621" fmla="*/ 3063103 h 6234279"/>
              <a:gd name="connsiteX622" fmla="*/ 2579528 w 8743929"/>
              <a:gd name="connsiteY622" fmla="*/ 3068255 h 6234279"/>
              <a:gd name="connsiteX623" fmla="*/ 8674533 w 8743929"/>
              <a:gd name="connsiteY623" fmla="*/ 1261997 h 6234279"/>
              <a:gd name="connsiteX624" fmla="*/ 8666173 w 8743929"/>
              <a:gd name="connsiteY624" fmla="*/ 1253637 h 6234279"/>
              <a:gd name="connsiteX625" fmla="*/ 8674532 w 8743929"/>
              <a:gd name="connsiteY625" fmla="*/ 1245275 h 6234279"/>
              <a:gd name="connsiteX626" fmla="*/ 8682892 w 8743929"/>
              <a:gd name="connsiteY626" fmla="*/ 1253636 h 6234279"/>
              <a:gd name="connsiteX627" fmla="*/ 8674533 w 8743929"/>
              <a:gd name="connsiteY627" fmla="*/ 1261997 h 6234279"/>
              <a:gd name="connsiteX628" fmla="*/ 3668870 w 8743929"/>
              <a:gd name="connsiteY628" fmla="*/ 2799473 h 6234279"/>
              <a:gd name="connsiteX629" fmla="*/ 3666362 w 8743929"/>
              <a:gd name="connsiteY629" fmla="*/ 2796965 h 6234279"/>
              <a:gd name="connsiteX630" fmla="*/ 3668870 w 8743929"/>
              <a:gd name="connsiteY630" fmla="*/ 2794039 h 6234279"/>
              <a:gd name="connsiteX631" fmla="*/ 3671796 w 8743929"/>
              <a:gd name="connsiteY631" fmla="*/ 2796965 h 6234279"/>
              <a:gd name="connsiteX632" fmla="*/ 3668870 w 8743929"/>
              <a:gd name="connsiteY632" fmla="*/ 2799473 h 6234279"/>
              <a:gd name="connsiteX633" fmla="*/ 8006953 w 8743929"/>
              <a:gd name="connsiteY633" fmla="*/ 1519902 h 6234279"/>
              <a:gd name="connsiteX634" fmla="*/ 7976020 w 8743929"/>
              <a:gd name="connsiteY634" fmla="*/ 1488970 h 6234279"/>
              <a:gd name="connsiteX635" fmla="*/ 8006952 w 8743929"/>
              <a:gd name="connsiteY635" fmla="*/ 1458037 h 6234279"/>
              <a:gd name="connsiteX636" fmla="*/ 8037886 w 8743929"/>
              <a:gd name="connsiteY636" fmla="*/ 1488969 h 6234279"/>
              <a:gd name="connsiteX637" fmla="*/ 8028827 w 8743929"/>
              <a:gd name="connsiteY637" fmla="*/ 1510845 h 6234279"/>
              <a:gd name="connsiteX638" fmla="*/ 8006953 w 8743929"/>
              <a:gd name="connsiteY638" fmla="*/ 1519902 h 6234279"/>
              <a:gd name="connsiteX639" fmla="*/ 1511098 w 8743929"/>
              <a:gd name="connsiteY639" fmla="*/ 3449524 h 6234279"/>
              <a:gd name="connsiteX640" fmla="*/ 1448396 w 8743929"/>
              <a:gd name="connsiteY640" fmla="*/ 3386823 h 6234279"/>
              <a:gd name="connsiteX641" fmla="*/ 1511098 w 8743929"/>
              <a:gd name="connsiteY641" fmla="*/ 3324120 h 6234279"/>
              <a:gd name="connsiteX642" fmla="*/ 1573800 w 8743929"/>
              <a:gd name="connsiteY642" fmla="*/ 3386823 h 6234279"/>
              <a:gd name="connsiteX643" fmla="*/ 1568872 w 8743929"/>
              <a:gd name="connsiteY643" fmla="*/ 3411229 h 6234279"/>
              <a:gd name="connsiteX644" fmla="*/ 1511098 w 8743929"/>
              <a:gd name="connsiteY644" fmla="*/ 3449524 h 6234279"/>
              <a:gd name="connsiteX645" fmla="*/ 3113331 w 8743929"/>
              <a:gd name="connsiteY645" fmla="*/ 2977128 h 6234279"/>
              <a:gd name="connsiteX646" fmla="*/ 3112495 w 8743929"/>
              <a:gd name="connsiteY646" fmla="*/ 2977128 h 6234279"/>
              <a:gd name="connsiteX647" fmla="*/ 3096611 w 8743929"/>
              <a:gd name="connsiteY647" fmla="*/ 2960407 h 6234279"/>
              <a:gd name="connsiteX648" fmla="*/ 3096611 w 8743929"/>
              <a:gd name="connsiteY648" fmla="*/ 2959572 h 6234279"/>
              <a:gd name="connsiteX649" fmla="*/ 3114167 w 8743929"/>
              <a:gd name="connsiteY649" fmla="*/ 2942852 h 6234279"/>
              <a:gd name="connsiteX650" fmla="*/ 3130887 w 8743929"/>
              <a:gd name="connsiteY650" fmla="*/ 2960407 h 6234279"/>
              <a:gd name="connsiteX651" fmla="*/ 3125558 w 8743929"/>
              <a:gd name="connsiteY651" fmla="*/ 2972389 h 6234279"/>
              <a:gd name="connsiteX652" fmla="*/ 3113331 w 8743929"/>
              <a:gd name="connsiteY652" fmla="*/ 2977128 h 6234279"/>
              <a:gd name="connsiteX653" fmla="*/ 2288591 w 8743929"/>
              <a:gd name="connsiteY653" fmla="*/ 3251345 h 6234279"/>
              <a:gd name="connsiteX654" fmla="*/ 2287755 w 8743929"/>
              <a:gd name="connsiteY654" fmla="*/ 3251345 h 6234279"/>
              <a:gd name="connsiteX655" fmla="*/ 2255568 w 8743929"/>
              <a:gd name="connsiteY655" fmla="*/ 3218321 h 6234279"/>
              <a:gd name="connsiteX656" fmla="*/ 2288591 w 8743929"/>
              <a:gd name="connsiteY656" fmla="*/ 3185299 h 6234279"/>
              <a:gd name="connsiteX657" fmla="*/ 2321615 w 8743929"/>
              <a:gd name="connsiteY657" fmla="*/ 3218321 h 6234279"/>
              <a:gd name="connsiteX658" fmla="*/ 2311937 w 8743929"/>
              <a:gd name="connsiteY658" fmla="*/ 3241668 h 6234279"/>
              <a:gd name="connsiteX659" fmla="*/ 2288591 w 8743929"/>
              <a:gd name="connsiteY659" fmla="*/ 3251345 h 6234279"/>
              <a:gd name="connsiteX660" fmla="*/ 6842772 w 8743929"/>
              <a:gd name="connsiteY660" fmla="*/ 1911572 h 6234279"/>
              <a:gd name="connsiteX661" fmla="*/ 6839848 w 8743929"/>
              <a:gd name="connsiteY661" fmla="*/ 1908647 h 6234279"/>
              <a:gd name="connsiteX662" fmla="*/ 6842773 w 8743929"/>
              <a:gd name="connsiteY662" fmla="*/ 1905720 h 6234279"/>
              <a:gd name="connsiteX663" fmla="*/ 6845702 w 8743929"/>
              <a:gd name="connsiteY663" fmla="*/ 1908648 h 6234279"/>
              <a:gd name="connsiteX664" fmla="*/ 6842772 w 8743929"/>
              <a:gd name="connsiteY664" fmla="*/ 1911572 h 6234279"/>
              <a:gd name="connsiteX665" fmla="*/ 1234781 w 8743929"/>
              <a:gd name="connsiteY665" fmla="*/ 3602893 h 6234279"/>
              <a:gd name="connsiteX666" fmla="*/ 1161629 w 8743929"/>
              <a:gd name="connsiteY666" fmla="*/ 3529741 h 6234279"/>
              <a:gd name="connsiteX667" fmla="*/ 1234781 w 8743929"/>
              <a:gd name="connsiteY667" fmla="*/ 3456589 h 6234279"/>
              <a:gd name="connsiteX668" fmla="*/ 1307934 w 8743929"/>
              <a:gd name="connsiteY668" fmla="*/ 3529742 h 6234279"/>
              <a:gd name="connsiteX669" fmla="*/ 1302185 w 8743929"/>
              <a:gd name="connsiteY669" fmla="*/ 3558207 h 6234279"/>
              <a:gd name="connsiteX670" fmla="*/ 1234781 w 8743929"/>
              <a:gd name="connsiteY670" fmla="*/ 3602893 h 6234279"/>
              <a:gd name="connsiteX671" fmla="*/ 6348262 w 8743929"/>
              <a:gd name="connsiteY671" fmla="*/ 2086719 h 6234279"/>
              <a:gd name="connsiteX672" fmla="*/ 6347842 w 8743929"/>
              <a:gd name="connsiteY672" fmla="*/ 2086718 h 6234279"/>
              <a:gd name="connsiteX673" fmla="*/ 6342406 w 8743929"/>
              <a:gd name="connsiteY673" fmla="*/ 2081283 h 6234279"/>
              <a:gd name="connsiteX674" fmla="*/ 6348257 w 8743929"/>
              <a:gd name="connsiteY674" fmla="*/ 2075430 h 6234279"/>
              <a:gd name="connsiteX675" fmla="*/ 6348675 w 8743929"/>
              <a:gd name="connsiteY675" fmla="*/ 2075430 h 6234279"/>
              <a:gd name="connsiteX676" fmla="*/ 6353692 w 8743929"/>
              <a:gd name="connsiteY676" fmla="*/ 2081282 h 6234279"/>
              <a:gd name="connsiteX677" fmla="*/ 6348262 w 8743929"/>
              <a:gd name="connsiteY677" fmla="*/ 2086719 h 6234279"/>
              <a:gd name="connsiteX678" fmla="*/ 7602311 w 8743929"/>
              <a:gd name="connsiteY678" fmla="*/ 1719710 h 6234279"/>
              <a:gd name="connsiteX679" fmla="*/ 7599390 w 8743929"/>
              <a:gd name="connsiteY679" fmla="*/ 1716786 h 6234279"/>
              <a:gd name="connsiteX680" fmla="*/ 7602312 w 8743929"/>
              <a:gd name="connsiteY680" fmla="*/ 1713859 h 6234279"/>
              <a:gd name="connsiteX681" fmla="*/ 7605237 w 8743929"/>
              <a:gd name="connsiteY681" fmla="*/ 1716783 h 6234279"/>
              <a:gd name="connsiteX682" fmla="*/ 7602311 w 8743929"/>
              <a:gd name="connsiteY682" fmla="*/ 1719710 h 6234279"/>
              <a:gd name="connsiteX683" fmla="*/ 8321947 w 8743929"/>
              <a:gd name="connsiteY683" fmla="*/ 1512574 h 6234279"/>
              <a:gd name="connsiteX684" fmla="*/ 8305419 w 8743929"/>
              <a:gd name="connsiteY684" fmla="*/ 1514471 h 6234279"/>
              <a:gd name="connsiteX685" fmla="*/ 8293464 w 8743929"/>
              <a:gd name="connsiteY685" fmla="*/ 1514470 h 6234279"/>
              <a:gd name="connsiteX686" fmla="*/ 8278541 w 8743929"/>
              <a:gd name="connsiteY686" fmla="*/ 1487592 h 6234279"/>
              <a:gd name="connsiteX687" fmla="*/ 8305420 w 8743929"/>
              <a:gd name="connsiteY687" fmla="*/ 1472670 h 6234279"/>
              <a:gd name="connsiteX688" fmla="*/ 8317373 w 8743929"/>
              <a:gd name="connsiteY688" fmla="*/ 1472669 h 6234279"/>
              <a:gd name="connsiteX689" fmla="*/ 8332297 w 8743929"/>
              <a:gd name="connsiteY689" fmla="*/ 1499547 h 6234279"/>
              <a:gd name="connsiteX690" fmla="*/ 8321947 w 8743929"/>
              <a:gd name="connsiteY690" fmla="*/ 1512574 h 6234279"/>
              <a:gd name="connsiteX691" fmla="*/ 3920932 w 8743929"/>
              <a:gd name="connsiteY691" fmla="*/ 2822464 h 6234279"/>
              <a:gd name="connsiteX692" fmla="*/ 3918424 w 8743929"/>
              <a:gd name="connsiteY692" fmla="*/ 2819537 h 6234279"/>
              <a:gd name="connsiteX693" fmla="*/ 3920932 w 8743929"/>
              <a:gd name="connsiteY693" fmla="*/ 2816612 h 6234279"/>
              <a:gd name="connsiteX694" fmla="*/ 3923858 w 8743929"/>
              <a:gd name="connsiteY694" fmla="*/ 2819537 h 6234279"/>
              <a:gd name="connsiteX695" fmla="*/ 3920932 w 8743929"/>
              <a:gd name="connsiteY695" fmla="*/ 2822464 h 6234279"/>
              <a:gd name="connsiteX696" fmla="*/ 2811526 w 8743929"/>
              <a:gd name="connsiteY696" fmla="*/ 3175685 h 6234279"/>
              <a:gd name="connsiteX697" fmla="*/ 2788118 w 8743929"/>
              <a:gd name="connsiteY697" fmla="*/ 3152275 h 6234279"/>
              <a:gd name="connsiteX698" fmla="*/ 2811527 w 8743929"/>
              <a:gd name="connsiteY698" fmla="*/ 3128868 h 6234279"/>
              <a:gd name="connsiteX699" fmla="*/ 2834935 w 8743929"/>
              <a:gd name="connsiteY699" fmla="*/ 3152276 h 6234279"/>
              <a:gd name="connsiteX700" fmla="*/ 2828074 w 8743929"/>
              <a:gd name="connsiteY700" fmla="*/ 3168824 h 6234279"/>
              <a:gd name="connsiteX701" fmla="*/ 2811526 w 8743929"/>
              <a:gd name="connsiteY701" fmla="*/ 3175685 h 6234279"/>
              <a:gd name="connsiteX702" fmla="*/ 2022973 w 8743929"/>
              <a:gd name="connsiteY702" fmla="*/ 3429166 h 6234279"/>
              <a:gd name="connsiteX703" fmla="*/ 2001000 w 8743929"/>
              <a:gd name="connsiteY703" fmla="*/ 3433598 h 6234279"/>
              <a:gd name="connsiteX704" fmla="*/ 1944567 w 8743929"/>
              <a:gd name="connsiteY704" fmla="*/ 3377585 h 6234279"/>
              <a:gd name="connsiteX705" fmla="*/ 1944568 w 8743929"/>
              <a:gd name="connsiteY705" fmla="*/ 3377166 h 6234279"/>
              <a:gd name="connsiteX706" fmla="*/ 2001000 w 8743929"/>
              <a:gd name="connsiteY706" fmla="*/ 3320735 h 6234279"/>
              <a:gd name="connsiteX707" fmla="*/ 2057431 w 8743929"/>
              <a:gd name="connsiteY707" fmla="*/ 3377166 h 6234279"/>
              <a:gd name="connsiteX708" fmla="*/ 2052998 w 8743929"/>
              <a:gd name="connsiteY708" fmla="*/ 3399139 h 6234279"/>
              <a:gd name="connsiteX709" fmla="*/ 2040909 w 8743929"/>
              <a:gd name="connsiteY709" fmla="*/ 3417076 h 6234279"/>
              <a:gd name="connsiteX710" fmla="*/ 2022973 w 8743929"/>
              <a:gd name="connsiteY710" fmla="*/ 3429166 h 6234279"/>
              <a:gd name="connsiteX711" fmla="*/ 961400 w 8743929"/>
              <a:gd name="connsiteY711" fmla="*/ 3745854 h 6234279"/>
              <a:gd name="connsiteX712" fmla="*/ 885323 w 8743929"/>
              <a:gd name="connsiteY712" fmla="*/ 3670194 h 6234279"/>
              <a:gd name="connsiteX713" fmla="*/ 885323 w 8743929"/>
              <a:gd name="connsiteY713" fmla="*/ 3669776 h 6234279"/>
              <a:gd name="connsiteX714" fmla="*/ 961396 w 8743929"/>
              <a:gd name="connsiteY714" fmla="*/ 3593698 h 6234279"/>
              <a:gd name="connsiteX715" fmla="*/ 1037480 w 8743929"/>
              <a:gd name="connsiteY715" fmla="*/ 3669776 h 6234279"/>
              <a:gd name="connsiteX716" fmla="*/ 1031501 w 8743929"/>
              <a:gd name="connsiteY716" fmla="*/ 3699386 h 6234279"/>
              <a:gd name="connsiteX717" fmla="*/ 961400 w 8743929"/>
              <a:gd name="connsiteY717" fmla="*/ 3745854 h 6234279"/>
              <a:gd name="connsiteX718" fmla="*/ 3357450 w 8743929"/>
              <a:gd name="connsiteY718" fmla="*/ 3040667 h 6234279"/>
              <a:gd name="connsiteX719" fmla="*/ 3343238 w 8743929"/>
              <a:gd name="connsiteY719" fmla="*/ 3026454 h 6234279"/>
              <a:gd name="connsiteX720" fmla="*/ 3357450 w 8743929"/>
              <a:gd name="connsiteY720" fmla="*/ 3012242 h 6234279"/>
              <a:gd name="connsiteX721" fmla="*/ 3371663 w 8743929"/>
              <a:gd name="connsiteY721" fmla="*/ 3026453 h 6234279"/>
              <a:gd name="connsiteX722" fmla="*/ 3367504 w 8743929"/>
              <a:gd name="connsiteY722" fmla="*/ 3036507 h 6234279"/>
              <a:gd name="connsiteX723" fmla="*/ 3357450 w 8743929"/>
              <a:gd name="connsiteY723" fmla="*/ 3040667 h 6234279"/>
              <a:gd name="connsiteX724" fmla="*/ 8601798 w 8743929"/>
              <a:gd name="connsiteY724" fmla="*/ 1501517 h 6234279"/>
              <a:gd name="connsiteX725" fmla="*/ 8596364 w 8743929"/>
              <a:gd name="connsiteY725" fmla="*/ 1496083 h 6234279"/>
              <a:gd name="connsiteX726" fmla="*/ 8601797 w 8743929"/>
              <a:gd name="connsiteY726" fmla="*/ 1490231 h 6234279"/>
              <a:gd name="connsiteX727" fmla="*/ 8607650 w 8743929"/>
              <a:gd name="connsiteY727" fmla="*/ 1496084 h 6234279"/>
              <a:gd name="connsiteX728" fmla="*/ 8607650 w 8743929"/>
              <a:gd name="connsiteY728" fmla="*/ 1496502 h 6234279"/>
              <a:gd name="connsiteX729" fmla="*/ 8601798 w 8743929"/>
              <a:gd name="connsiteY729" fmla="*/ 1501517 h 6234279"/>
              <a:gd name="connsiteX730" fmla="*/ 7167572 w 8743929"/>
              <a:gd name="connsiteY730" fmla="*/ 1928713 h 6234279"/>
              <a:gd name="connsiteX731" fmla="*/ 7164648 w 8743929"/>
              <a:gd name="connsiteY731" fmla="*/ 1926206 h 6234279"/>
              <a:gd name="connsiteX732" fmla="*/ 7167569 w 8743929"/>
              <a:gd name="connsiteY732" fmla="*/ 1923278 h 6234279"/>
              <a:gd name="connsiteX733" fmla="*/ 7170500 w 8743929"/>
              <a:gd name="connsiteY733" fmla="*/ 1926207 h 6234279"/>
              <a:gd name="connsiteX734" fmla="*/ 7167572 w 8743929"/>
              <a:gd name="connsiteY734" fmla="*/ 1928713 h 6234279"/>
              <a:gd name="connsiteX735" fmla="*/ 4174667 w 8743929"/>
              <a:gd name="connsiteY735" fmla="*/ 2822464 h 6234279"/>
              <a:gd name="connsiteX736" fmla="*/ 4171741 w 8743929"/>
              <a:gd name="connsiteY736" fmla="*/ 2819537 h 6234279"/>
              <a:gd name="connsiteX737" fmla="*/ 4174667 w 8743929"/>
              <a:gd name="connsiteY737" fmla="*/ 2816612 h 6234279"/>
              <a:gd name="connsiteX738" fmla="*/ 4177594 w 8743929"/>
              <a:gd name="connsiteY738" fmla="*/ 2819537 h 6234279"/>
              <a:gd name="connsiteX739" fmla="*/ 4174667 w 8743929"/>
              <a:gd name="connsiteY739" fmla="*/ 2822464 h 6234279"/>
              <a:gd name="connsiteX740" fmla="*/ 7910811 w 8743929"/>
              <a:gd name="connsiteY740" fmla="*/ 1734344 h 6234279"/>
              <a:gd name="connsiteX741" fmla="*/ 7899525 w 8743929"/>
              <a:gd name="connsiteY741" fmla="*/ 1723058 h 6234279"/>
              <a:gd name="connsiteX742" fmla="*/ 7910810 w 8743929"/>
              <a:gd name="connsiteY742" fmla="*/ 1711771 h 6234279"/>
              <a:gd name="connsiteX743" fmla="*/ 7922095 w 8743929"/>
              <a:gd name="connsiteY743" fmla="*/ 1723057 h 6234279"/>
              <a:gd name="connsiteX744" fmla="*/ 7910811 w 8743929"/>
              <a:gd name="connsiteY744" fmla="*/ 1734344 h 6234279"/>
              <a:gd name="connsiteX745" fmla="*/ 6692709 w 8743929"/>
              <a:gd name="connsiteY745" fmla="*/ 2115983 h 6234279"/>
              <a:gd name="connsiteX746" fmla="*/ 6688945 w 8743929"/>
              <a:gd name="connsiteY746" fmla="*/ 2112221 h 6234279"/>
              <a:gd name="connsiteX747" fmla="*/ 6692704 w 8743929"/>
              <a:gd name="connsiteY747" fmla="*/ 2108456 h 6234279"/>
              <a:gd name="connsiteX748" fmla="*/ 6696468 w 8743929"/>
              <a:gd name="connsiteY748" fmla="*/ 2112219 h 6234279"/>
              <a:gd name="connsiteX749" fmla="*/ 6692709 w 8743929"/>
              <a:gd name="connsiteY749" fmla="*/ 2115983 h 6234279"/>
              <a:gd name="connsiteX750" fmla="*/ 1717587 w 8743929"/>
              <a:gd name="connsiteY750" fmla="*/ 3600803 h 6234279"/>
              <a:gd name="connsiteX751" fmla="*/ 1648196 w 8743929"/>
              <a:gd name="connsiteY751" fmla="*/ 3531414 h 6234279"/>
              <a:gd name="connsiteX752" fmla="*/ 1648196 w 8743929"/>
              <a:gd name="connsiteY752" fmla="*/ 3530578 h 6234279"/>
              <a:gd name="connsiteX753" fmla="*/ 1718419 w 8743929"/>
              <a:gd name="connsiteY753" fmla="*/ 3461187 h 6234279"/>
              <a:gd name="connsiteX754" fmla="*/ 1787813 w 8743929"/>
              <a:gd name="connsiteY754" fmla="*/ 3531413 h 6234279"/>
              <a:gd name="connsiteX755" fmla="*/ 1782155 w 8743929"/>
              <a:gd name="connsiteY755" fmla="*/ 3558549 h 6234279"/>
              <a:gd name="connsiteX756" fmla="*/ 1717587 w 8743929"/>
              <a:gd name="connsiteY756" fmla="*/ 3600803 h 6234279"/>
              <a:gd name="connsiteX757" fmla="*/ 2514319 w 8743929"/>
              <a:gd name="connsiteY757" fmla="*/ 3365044 h 6234279"/>
              <a:gd name="connsiteX758" fmla="*/ 2481714 w 8743929"/>
              <a:gd name="connsiteY758" fmla="*/ 3332021 h 6234279"/>
              <a:gd name="connsiteX759" fmla="*/ 2481714 w 8743929"/>
              <a:gd name="connsiteY759" fmla="*/ 3331603 h 6234279"/>
              <a:gd name="connsiteX760" fmla="*/ 2515156 w 8743929"/>
              <a:gd name="connsiteY760" fmla="*/ 3298997 h 6234279"/>
              <a:gd name="connsiteX761" fmla="*/ 2547760 w 8743929"/>
              <a:gd name="connsiteY761" fmla="*/ 3332439 h 6234279"/>
              <a:gd name="connsiteX762" fmla="*/ 2537781 w 8743929"/>
              <a:gd name="connsiteY762" fmla="*/ 3355670 h 6234279"/>
              <a:gd name="connsiteX763" fmla="*/ 2514319 w 8743929"/>
              <a:gd name="connsiteY763" fmla="*/ 3365044 h 6234279"/>
              <a:gd name="connsiteX764" fmla="*/ 4426320 w 8743929"/>
              <a:gd name="connsiteY764" fmla="*/ 2799514 h 6234279"/>
              <a:gd name="connsiteX765" fmla="*/ 4423393 w 8743929"/>
              <a:gd name="connsiteY765" fmla="*/ 2796588 h 6234279"/>
              <a:gd name="connsiteX766" fmla="*/ 4426320 w 8743929"/>
              <a:gd name="connsiteY766" fmla="*/ 2793662 h 6234279"/>
              <a:gd name="connsiteX767" fmla="*/ 4429246 w 8743929"/>
              <a:gd name="connsiteY767" fmla="*/ 2796588 h 6234279"/>
              <a:gd name="connsiteX768" fmla="*/ 4426320 w 8743929"/>
              <a:gd name="connsiteY768" fmla="*/ 2799514 h 6234279"/>
              <a:gd name="connsiteX769" fmla="*/ 5155662 w 8743929"/>
              <a:gd name="connsiteY769" fmla="*/ 2597526 h 6234279"/>
              <a:gd name="connsiteX770" fmla="*/ 5151900 w 8743929"/>
              <a:gd name="connsiteY770" fmla="*/ 2593764 h 6234279"/>
              <a:gd name="connsiteX771" fmla="*/ 5155662 w 8743929"/>
              <a:gd name="connsiteY771" fmla="*/ 2590002 h 6234279"/>
              <a:gd name="connsiteX772" fmla="*/ 5159425 w 8743929"/>
              <a:gd name="connsiteY772" fmla="*/ 2593765 h 6234279"/>
              <a:gd name="connsiteX773" fmla="*/ 5155662 w 8743929"/>
              <a:gd name="connsiteY773" fmla="*/ 2597526 h 6234279"/>
              <a:gd name="connsiteX774" fmla="*/ 4676281 w 8743929"/>
              <a:gd name="connsiteY774" fmla="*/ 2754327 h 6234279"/>
              <a:gd name="connsiteX775" fmla="*/ 4673355 w 8743929"/>
              <a:gd name="connsiteY775" fmla="*/ 2751819 h 6234279"/>
              <a:gd name="connsiteX776" fmla="*/ 4676281 w 8743929"/>
              <a:gd name="connsiteY776" fmla="*/ 2748893 h 6234279"/>
              <a:gd name="connsiteX777" fmla="*/ 4678789 w 8743929"/>
              <a:gd name="connsiteY777" fmla="*/ 2751819 h 6234279"/>
              <a:gd name="connsiteX778" fmla="*/ 4676281 w 8743929"/>
              <a:gd name="connsiteY778" fmla="*/ 2754327 h 6234279"/>
              <a:gd name="connsiteX779" fmla="*/ 4918729 w 8743929"/>
              <a:gd name="connsiteY779" fmla="*/ 2687027 h 6234279"/>
              <a:gd name="connsiteX780" fmla="*/ 4915803 w 8743929"/>
              <a:gd name="connsiteY780" fmla="*/ 2684519 h 6234279"/>
              <a:gd name="connsiteX781" fmla="*/ 4918729 w 8743929"/>
              <a:gd name="connsiteY781" fmla="*/ 2681593 h 6234279"/>
              <a:gd name="connsiteX782" fmla="*/ 4921655 w 8743929"/>
              <a:gd name="connsiteY782" fmla="*/ 2684519 h 6234279"/>
              <a:gd name="connsiteX783" fmla="*/ 4918729 w 8743929"/>
              <a:gd name="connsiteY783" fmla="*/ 2687027 h 6234279"/>
              <a:gd name="connsiteX784" fmla="*/ 3606168 w 8743929"/>
              <a:gd name="connsiteY784" fmla="*/ 3082048 h 6234279"/>
              <a:gd name="connsiteX785" fmla="*/ 3596972 w 8743929"/>
              <a:gd name="connsiteY785" fmla="*/ 3072852 h 6234279"/>
              <a:gd name="connsiteX786" fmla="*/ 3606168 w 8743929"/>
              <a:gd name="connsiteY786" fmla="*/ 3063656 h 6234279"/>
              <a:gd name="connsiteX787" fmla="*/ 3615365 w 8743929"/>
              <a:gd name="connsiteY787" fmla="*/ 3072853 h 6234279"/>
              <a:gd name="connsiteX788" fmla="*/ 3606168 w 8743929"/>
              <a:gd name="connsiteY788" fmla="*/ 3082048 h 6234279"/>
              <a:gd name="connsiteX789" fmla="*/ 7486520 w 8743929"/>
              <a:gd name="connsiteY789" fmla="*/ 1942509 h 6234279"/>
              <a:gd name="connsiteX790" fmla="*/ 7484015 w 8743929"/>
              <a:gd name="connsiteY790" fmla="*/ 1940003 h 6234279"/>
              <a:gd name="connsiteX791" fmla="*/ 7486522 w 8743929"/>
              <a:gd name="connsiteY791" fmla="*/ 1937077 h 6234279"/>
              <a:gd name="connsiteX792" fmla="*/ 7489450 w 8743929"/>
              <a:gd name="connsiteY792" fmla="*/ 1940003 h 6234279"/>
              <a:gd name="connsiteX793" fmla="*/ 7486520 w 8743929"/>
              <a:gd name="connsiteY793" fmla="*/ 1942509 h 6234279"/>
              <a:gd name="connsiteX794" fmla="*/ 3050213 w 8743929"/>
              <a:gd name="connsiteY794" fmla="*/ 3260123 h 6234279"/>
              <a:gd name="connsiteX795" fmla="*/ 3025968 w 8743929"/>
              <a:gd name="connsiteY795" fmla="*/ 3235878 h 6234279"/>
              <a:gd name="connsiteX796" fmla="*/ 3050213 w 8743929"/>
              <a:gd name="connsiteY796" fmla="*/ 3211633 h 6234279"/>
              <a:gd name="connsiteX797" fmla="*/ 3074457 w 8743929"/>
              <a:gd name="connsiteY797" fmla="*/ 3235879 h 6234279"/>
              <a:gd name="connsiteX798" fmla="*/ 3067351 w 8743929"/>
              <a:gd name="connsiteY798" fmla="*/ 3253017 h 6234279"/>
              <a:gd name="connsiteX799" fmla="*/ 3050213 w 8743929"/>
              <a:gd name="connsiteY799" fmla="*/ 3260123 h 6234279"/>
              <a:gd name="connsiteX800" fmla="*/ 1437099 w 8743929"/>
              <a:gd name="connsiteY800" fmla="*/ 3751288 h 6234279"/>
              <a:gd name="connsiteX801" fmla="*/ 1367710 w 8743929"/>
              <a:gd name="connsiteY801" fmla="*/ 3681897 h 6234279"/>
              <a:gd name="connsiteX802" fmla="*/ 1437099 w 8743929"/>
              <a:gd name="connsiteY802" fmla="*/ 3612508 h 6234279"/>
              <a:gd name="connsiteX803" fmla="*/ 1506490 w 8743929"/>
              <a:gd name="connsiteY803" fmla="*/ 3681897 h 6234279"/>
              <a:gd name="connsiteX804" fmla="*/ 1501037 w 8743929"/>
              <a:gd name="connsiteY804" fmla="*/ 3708911 h 6234279"/>
              <a:gd name="connsiteX805" fmla="*/ 1437099 w 8743929"/>
              <a:gd name="connsiteY805" fmla="*/ 3751288 h 6234279"/>
              <a:gd name="connsiteX806" fmla="*/ 8215129 w 8743929"/>
              <a:gd name="connsiteY806" fmla="*/ 1761517 h 6234279"/>
              <a:gd name="connsiteX807" fmla="*/ 8182524 w 8743929"/>
              <a:gd name="connsiteY807" fmla="*/ 1728912 h 6234279"/>
              <a:gd name="connsiteX808" fmla="*/ 8182524 w 8743929"/>
              <a:gd name="connsiteY808" fmla="*/ 1728076 h 6234279"/>
              <a:gd name="connsiteX809" fmla="*/ 8215963 w 8743929"/>
              <a:gd name="connsiteY809" fmla="*/ 1695471 h 6234279"/>
              <a:gd name="connsiteX810" fmla="*/ 8248570 w 8743929"/>
              <a:gd name="connsiteY810" fmla="*/ 1728912 h 6234279"/>
              <a:gd name="connsiteX811" fmla="*/ 8238590 w 8743929"/>
              <a:gd name="connsiteY811" fmla="*/ 1752128 h 6234279"/>
              <a:gd name="connsiteX812" fmla="*/ 8215129 w 8743929"/>
              <a:gd name="connsiteY812" fmla="*/ 1761517 h 6234279"/>
              <a:gd name="connsiteX813" fmla="*/ 5981244 w 8743929"/>
              <a:gd name="connsiteY813" fmla="*/ 2430325 h 6234279"/>
              <a:gd name="connsiteX814" fmla="*/ 5977482 w 8743929"/>
              <a:gd name="connsiteY814" fmla="*/ 2426562 h 6234279"/>
              <a:gd name="connsiteX815" fmla="*/ 5981242 w 8743929"/>
              <a:gd name="connsiteY815" fmla="*/ 2422799 h 6234279"/>
              <a:gd name="connsiteX816" fmla="*/ 5985004 w 8743929"/>
              <a:gd name="connsiteY816" fmla="*/ 2426561 h 6234279"/>
              <a:gd name="connsiteX817" fmla="*/ 5981244 w 8743929"/>
              <a:gd name="connsiteY817" fmla="*/ 2430325 h 6234279"/>
              <a:gd name="connsiteX818" fmla="*/ 2221710 w 8743929"/>
              <a:gd name="connsiteY818" fmla="*/ 3567362 h 6234279"/>
              <a:gd name="connsiteX819" fmla="*/ 2156918 w 8743929"/>
              <a:gd name="connsiteY819" fmla="*/ 3502570 h 6234279"/>
              <a:gd name="connsiteX820" fmla="*/ 2221710 w 8743929"/>
              <a:gd name="connsiteY820" fmla="*/ 3437779 h 6234279"/>
              <a:gd name="connsiteX821" fmla="*/ 2286502 w 8743929"/>
              <a:gd name="connsiteY821" fmla="*/ 3502570 h 6234279"/>
              <a:gd name="connsiteX822" fmla="*/ 2281410 w 8743929"/>
              <a:gd name="connsiteY822" fmla="*/ 3527789 h 6234279"/>
              <a:gd name="connsiteX823" fmla="*/ 2221710 w 8743929"/>
              <a:gd name="connsiteY823" fmla="*/ 3567362 h 6234279"/>
              <a:gd name="connsiteX824" fmla="*/ 7027540 w 8743929"/>
              <a:gd name="connsiteY824" fmla="*/ 2142319 h 6234279"/>
              <a:gd name="connsiteX825" fmla="*/ 7027120 w 8743929"/>
              <a:gd name="connsiteY825" fmla="*/ 2142318 h 6234279"/>
              <a:gd name="connsiteX826" fmla="*/ 7021686 w 8743929"/>
              <a:gd name="connsiteY826" fmla="*/ 2136884 h 6234279"/>
              <a:gd name="connsiteX827" fmla="*/ 7027538 w 8743929"/>
              <a:gd name="connsiteY827" fmla="*/ 2131032 h 6234279"/>
              <a:gd name="connsiteX828" fmla="*/ 7027958 w 8743929"/>
              <a:gd name="connsiteY828" fmla="*/ 2131033 h 6234279"/>
              <a:gd name="connsiteX829" fmla="*/ 7032975 w 8743929"/>
              <a:gd name="connsiteY829" fmla="*/ 2136885 h 6234279"/>
              <a:gd name="connsiteX830" fmla="*/ 7027540 w 8743929"/>
              <a:gd name="connsiteY830" fmla="*/ 2142319 h 6234279"/>
              <a:gd name="connsiteX831" fmla="*/ 6527589 w 8743929"/>
              <a:gd name="connsiteY831" fmla="*/ 2310775 h 6234279"/>
              <a:gd name="connsiteX832" fmla="*/ 6520903 w 8743929"/>
              <a:gd name="connsiteY832" fmla="*/ 2304087 h 6234279"/>
              <a:gd name="connsiteX833" fmla="*/ 6527591 w 8743929"/>
              <a:gd name="connsiteY833" fmla="*/ 2297399 h 6234279"/>
              <a:gd name="connsiteX834" fmla="*/ 6534279 w 8743929"/>
              <a:gd name="connsiteY834" fmla="*/ 2304087 h 6234279"/>
              <a:gd name="connsiteX835" fmla="*/ 6527589 w 8743929"/>
              <a:gd name="connsiteY835" fmla="*/ 2310775 h 6234279"/>
              <a:gd name="connsiteX836" fmla="*/ 3857822 w 8743929"/>
              <a:gd name="connsiteY836" fmla="*/ 3106754 h 6234279"/>
              <a:gd name="connsiteX837" fmla="*/ 3849462 w 8743929"/>
              <a:gd name="connsiteY837" fmla="*/ 3098394 h 6234279"/>
              <a:gd name="connsiteX838" fmla="*/ 3857822 w 8743929"/>
              <a:gd name="connsiteY838" fmla="*/ 3090034 h 6234279"/>
              <a:gd name="connsiteX839" fmla="*/ 3866182 w 8743929"/>
              <a:gd name="connsiteY839" fmla="*/ 3098394 h 6234279"/>
              <a:gd name="connsiteX840" fmla="*/ 3857822 w 8743929"/>
              <a:gd name="connsiteY840" fmla="*/ 3106754 h 6234279"/>
              <a:gd name="connsiteX841" fmla="*/ 1183982 w 8743929"/>
              <a:gd name="connsiteY841" fmla="*/ 3908466 h 6234279"/>
              <a:gd name="connsiteX842" fmla="*/ 1159121 w 8743929"/>
              <a:gd name="connsiteY842" fmla="*/ 3912223 h 6234279"/>
              <a:gd name="connsiteX843" fmla="*/ 1075518 w 8743929"/>
              <a:gd name="connsiteY843" fmla="*/ 3828620 h 6234279"/>
              <a:gd name="connsiteX844" fmla="*/ 1159121 w 8743929"/>
              <a:gd name="connsiteY844" fmla="*/ 3745018 h 6234279"/>
              <a:gd name="connsiteX845" fmla="*/ 1242723 w 8743929"/>
              <a:gd name="connsiteY845" fmla="*/ 3828620 h 6234279"/>
              <a:gd name="connsiteX846" fmla="*/ 1236153 w 8743929"/>
              <a:gd name="connsiteY846" fmla="*/ 3861170 h 6234279"/>
              <a:gd name="connsiteX847" fmla="*/ 1183982 w 8743929"/>
              <a:gd name="connsiteY847" fmla="*/ 3908466 h 6234279"/>
              <a:gd name="connsiteX848" fmla="*/ 8516941 w 8743929"/>
              <a:gd name="connsiteY848" fmla="*/ 1739785 h 6234279"/>
              <a:gd name="connsiteX849" fmla="*/ 8511508 w 8743929"/>
              <a:gd name="connsiteY849" fmla="*/ 1734351 h 6234279"/>
              <a:gd name="connsiteX850" fmla="*/ 8516942 w 8743929"/>
              <a:gd name="connsiteY850" fmla="*/ 1728917 h 6234279"/>
              <a:gd name="connsiteX851" fmla="*/ 8522377 w 8743929"/>
              <a:gd name="connsiteY851" fmla="*/ 1734351 h 6234279"/>
              <a:gd name="connsiteX852" fmla="*/ 8516941 w 8743929"/>
              <a:gd name="connsiteY852" fmla="*/ 1739785 h 6234279"/>
              <a:gd name="connsiteX853" fmla="*/ 2747988 w 8743929"/>
              <a:gd name="connsiteY853" fmla="*/ 3470384 h 6234279"/>
              <a:gd name="connsiteX854" fmla="*/ 2706187 w 8743929"/>
              <a:gd name="connsiteY854" fmla="*/ 3428584 h 6234279"/>
              <a:gd name="connsiteX855" fmla="*/ 2747989 w 8743929"/>
              <a:gd name="connsiteY855" fmla="*/ 3386782 h 6234279"/>
              <a:gd name="connsiteX856" fmla="*/ 2789791 w 8743929"/>
              <a:gd name="connsiteY856" fmla="*/ 3428583 h 6234279"/>
              <a:gd name="connsiteX857" fmla="*/ 2777542 w 8743929"/>
              <a:gd name="connsiteY857" fmla="*/ 3458136 h 6234279"/>
              <a:gd name="connsiteX858" fmla="*/ 2747988 w 8743929"/>
              <a:gd name="connsiteY858" fmla="*/ 3470384 h 6234279"/>
              <a:gd name="connsiteX859" fmla="*/ 7801294 w 8743929"/>
              <a:gd name="connsiteY859" fmla="*/ 1975538 h 6234279"/>
              <a:gd name="connsiteX860" fmla="*/ 7800455 w 8743929"/>
              <a:gd name="connsiteY860" fmla="*/ 1975537 h 6234279"/>
              <a:gd name="connsiteX861" fmla="*/ 7776627 w 8743929"/>
              <a:gd name="connsiteY861" fmla="*/ 1950873 h 6234279"/>
              <a:gd name="connsiteX862" fmla="*/ 7801291 w 8743929"/>
              <a:gd name="connsiteY862" fmla="*/ 1926212 h 6234279"/>
              <a:gd name="connsiteX863" fmla="*/ 7825956 w 8743929"/>
              <a:gd name="connsiteY863" fmla="*/ 1950874 h 6234279"/>
              <a:gd name="connsiteX864" fmla="*/ 7818735 w 8743929"/>
              <a:gd name="connsiteY864" fmla="*/ 1968317 h 6234279"/>
              <a:gd name="connsiteX865" fmla="*/ 7801294 w 8743929"/>
              <a:gd name="connsiteY865" fmla="*/ 1975538 h 6234279"/>
              <a:gd name="connsiteX866" fmla="*/ 5776836 w 8743929"/>
              <a:gd name="connsiteY866" fmla="*/ 2582900 h 6234279"/>
              <a:gd name="connsiteX867" fmla="*/ 5776415 w 8743929"/>
              <a:gd name="connsiteY867" fmla="*/ 2582897 h 6234279"/>
              <a:gd name="connsiteX868" fmla="*/ 5771399 w 8743929"/>
              <a:gd name="connsiteY868" fmla="*/ 2577045 h 6234279"/>
              <a:gd name="connsiteX869" fmla="*/ 5776833 w 8743929"/>
              <a:gd name="connsiteY869" fmla="*/ 2571612 h 6234279"/>
              <a:gd name="connsiteX870" fmla="*/ 5777254 w 8743929"/>
              <a:gd name="connsiteY870" fmla="*/ 2571614 h 6234279"/>
              <a:gd name="connsiteX871" fmla="*/ 5782688 w 8743929"/>
              <a:gd name="connsiteY871" fmla="*/ 2577045 h 6234279"/>
              <a:gd name="connsiteX872" fmla="*/ 5776836 w 8743929"/>
              <a:gd name="connsiteY872" fmla="*/ 2582900 h 6234279"/>
              <a:gd name="connsiteX873" fmla="*/ 3296839 w 8743929"/>
              <a:gd name="connsiteY873" fmla="*/ 3319063 h 6234279"/>
              <a:gd name="connsiteX874" fmla="*/ 3291363 w 8743929"/>
              <a:gd name="connsiteY874" fmla="*/ 3319062 h 6234279"/>
              <a:gd name="connsiteX875" fmla="*/ 3276356 w 8743929"/>
              <a:gd name="connsiteY875" fmla="*/ 3298580 h 6234279"/>
              <a:gd name="connsiteX876" fmla="*/ 3296839 w 8743929"/>
              <a:gd name="connsiteY876" fmla="*/ 3283531 h 6234279"/>
              <a:gd name="connsiteX877" fmla="*/ 3311887 w 8743929"/>
              <a:gd name="connsiteY877" fmla="*/ 3298581 h 6234279"/>
              <a:gd name="connsiteX878" fmla="*/ 3308611 w 8743929"/>
              <a:gd name="connsiteY878" fmla="*/ 3311925 h 6234279"/>
              <a:gd name="connsiteX879" fmla="*/ 3296839 w 8743929"/>
              <a:gd name="connsiteY879" fmla="*/ 3319063 h 6234279"/>
              <a:gd name="connsiteX880" fmla="*/ 1932864 w 8743929"/>
              <a:gd name="connsiteY880" fmla="*/ 3731224 h 6234279"/>
              <a:gd name="connsiteX881" fmla="*/ 1867236 w 8743929"/>
              <a:gd name="connsiteY881" fmla="*/ 3665597 h 6234279"/>
              <a:gd name="connsiteX882" fmla="*/ 1867236 w 8743929"/>
              <a:gd name="connsiteY882" fmla="*/ 3664761 h 6234279"/>
              <a:gd name="connsiteX883" fmla="*/ 1933700 w 8743929"/>
              <a:gd name="connsiteY883" fmla="*/ 3599132 h 6234279"/>
              <a:gd name="connsiteX884" fmla="*/ 1999328 w 8743929"/>
              <a:gd name="connsiteY884" fmla="*/ 3665597 h 6234279"/>
              <a:gd name="connsiteX885" fmla="*/ 1993969 w 8743929"/>
              <a:gd name="connsiteY885" fmla="*/ 3691281 h 6234279"/>
              <a:gd name="connsiteX886" fmla="*/ 1932864 w 8743929"/>
              <a:gd name="connsiteY886" fmla="*/ 3731224 h 6234279"/>
              <a:gd name="connsiteX887" fmla="*/ 908095 w 8743929"/>
              <a:gd name="connsiteY887" fmla="*/ 4050591 h 6234279"/>
              <a:gd name="connsiteX888" fmla="*/ 883234 w 8743929"/>
              <a:gd name="connsiteY888" fmla="*/ 4054347 h 6234279"/>
              <a:gd name="connsiteX889" fmla="*/ 868181 w 8743929"/>
              <a:gd name="connsiteY889" fmla="*/ 4051309 h 6234279"/>
              <a:gd name="connsiteX890" fmla="*/ 826291 w 8743929"/>
              <a:gd name="connsiteY890" fmla="*/ 3910157 h 6234279"/>
              <a:gd name="connsiteX891" fmla="*/ 850692 w 8743929"/>
              <a:gd name="connsiteY891" fmla="*/ 3893709 h 6234279"/>
              <a:gd name="connsiteX892" fmla="*/ 883234 w 8743929"/>
              <a:gd name="connsiteY892" fmla="*/ 3887142 h 6234279"/>
              <a:gd name="connsiteX893" fmla="*/ 966836 w 8743929"/>
              <a:gd name="connsiteY893" fmla="*/ 3970745 h 6234279"/>
              <a:gd name="connsiteX894" fmla="*/ 960266 w 8743929"/>
              <a:gd name="connsiteY894" fmla="*/ 4003295 h 6234279"/>
              <a:gd name="connsiteX895" fmla="*/ 908095 w 8743929"/>
              <a:gd name="connsiteY895" fmla="*/ 4050591 h 6234279"/>
              <a:gd name="connsiteX896" fmla="*/ 4110711 w 8743929"/>
              <a:gd name="connsiteY896" fmla="*/ 3112982 h 6234279"/>
              <a:gd name="connsiteX897" fmla="*/ 4101515 w 8743929"/>
              <a:gd name="connsiteY897" fmla="*/ 3103786 h 6234279"/>
              <a:gd name="connsiteX898" fmla="*/ 4101515 w 8743929"/>
              <a:gd name="connsiteY898" fmla="*/ 3102950 h 6234279"/>
              <a:gd name="connsiteX899" fmla="*/ 4111548 w 8743929"/>
              <a:gd name="connsiteY899" fmla="*/ 3093753 h 6234279"/>
              <a:gd name="connsiteX900" fmla="*/ 4120744 w 8743929"/>
              <a:gd name="connsiteY900" fmla="*/ 3103786 h 6234279"/>
              <a:gd name="connsiteX901" fmla="*/ 4110711 w 8743929"/>
              <a:gd name="connsiteY901" fmla="*/ 3112982 h 6234279"/>
              <a:gd name="connsiteX902" fmla="*/ 7355686 w 8743929"/>
              <a:gd name="connsiteY902" fmla="*/ 2161969 h 6234279"/>
              <a:gd name="connsiteX903" fmla="*/ 7349831 w 8743929"/>
              <a:gd name="connsiteY903" fmla="*/ 2156115 h 6234279"/>
              <a:gd name="connsiteX904" fmla="*/ 7349833 w 8743929"/>
              <a:gd name="connsiteY904" fmla="*/ 2155698 h 6234279"/>
              <a:gd name="connsiteX905" fmla="*/ 7355684 w 8743929"/>
              <a:gd name="connsiteY905" fmla="*/ 2150682 h 6234279"/>
              <a:gd name="connsiteX906" fmla="*/ 7361117 w 8743929"/>
              <a:gd name="connsiteY906" fmla="*/ 2156115 h 6234279"/>
              <a:gd name="connsiteX907" fmla="*/ 7361118 w 8743929"/>
              <a:gd name="connsiteY907" fmla="*/ 2156534 h 6234279"/>
              <a:gd name="connsiteX908" fmla="*/ 7355686 w 8743929"/>
              <a:gd name="connsiteY908" fmla="*/ 2161969 h 6234279"/>
              <a:gd name="connsiteX909" fmla="*/ 5561557 w 8743929"/>
              <a:gd name="connsiteY909" fmla="*/ 2715408 h 6234279"/>
              <a:gd name="connsiteX910" fmla="*/ 5555704 w 8743929"/>
              <a:gd name="connsiteY910" fmla="*/ 2709554 h 6234279"/>
              <a:gd name="connsiteX911" fmla="*/ 5555702 w 8743929"/>
              <a:gd name="connsiteY911" fmla="*/ 2709136 h 6234279"/>
              <a:gd name="connsiteX912" fmla="*/ 5561556 w 8743929"/>
              <a:gd name="connsiteY912" fmla="*/ 2704121 h 6234279"/>
              <a:gd name="connsiteX913" fmla="*/ 5566988 w 8743929"/>
              <a:gd name="connsiteY913" fmla="*/ 2709552 h 6234279"/>
              <a:gd name="connsiteX914" fmla="*/ 5566991 w 8743929"/>
              <a:gd name="connsiteY914" fmla="*/ 2709973 h 6234279"/>
              <a:gd name="connsiteX915" fmla="*/ 5561557 w 8743929"/>
              <a:gd name="connsiteY915" fmla="*/ 2715408 h 6234279"/>
              <a:gd name="connsiteX916" fmla="*/ 6348261 w 8743929"/>
              <a:gd name="connsiteY916" fmla="*/ 2489683 h 6234279"/>
              <a:gd name="connsiteX917" fmla="*/ 6341571 w 8743929"/>
              <a:gd name="connsiteY917" fmla="*/ 2482992 h 6234279"/>
              <a:gd name="connsiteX918" fmla="*/ 6348263 w 8743929"/>
              <a:gd name="connsiteY918" fmla="*/ 2476308 h 6234279"/>
              <a:gd name="connsiteX919" fmla="*/ 6354951 w 8743929"/>
              <a:gd name="connsiteY919" fmla="*/ 2482995 h 6234279"/>
              <a:gd name="connsiteX920" fmla="*/ 6348261 w 8743929"/>
              <a:gd name="connsiteY920" fmla="*/ 2489683 h 6234279"/>
              <a:gd name="connsiteX921" fmla="*/ 6873291 w 8743929"/>
              <a:gd name="connsiteY921" fmla="*/ 2342964 h 6234279"/>
              <a:gd name="connsiteX922" fmla="*/ 6867436 w 8743929"/>
              <a:gd name="connsiteY922" fmla="*/ 2337110 h 6234279"/>
              <a:gd name="connsiteX923" fmla="*/ 6867438 w 8743929"/>
              <a:gd name="connsiteY923" fmla="*/ 2336694 h 6234279"/>
              <a:gd name="connsiteX924" fmla="*/ 6873291 w 8743929"/>
              <a:gd name="connsiteY924" fmla="*/ 2331678 h 6234279"/>
              <a:gd name="connsiteX925" fmla="*/ 6878726 w 8743929"/>
              <a:gd name="connsiteY925" fmla="*/ 2337112 h 6234279"/>
              <a:gd name="connsiteX926" fmla="*/ 6878728 w 8743929"/>
              <a:gd name="connsiteY926" fmla="*/ 2337531 h 6234279"/>
              <a:gd name="connsiteX927" fmla="*/ 6873291 w 8743929"/>
              <a:gd name="connsiteY927" fmla="*/ 2342964 h 6234279"/>
              <a:gd name="connsiteX928" fmla="*/ 2467185 w 8743929"/>
              <a:gd name="connsiteY928" fmla="*/ 3652915 h 6234279"/>
              <a:gd name="connsiteX929" fmla="*/ 2449946 w 8743929"/>
              <a:gd name="connsiteY929" fmla="*/ 3656399 h 6234279"/>
              <a:gd name="connsiteX930" fmla="*/ 2445223 w 8743929"/>
              <a:gd name="connsiteY930" fmla="*/ 3656442 h 6234279"/>
              <a:gd name="connsiteX931" fmla="*/ 2405637 w 8743929"/>
              <a:gd name="connsiteY931" fmla="*/ 3612508 h 6234279"/>
              <a:gd name="connsiteX932" fmla="*/ 2405637 w 8743929"/>
              <a:gd name="connsiteY932" fmla="*/ 3612090 h 6234279"/>
              <a:gd name="connsiteX933" fmla="*/ 2449946 w 8743929"/>
              <a:gd name="connsiteY933" fmla="*/ 3567781 h 6234279"/>
              <a:gd name="connsiteX934" fmla="*/ 2494256 w 8743929"/>
              <a:gd name="connsiteY934" fmla="*/ 3612090 h 6234279"/>
              <a:gd name="connsiteX935" fmla="*/ 2481271 w 8743929"/>
              <a:gd name="connsiteY935" fmla="*/ 3643414 h 6234279"/>
              <a:gd name="connsiteX936" fmla="*/ 2467185 w 8743929"/>
              <a:gd name="connsiteY936" fmla="*/ 3652915 h 6234279"/>
              <a:gd name="connsiteX937" fmla="*/ 4363189 w 8743929"/>
              <a:gd name="connsiteY937" fmla="*/ 3096680 h 6234279"/>
              <a:gd name="connsiteX938" fmla="*/ 4354829 w 8743929"/>
              <a:gd name="connsiteY938" fmla="*/ 3088320 h 6234279"/>
              <a:gd name="connsiteX939" fmla="*/ 4363190 w 8743929"/>
              <a:gd name="connsiteY939" fmla="*/ 3079959 h 6234279"/>
              <a:gd name="connsiteX940" fmla="*/ 4371551 w 8743929"/>
              <a:gd name="connsiteY940" fmla="*/ 3088320 h 6234279"/>
              <a:gd name="connsiteX941" fmla="*/ 4363189 w 8743929"/>
              <a:gd name="connsiteY941" fmla="*/ 3096680 h 6234279"/>
              <a:gd name="connsiteX942" fmla="*/ 1670872 w 8743929"/>
              <a:gd name="connsiteY942" fmla="*/ 3897936 h 6234279"/>
              <a:gd name="connsiteX943" fmla="*/ 1647361 w 8743929"/>
              <a:gd name="connsiteY943" fmla="*/ 3901356 h 6234279"/>
              <a:gd name="connsiteX944" fmla="*/ 1646941 w 8743929"/>
              <a:gd name="connsiteY944" fmla="*/ 3901356 h 6234279"/>
              <a:gd name="connsiteX945" fmla="*/ 1568773 w 8743929"/>
              <a:gd name="connsiteY945" fmla="*/ 3822350 h 6234279"/>
              <a:gd name="connsiteX946" fmla="*/ 1568773 w 8743929"/>
              <a:gd name="connsiteY946" fmla="*/ 3821932 h 6234279"/>
              <a:gd name="connsiteX947" fmla="*/ 1648195 w 8743929"/>
              <a:gd name="connsiteY947" fmla="*/ 3743347 h 6234279"/>
              <a:gd name="connsiteX948" fmla="*/ 1726782 w 8743929"/>
              <a:gd name="connsiteY948" fmla="*/ 3822769 h 6234279"/>
              <a:gd name="connsiteX949" fmla="*/ 1720410 w 8743929"/>
              <a:gd name="connsiteY949" fmla="*/ 3853494 h 6234279"/>
              <a:gd name="connsiteX950" fmla="*/ 1670872 w 8743929"/>
              <a:gd name="connsiteY950" fmla="*/ 3897936 h 6234279"/>
              <a:gd name="connsiteX951" fmla="*/ 8111880 w 8743929"/>
              <a:gd name="connsiteY951" fmla="*/ 1996859 h 6234279"/>
              <a:gd name="connsiteX952" fmla="*/ 8111043 w 8743929"/>
              <a:gd name="connsiteY952" fmla="*/ 1996858 h 6234279"/>
              <a:gd name="connsiteX953" fmla="*/ 8075094 w 8743929"/>
              <a:gd name="connsiteY953" fmla="*/ 1960074 h 6234279"/>
              <a:gd name="connsiteX954" fmla="*/ 8111879 w 8743929"/>
              <a:gd name="connsiteY954" fmla="*/ 1923288 h 6234279"/>
              <a:gd name="connsiteX955" fmla="*/ 8148665 w 8743929"/>
              <a:gd name="connsiteY955" fmla="*/ 1960073 h 6234279"/>
              <a:gd name="connsiteX956" fmla="*/ 8137891 w 8743929"/>
              <a:gd name="connsiteY956" fmla="*/ 1986084 h 6234279"/>
              <a:gd name="connsiteX957" fmla="*/ 8111880 w 8743929"/>
              <a:gd name="connsiteY957" fmla="*/ 1996859 h 6234279"/>
              <a:gd name="connsiteX958" fmla="*/ 5335827 w 8743929"/>
              <a:gd name="connsiteY958" fmla="*/ 2827853 h 6234279"/>
              <a:gd name="connsiteX959" fmla="*/ 5332067 w 8743929"/>
              <a:gd name="connsiteY959" fmla="*/ 2824092 h 6234279"/>
              <a:gd name="connsiteX960" fmla="*/ 5335830 w 8743929"/>
              <a:gd name="connsiteY960" fmla="*/ 2820331 h 6234279"/>
              <a:gd name="connsiteX961" fmla="*/ 5339589 w 8743929"/>
              <a:gd name="connsiteY961" fmla="*/ 2824091 h 6234279"/>
              <a:gd name="connsiteX962" fmla="*/ 5335827 w 8743929"/>
              <a:gd name="connsiteY962" fmla="*/ 2827853 h 6234279"/>
              <a:gd name="connsiteX963" fmla="*/ 3543048 w 8743929"/>
              <a:gd name="connsiteY963" fmla="*/ 3362536 h 6234279"/>
              <a:gd name="connsiteX964" fmla="*/ 3529254 w 8743929"/>
              <a:gd name="connsiteY964" fmla="*/ 3348324 h 6234279"/>
              <a:gd name="connsiteX965" fmla="*/ 3529254 w 8743929"/>
              <a:gd name="connsiteY965" fmla="*/ 3343474 h 6234279"/>
              <a:gd name="connsiteX966" fmla="*/ 3545682 w 8743929"/>
              <a:gd name="connsiteY966" fmla="*/ 3331896 h 6234279"/>
              <a:gd name="connsiteX967" fmla="*/ 3557260 w 8743929"/>
              <a:gd name="connsiteY967" fmla="*/ 3348324 h 6234279"/>
              <a:gd name="connsiteX968" fmla="*/ 3553101 w 8743929"/>
              <a:gd name="connsiteY968" fmla="*/ 3358376 h 6234279"/>
              <a:gd name="connsiteX969" fmla="*/ 3543048 w 8743929"/>
              <a:gd name="connsiteY969" fmla="*/ 3362536 h 6234279"/>
              <a:gd name="connsiteX970" fmla="*/ 2987511 w 8743929"/>
              <a:gd name="connsiteY970" fmla="*/ 3544371 h 6234279"/>
              <a:gd name="connsiteX971" fmla="*/ 2986674 w 8743929"/>
              <a:gd name="connsiteY971" fmla="*/ 3544370 h 6234279"/>
              <a:gd name="connsiteX972" fmla="*/ 2954487 w 8743929"/>
              <a:gd name="connsiteY972" fmla="*/ 3511348 h 6234279"/>
              <a:gd name="connsiteX973" fmla="*/ 2987511 w 8743929"/>
              <a:gd name="connsiteY973" fmla="*/ 3478325 h 6234279"/>
              <a:gd name="connsiteX974" fmla="*/ 3020533 w 8743929"/>
              <a:gd name="connsiteY974" fmla="*/ 3511348 h 6234279"/>
              <a:gd name="connsiteX975" fmla="*/ 3010856 w 8743929"/>
              <a:gd name="connsiteY975" fmla="*/ 3534694 h 6234279"/>
              <a:gd name="connsiteX976" fmla="*/ 2987511 w 8743929"/>
              <a:gd name="connsiteY976" fmla="*/ 3544371 h 6234279"/>
              <a:gd name="connsiteX977" fmla="*/ 4614007 w 8743929"/>
              <a:gd name="connsiteY977" fmla="*/ 3063282 h 6234279"/>
              <a:gd name="connsiteX978" fmla="*/ 4602721 w 8743929"/>
              <a:gd name="connsiteY978" fmla="*/ 3051995 h 6234279"/>
              <a:gd name="connsiteX979" fmla="*/ 4614007 w 8743929"/>
              <a:gd name="connsiteY979" fmla="*/ 3040709 h 6234279"/>
              <a:gd name="connsiteX980" fmla="*/ 4625294 w 8743929"/>
              <a:gd name="connsiteY980" fmla="*/ 3051995 h 6234279"/>
              <a:gd name="connsiteX981" fmla="*/ 4614007 w 8743929"/>
              <a:gd name="connsiteY981" fmla="*/ 3063282 h 6234279"/>
              <a:gd name="connsiteX982" fmla="*/ 5101742 w 8743929"/>
              <a:gd name="connsiteY982" fmla="*/ 2929012 h 6234279"/>
              <a:gd name="connsiteX983" fmla="*/ 5100903 w 8743929"/>
              <a:gd name="connsiteY983" fmla="*/ 2929010 h 6234279"/>
              <a:gd name="connsiteX984" fmla="*/ 5091709 w 8743929"/>
              <a:gd name="connsiteY984" fmla="*/ 2918980 h 6234279"/>
              <a:gd name="connsiteX985" fmla="*/ 5101739 w 8743929"/>
              <a:gd name="connsiteY985" fmla="*/ 2909781 h 6234279"/>
              <a:gd name="connsiteX986" fmla="*/ 5110936 w 8743929"/>
              <a:gd name="connsiteY986" fmla="*/ 2919815 h 6234279"/>
              <a:gd name="connsiteX987" fmla="*/ 5101742 w 8743929"/>
              <a:gd name="connsiteY987" fmla="*/ 2929012 h 6234279"/>
              <a:gd name="connsiteX988" fmla="*/ 4860128 w 8743929"/>
              <a:gd name="connsiteY988" fmla="*/ 3005089 h 6234279"/>
              <a:gd name="connsiteX989" fmla="*/ 4850931 w 8743929"/>
              <a:gd name="connsiteY989" fmla="*/ 2995893 h 6234279"/>
              <a:gd name="connsiteX990" fmla="*/ 4850932 w 8743929"/>
              <a:gd name="connsiteY990" fmla="*/ 2995058 h 6234279"/>
              <a:gd name="connsiteX991" fmla="*/ 4860961 w 8743929"/>
              <a:gd name="connsiteY991" fmla="*/ 2985858 h 6234279"/>
              <a:gd name="connsiteX992" fmla="*/ 4870158 w 8743929"/>
              <a:gd name="connsiteY992" fmla="*/ 2995892 h 6234279"/>
              <a:gd name="connsiteX993" fmla="*/ 4860128 w 8743929"/>
              <a:gd name="connsiteY993" fmla="*/ 3005089 h 6234279"/>
              <a:gd name="connsiteX994" fmla="*/ 1390064 w 8743929"/>
              <a:gd name="connsiteY994" fmla="*/ 4056861 h 6234279"/>
              <a:gd name="connsiteX995" fmla="*/ 1365203 w 8743929"/>
              <a:gd name="connsiteY995" fmla="*/ 4060618 h 6234279"/>
              <a:gd name="connsiteX996" fmla="*/ 1281599 w 8743929"/>
              <a:gd name="connsiteY996" fmla="*/ 3977014 h 6234279"/>
              <a:gd name="connsiteX997" fmla="*/ 1365203 w 8743929"/>
              <a:gd name="connsiteY997" fmla="*/ 3893413 h 6234279"/>
              <a:gd name="connsiteX998" fmla="*/ 1448804 w 8743929"/>
              <a:gd name="connsiteY998" fmla="*/ 3977015 h 6234279"/>
              <a:gd name="connsiteX999" fmla="*/ 1442235 w 8743929"/>
              <a:gd name="connsiteY999" fmla="*/ 4009565 h 6234279"/>
              <a:gd name="connsiteX1000" fmla="*/ 1390064 w 8743929"/>
              <a:gd name="connsiteY1000" fmla="*/ 4056861 h 6234279"/>
              <a:gd name="connsiteX1001" fmla="*/ 7677976 w 8743929"/>
              <a:gd name="connsiteY1001" fmla="*/ 2191649 h 6234279"/>
              <a:gd name="connsiteX1002" fmla="*/ 7658329 w 8743929"/>
              <a:gd name="connsiteY1002" fmla="*/ 2172002 h 6234279"/>
              <a:gd name="connsiteX1003" fmla="*/ 7677979 w 8743929"/>
              <a:gd name="connsiteY1003" fmla="*/ 2152358 h 6234279"/>
              <a:gd name="connsiteX1004" fmla="*/ 7697622 w 8743929"/>
              <a:gd name="connsiteY1004" fmla="*/ 2172003 h 6234279"/>
              <a:gd name="connsiteX1005" fmla="*/ 7691877 w 8743929"/>
              <a:gd name="connsiteY1005" fmla="*/ 2185903 h 6234279"/>
              <a:gd name="connsiteX1006" fmla="*/ 7677976 w 8743929"/>
              <a:gd name="connsiteY1006" fmla="*/ 2191649 h 6234279"/>
              <a:gd name="connsiteX1007" fmla="*/ 6156811 w 8743929"/>
              <a:gd name="connsiteY1007" fmla="*/ 2653544 h 6234279"/>
              <a:gd name="connsiteX1008" fmla="*/ 6151377 w 8743929"/>
              <a:gd name="connsiteY1008" fmla="*/ 2648110 h 6234279"/>
              <a:gd name="connsiteX1009" fmla="*/ 6151376 w 8743929"/>
              <a:gd name="connsiteY1009" fmla="*/ 2647690 h 6234279"/>
              <a:gd name="connsiteX1010" fmla="*/ 6156810 w 8743929"/>
              <a:gd name="connsiteY1010" fmla="*/ 2642257 h 6234279"/>
              <a:gd name="connsiteX1011" fmla="*/ 6162662 w 8743929"/>
              <a:gd name="connsiteY1011" fmla="*/ 2648108 h 6234279"/>
              <a:gd name="connsiteX1012" fmla="*/ 6162667 w 8743929"/>
              <a:gd name="connsiteY1012" fmla="*/ 2648529 h 6234279"/>
              <a:gd name="connsiteX1013" fmla="*/ 6156811 w 8743929"/>
              <a:gd name="connsiteY1013" fmla="*/ 2653544 h 6234279"/>
              <a:gd name="connsiteX1014" fmla="*/ 2155663 w 8743929"/>
              <a:gd name="connsiteY1014" fmla="*/ 3858717 h 6234279"/>
              <a:gd name="connsiteX1015" fmla="*/ 2082511 w 8743929"/>
              <a:gd name="connsiteY1015" fmla="*/ 3785565 h 6234279"/>
              <a:gd name="connsiteX1016" fmla="*/ 2155663 w 8743929"/>
              <a:gd name="connsiteY1016" fmla="*/ 3712413 h 6234279"/>
              <a:gd name="connsiteX1017" fmla="*/ 2228816 w 8743929"/>
              <a:gd name="connsiteY1017" fmla="*/ 3785565 h 6234279"/>
              <a:gd name="connsiteX1018" fmla="*/ 2223064 w 8743929"/>
              <a:gd name="connsiteY1018" fmla="*/ 3814030 h 6234279"/>
              <a:gd name="connsiteX1019" fmla="*/ 2155663 w 8743929"/>
              <a:gd name="connsiteY1019" fmla="*/ 3858717 h 6234279"/>
              <a:gd name="connsiteX1020" fmla="*/ 8419128 w 8743929"/>
              <a:gd name="connsiteY1020" fmla="*/ 2000625 h 6234279"/>
              <a:gd name="connsiteX1021" fmla="*/ 8386522 w 8743929"/>
              <a:gd name="connsiteY1021" fmla="*/ 1968020 h 6234279"/>
              <a:gd name="connsiteX1022" fmla="*/ 8386522 w 8743929"/>
              <a:gd name="connsiteY1022" fmla="*/ 1967184 h 6234279"/>
              <a:gd name="connsiteX1023" fmla="*/ 8419963 w 8743929"/>
              <a:gd name="connsiteY1023" fmla="*/ 1934579 h 6234279"/>
              <a:gd name="connsiteX1024" fmla="*/ 8452569 w 8743929"/>
              <a:gd name="connsiteY1024" fmla="*/ 1968021 h 6234279"/>
              <a:gd name="connsiteX1025" fmla="*/ 8442588 w 8743929"/>
              <a:gd name="connsiteY1025" fmla="*/ 1991236 h 6234279"/>
              <a:gd name="connsiteX1026" fmla="*/ 8419128 w 8743929"/>
              <a:gd name="connsiteY1026" fmla="*/ 2000625 h 6234279"/>
              <a:gd name="connsiteX1027" fmla="*/ 7210633 w 8743929"/>
              <a:gd name="connsiteY1027" fmla="*/ 2367631 h 6234279"/>
              <a:gd name="connsiteX1028" fmla="*/ 7206869 w 8743929"/>
              <a:gd name="connsiteY1028" fmla="*/ 2363868 h 6234279"/>
              <a:gd name="connsiteX1029" fmla="*/ 7210631 w 8743929"/>
              <a:gd name="connsiteY1029" fmla="*/ 2360106 h 6234279"/>
              <a:gd name="connsiteX1030" fmla="*/ 7214396 w 8743929"/>
              <a:gd name="connsiteY1030" fmla="*/ 2363869 h 6234279"/>
              <a:gd name="connsiteX1031" fmla="*/ 7210633 w 8743929"/>
              <a:gd name="connsiteY1031" fmla="*/ 2367631 h 6234279"/>
              <a:gd name="connsiteX1032" fmla="*/ 3794693 w 8743929"/>
              <a:gd name="connsiteY1032" fmla="*/ 3391797 h 6234279"/>
              <a:gd name="connsiteX1033" fmla="*/ 3777972 w 8743929"/>
              <a:gd name="connsiteY1033" fmla="*/ 3375076 h 6234279"/>
              <a:gd name="connsiteX1034" fmla="*/ 3794693 w 8743929"/>
              <a:gd name="connsiteY1034" fmla="*/ 3358356 h 6234279"/>
              <a:gd name="connsiteX1035" fmla="*/ 3811413 w 8743929"/>
              <a:gd name="connsiteY1035" fmla="*/ 3375077 h 6234279"/>
              <a:gd name="connsiteX1036" fmla="*/ 3806517 w 8743929"/>
              <a:gd name="connsiteY1036" fmla="*/ 3386900 h 6234279"/>
              <a:gd name="connsiteX1037" fmla="*/ 3794693 w 8743929"/>
              <a:gd name="connsiteY1037" fmla="*/ 3391797 h 6234279"/>
              <a:gd name="connsiteX1038" fmla="*/ 6705250 w 8743929"/>
              <a:gd name="connsiteY1038" fmla="*/ 2533161 h 6234279"/>
              <a:gd name="connsiteX1039" fmla="*/ 6701947 w 8743929"/>
              <a:gd name="connsiteY1039" fmla="*/ 2533160 h 6234279"/>
              <a:gd name="connsiteX1040" fmla="*/ 6697097 w 8743929"/>
              <a:gd name="connsiteY1040" fmla="*/ 2525008 h 6234279"/>
              <a:gd name="connsiteX1041" fmla="*/ 6705250 w 8743929"/>
              <a:gd name="connsiteY1041" fmla="*/ 2520202 h 6234279"/>
              <a:gd name="connsiteX1042" fmla="*/ 6711938 w 8743929"/>
              <a:gd name="connsiteY1042" fmla="*/ 2526472 h 6234279"/>
              <a:gd name="connsiteX1043" fmla="*/ 6705250 w 8743929"/>
              <a:gd name="connsiteY1043" fmla="*/ 2533161 h 6234279"/>
              <a:gd name="connsiteX1044" fmla="*/ 1110826 w 8743929"/>
              <a:gd name="connsiteY1044" fmla="*/ 4205710 h 6234279"/>
              <a:gd name="connsiteX1045" fmla="*/ 1085134 w 8743929"/>
              <a:gd name="connsiteY1045" fmla="*/ 4209848 h 6234279"/>
              <a:gd name="connsiteX1046" fmla="*/ 1084294 w 8743929"/>
              <a:gd name="connsiteY1046" fmla="*/ 4209848 h 6234279"/>
              <a:gd name="connsiteX1047" fmla="*/ 997768 w 8743929"/>
              <a:gd name="connsiteY1047" fmla="*/ 4123320 h 6234279"/>
              <a:gd name="connsiteX1048" fmla="*/ 1083461 w 8743929"/>
              <a:gd name="connsiteY1048" fmla="*/ 4036791 h 6234279"/>
              <a:gd name="connsiteX1049" fmla="*/ 1170821 w 8743929"/>
              <a:gd name="connsiteY1049" fmla="*/ 4122484 h 6234279"/>
              <a:gd name="connsiteX1050" fmla="*/ 1164346 w 8743929"/>
              <a:gd name="connsiteY1050" fmla="*/ 4156227 h 6234279"/>
              <a:gd name="connsiteX1051" fmla="*/ 1110826 w 8743929"/>
              <a:gd name="connsiteY1051" fmla="*/ 4205710 h 6234279"/>
              <a:gd name="connsiteX1052" fmla="*/ 3232047 w 8743929"/>
              <a:gd name="connsiteY1052" fmla="*/ 3597042 h 6234279"/>
              <a:gd name="connsiteX1053" fmla="*/ 3231211 w 8743929"/>
              <a:gd name="connsiteY1053" fmla="*/ 3597042 h 6234279"/>
              <a:gd name="connsiteX1054" fmla="*/ 3211146 w 8743929"/>
              <a:gd name="connsiteY1054" fmla="*/ 3576141 h 6234279"/>
              <a:gd name="connsiteX1055" fmla="*/ 3232047 w 8743929"/>
              <a:gd name="connsiteY1055" fmla="*/ 3555240 h 6234279"/>
              <a:gd name="connsiteX1056" fmla="*/ 3252947 w 8743929"/>
              <a:gd name="connsiteY1056" fmla="*/ 3576141 h 6234279"/>
              <a:gd name="connsiteX1057" fmla="*/ 3246824 w 8743929"/>
              <a:gd name="connsiteY1057" fmla="*/ 3590918 h 6234279"/>
              <a:gd name="connsiteX1058" fmla="*/ 3232047 w 8743929"/>
              <a:gd name="connsiteY1058" fmla="*/ 3597042 h 6234279"/>
              <a:gd name="connsiteX1059" fmla="*/ 2705278 w 8743929"/>
              <a:gd name="connsiteY1059" fmla="*/ 3756698 h 6234279"/>
              <a:gd name="connsiteX1060" fmla="*/ 2684450 w 8743929"/>
              <a:gd name="connsiteY1060" fmla="*/ 3760902 h 6234279"/>
              <a:gd name="connsiteX1061" fmla="*/ 2630944 w 8743929"/>
              <a:gd name="connsiteY1061" fmla="*/ 3707397 h 6234279"/>
              <a:gd name="connsiteX1062" fmla="*/ 2684450 w 8743929"/>
              <a:gd name="connsiteY1062" fmla="*/ 3653892 h 6234279"/>
              <a:gd name="connsiteX1063" fmla="*/ 2737955 w 8743929"/>
              <a:gd name="connsiteY1063" fmla="*/ 3707396 h 6234279"/>
              <a:gd name="connsiteX1064" fmla="*/ 2733751 w 8743929"/>
              <a:gd name="connsiteY1064" fmla="*/ 3728225 h 6234279"/>
              <a:gd name="connsiteX1065" fmla="*/ 2722285 w 8743929"/>
              <a:gd name="connsiteY1065" fmla="*/ 3745232 h 6234279"/>
              <a:gd name="connsiteX1066" fmla="*/ 2705278 w 8743929"/>
              <a:gd name="connsiteY1066" fmla="*/ 3756698 h 6234279"/>
              <a:gd name="connsiteX1067" fmla="*/ 8723866 w 8743929"/>
              <a:gd name="connsiteY1067" fmla="*/ 1979729 h 6234279"/>
              <a:gd name="connsiteX1068" fmla="*/ 8718433 w 8743929"/>
              <a:gd name="connsiteY1068" fmla="*/ 1974295 h 6234279"/>
              <a:gd name="connsiteX1069" fmla="*/ 8718434 w 8743929"/>
              <a:gd name="connsiteY1069" fmla="*/ 1973877 h 6234279"/>
              <a:gd name="connsiteX1070" fmla="*/ 8723866 w 8743929"/>
              <a:gd name="connsiteY1070" fmla="*/ 1968443 h 6234279"/>
              <a:gd name="connsiteX1071" fmla="*/ 8729719 w 8743929"/>
              <a:gd name="connsiteY1071" fmla="*/ 1974295 h 6234279"/>
              <a:gd name="connsiteX1072" fmla="*/ 8723866 w 8743929"/>
              <a:gd name="connsiteY1072" fmla="*/ 1979729 h 6234279"/>
              <a:gd name="connsiteX1073" fmla="*/ 5953237 w 8743929"/>
              <a:gd name="connsiteY1073" fmla="*/ 2804028 h 6234279"/>
              <a:gd name="connsiteX1074" fmla="*/ 5952820 w 8743929"/>
              <a:gd name="connsiteY1074" fmla="*/ 2804028 h 6234279"/>
              <a:gd name="connsiteX1075" fmla="*/ 5947802 w 8743929"/>
              <a:gd name="connsiteY1075" fmla="*/ 2798175 h 6234279"/>
              <a:gd name="connsiteX1076" fmla="*/ 5953237 w 8743929"/>
              <a:gd name="connsiteY1076" fmla="*/ 2792742 h 6234279"/>
              <a:gd name="connsiteX1077" fmla="*/ 5959092 w 8743929"/>
              <a:gd name="connsiteY1077" fmla="*/ 2798178 h 6234279"/>
              <a:gd name="connsiteX1078" fmla="*/ 5953237 w 8743929"/>
              <a:gd name="connsiteY1078" fmla="*/ 2804028 h 6234279"/>
              <a:gd name="connsiteX1079" fmla="*/ 1865562 w 8743929"/>
              <a:gd name="connsiteY1079" fmla="*/ 4024251 h 6234279"/>
              <a:gd name="connsiteX1080" fmla="*/ 1792410 w 8743929"/>
              <a:gd name="connsiteY1080" fmla="*/ 3951099 h 6234279"/>
              <a:gd name="connsiteX1081" fmla="*/ 1865562 w 8743929"/>
              <a:gd name="connsiteY1081" fmla="*/ 3877947 h 6234279"/>
              <a:gd name="connsiteX1082" fmla="*/ 1938715 w 8743929"/>
              <a:gd name="connsiteY1082" fmla="*/ 3951099 h 6234279"/>
              <a:gd name="connsiteX1083" fmla="*/ 1932969 w 8743929"/>
              <a:gd name="connsiteY1083" fmla="*/ 3979565 h 6234279"/>
              <a:gd name="connsiteX1084" fmla="*/ 1865562 w 8743929"/>
              <a:gd name="connsiteY1084" fmla="*/ 4024251 h 6234279"/>
              <a:gd name="connsiteX1085" fmla="*/ 4049263 w 8743929"/>
              <a:gd name="connsiteY1085" fmla="*/ 3397648 h 6234279"/>
              <a:gd name="connsiteX1086" fmla="*/ 4037976 w 8743929"/>
              <a:gd name="connsiteY1086" fmla="*/ 3386363 h 6234279"/>
              <a:gd name="connsiteX1087" fmla="*/ 4049263 w 8743929"/>
              <a:gd name="connsiteY1087" fmla="*/ 3375076 h 6234279"/>
              <a:gd name="connsiteX1088" fmla="*/ 4060549 w 8743929"/>
              <a:gd name="connsiteY1088" fmla="*/ 3386362 h 6234279"/>
              <a:gd name="connsiteX1089" fmla="*/ 4049263 w 8743929"/>
              <a:gd name="connsiteY1089" fmla="*/ 3397648 h 6234279"/>
              <a:gd name="connsiteX1090" fmla="*/ 8015881 w 8743929"/>
              <a:gd name="connsiteY1090" fmla="*/ 2232897 h 6234279"/>
              <a:gd name="connsiteX1091" fmla="*/ 7995673 w 8743929"/>
              <a:gd name="connsiteY1091" fmla="*/ 2236798 h 6234279"/>
              <a:gd name="connsiteX1092" fmla="*/ 7944257 w 8743929"/>
              <a:gd name="connsiteY1092" fmla="*/ 2184965 h 6234279"/>
              <a:gd name="connsiteX1093" fmla="*/ 7944256 w 8743929"/>
              <a:gd name="connsiteY1093" fmla="*/ 2184546 h 6234279"/>
              <a:gd name="connsiteX1094" fmla="*/ 7996508 w 8743929"/>
              <a:gd name="connsiteY1094" fmla="*/ 2133131 h 6234279"/>
              <a:gd name="connsiteX1095" fmla="*/ 8047924 w 8743929"/>
              <a:gd name="connsiteY1095" fmla="*/ 2185383 h 6234279"/>
              <a:gd name="connsiteX1096" fmla="*/ 8043680 w 8743929"/>
              <a:gd name="connsiteY1096" fmla="*/ 2205532 h 6234279"/>
              <a:gd name="connsiteX1097" fmla="*/ 8032442 w 8743929"/>
              <a:gd name="connsiteY1097" fmla="*/ 2221923 h 6234279"/>
              <a:gd name="connsiteX1098" fmla="*/ 8015881 w 8743929"/>
              <a:gd name="connsiteY1098" fmla="*/ 2232897 h 6234279"/>
              <a:gd name="connsiteX1099" fmla="*/ 7541705 w 8743929"/>
              <a:gd name="connsiteY1099" fmla="*/ 2393551 h 6234279"/>
              <a:gd name="connsiteX1100" fmla="*/ 7533345 w 8743929"/>
              <a:gd name="connsiteY1100" fmla="*/ 2385190 h 6234279"/>
              <a:gd name="connsiteX1101" fmla="*/ 7541705 w 8743929"/>
              <a:gd name="connsiteY1101" fmla="*/ 2376830 h 6234279"/>
              <a:gd name="connsiteX1102" fmla="*/ 7550066 w 8743929"/>
              <a:gd name="connsiteY1102" fmla="*/ 2385191 h 6234279"/>
              <a:gd name="connsiteX1103" fmla="*/ 7541705 w 8743929"/>
              <a:gd name="connsiteY1103" fmla="*/ 2393551 h 6234279"/>
              <a:gd name="connsiteX1104" fmla="*/ 6525086 w 8743929"/>
              <a:gd name="connsiteY1104" fmla="*/ 2709561 h 6234279"/>
              <a:gd name="connsiteX1105" fmla="*/ 6524667 w 8743929"/>
              <a:gd name="connsiteY1105" fmla="*/ 2709561 h 6234279"/>
              <a:gd name="connsiteX1106" fmla="*/ 6519231 w 8743929"/>
              <a:gd name="connsiteY1106" fmla="*/ 2704125 h 6234279"/>
              <a:gd name="connsiteX1107" fmla="*/ 6525084 w 8743929"/>
              <a:gd name="connsiteY1107" fmla="*/ 2698274 h 6234279"/>
              <a:gd name="connsiteX1108" fmla="*/ 6525506 w 8743929"/>
              <a:gd name="connsiteY1108" fmla="*/ 2698276 h 6234279"/>
              <a:gd name="connsiteX1109" fmla="*/ 6530517 w 8743929"/>
              <a:gd name="connsiteY1109" fmla="*/ 2704126 h 6234279"/>
              <a:gd name="connsiteX1110" fmla="*/ 6525086 w 8743929"/>
              <a:gd name="connsiteY1110" fmla="*/ 2709561 h 6234279"/>
              <a:gd name="connsiteX1111" fmla="*/ 5739214 w 8743929"/>
              <a:gd name="connsiteY1111" fmla="*/ 2952424 h 6234279"/>
              <a:gd name="connsiteX1112" fmla="*/ 5721240 w 8743929"/>
              <a:gd name="connsiteY1112" fmla="*/ 2931941 h 6234279"/>
              <a:gd name="connsiteX1113" fmla="*/ 5721280 w 8743929"/>
              <a:gd name="connsiteY1113" fmla="*/ 2931186 h 6234279"/>
              <a:gd name="connsiteX1114" fmla="*/ 5742515 w 8743929"/>
              <a:gd name="connsiteY1114" fmla="*/ 2913253 h 6234279"/>
              <a:gd name="connsiteX1115" fmla="*/ 5760449 w 8743929"/>
              <a:gd name="connsiteY1115" fmla="*/ 2934490 h 6234279"/>
              <a:gd name="connsiteX1116" fmla="*/ 5753548 w 8743929"/>
              <a:gd name="connsiteY1116" fmla="*/ 2947862 h 6234279"/>
              <a:gd name="connsiteX1117" fmla="*/ 5739214 w 8743929"/>
              <a:gd name="connsiteY1117" fmla="*/ 2952424 h 6234279"/>
              <a:gd name="connsiteX1118" fmla="*/ 7053044 w 8743929"/>
              <a:gd name="connsiteY1118" fmla="*/ 2567022 h 6234279"/>
              <a:gd name="connsiteX1119" fmla="*/ 7047193 w 8743929"/>
              <a:gd name="connsiteY1119" fmla="*/ 2561588 h 6234279"/>
              <a:gd name="connsiteX1120" fmla="*/ 7053041 w 8743929"/>
              <a:gd name="connsiteY1120" fmla="*/ 2555734 h 6234279"/>
              <a:gd name="connsiteX1121" fmla="*/ 7058475 w 8743929"/>
              <a:gd name="connsiteY1121" fmla="*/ 2561586 h 6234279"/>
              <a:gd name="connsiteX1122" fmla="*/ 7053044 w 8743929"/>
              <a:gd name="connsiteY1122" fmla="*/ 2567022 h 6234279"/>
              <a:gd name="connsiteX1123" fmla="*/ 2385571 w 8743929"/>
              <a:gd name="connsiteY1123" fmla="*/ 3954443 h 6234279"/>
              <a:gd name="connsiteX1124" fmla="*/ 2385153 w 8743929"/>
              <a:gd name="connsiteY1124" fmla="*/ 3954443 h 6234279"/>
              <a:gd name="connsiteX1125" fmla="*/ 2322451 w 8743929"/>
              <a:gd name="connsiteY1125" fmla="*/ 3891741 h 6234279"/>
              <a:gd name="connsiteX1126" fmla="*/ 2384735 w 8743929"/>
              <a:gd name="connsiteY1126" fmla="*/ 3829039 h 6234279"/>
              <a:gd name="connsiteX1127" fmla="*/ 2447855 w 8743929"/>
              <a:gd name="connsiteY1127" fmla="*/ 3891322 h 6234279"/>
              <a:gd name="connsiteX1128" fmla="*/ 2443079 w 8743929"/>
              <a:gd name="connsiteY1128" fmla="*/ 3915751 h 6234279"/>
              <a:gd name="connsiteX1129" fmla="*/ 2385571 w 8743929"/>
              <a:gd name="connsiteY1129" fmla="*/ 3954443 h 6234279"/>
              <a:gd name="connsiteX1130" fmla="*/ 4300071 w 8743929"/>
              <a:gd name="connsiteY1130" fmla="*/ 3388035 h 6234279"/>
              <a:gd name="connsiteX1131" fmla="*/ 4288784 w 8743929"/>
              <a:gd name="connsiteY1131" fmla="*/ 3376747 h 6234279"/>
              <a:gd name="connsiteX1132" fmla="*/ 4300071 w 8743929"/>
              <a:gd name="connsiteY1132" fmla="*/ 3365462 h 6234279"/>
              <a:gd name="connsiteX1133" fmla="*/ 4311357 w 8743929"/>
              <a:gd name="connsiteY1133" fmla="*/ 3376748 h 6234279"/>
              <a:gd name="connsiteX1134" fmla="*/ 4300071 w 8743929"/>
              <a:gd name="connsiteY1134" fmla="*/ 3388035 h 6234279"/>
              <a:gd name="connsiteX1135" fmla="*/ 1605238 w 8743929"/>
              <a:gd name="connsiteY1135" fmla="*/ 4197012 h 6234279"/>
              <a:gd name="connsiteX1136" fmla="*/ 1578389 w 8743929"/>
              <a:gd name="connsiteY1136" fmla="*/ 4201071 h 6234279"/>
              <a:gd name="connsiteX1137" fmla="*/ 1577971 w 8743929"/>
              <a:gd name="connsiteY1137" fmla="*/ 4201071 h 6234279"/>
              <a:gd name="connsiteX1138" fmla="*/ 1488098 w 8743929"/>
              <a:gd name="connsiteY1138" fmla="*/ 4111198 h 6234279"/>
              <a:gd name="connsiteX1139" fmla="*/ 1488098 w 8743929"/>
              <a:gd name="connsiteY1139" fmla="*/ 4110780 h 6234279"/>
              <a:gd name="connsiteX1140" fmla="*/ 1578385 w 8743929"/>
              <a:gd name="connsiteY1140" fmla="*/ 4020490 h 6234279"/>
              <a:gd name="connsiteX1141" fmla="*/ 1668680 w 8743929"/>
              <a:gd name="connsiteY1141" fmla="*/ 4110780 h 6234279"/>
              <a:gd name="connsiteX1142" fmla="*/ 1661584 w 8743929"/>
              <a:gd name="connsiteY1142" fmla="*/ 4145926 h 6234279"/>
              <a:gd name="connsiteX1143" fmla="*/ 1605238 w 8743929"/>
              <a:gd name="connsiteY1143" fmla="*/ 4197012 h 6234279"/>
              <a:gd name="connsiteX1144" fmla="*/ 3480347 w 8743929"/>
              <a:gd name="connsiteY1144" fmla="*/ 3648457 h 6234279"/>
              <a:gd name="connsiteX1145" fmla="*/ 3456102 w 8743929"/>
              <a:gd name="connsiteY1145" fmla="*/ 3624212 h 6234279"/>
              <a:gd name="connsiteX1146" fmla="*/ 3456102 w 8743929"/>
              <a:gd name="connsiteY1146" fmla="*/ 3623376 h 6234279"/>
              <a:gd name="connsiteX1147" fmla="*/ 3481183 w 8743929"/>
              <a:gd name="connsiteY1147" fmla="*/ 3599132 h 6234279"/>
              <a:gd name="connsiteX1148" fmla="*/ 3505428 w 8743929"/>
              <a:gd name="connsiteY1148" fmla="*/ 3624212 h 6234279"/>
              <a:gd name="connsiteX1149" fmla="*/ 3497904 w 8743929"/>
              <a:gd name="connsiteY1149" fmla="*/ 3641523 h 6234279"/>
              <a:gd name="connsiteX1150" fmla="*/ 3480347 w 8743929"/>
              <a:gd name="connsiteY1150" fmla="*/ 3648457 h 6234279"/>
              <a:gd name="connsiteX1151" fmla="*/ 5515576 w 8743929"/>
              <a:gd name="connsiteY1151" fmla="*/ 3065286 h 6234279"/>
              <a:gd name="connsiteX1152" fmla="*/ 5501361 w 8743929"/>
              <a:gd name="connsiteY1152" fmla="*/ 3051073 h 6234279"/>
              <a:gd name="connsiteX1153" fmla="*/ 5515576 w 8743929"/>
              <a:gd name="connsiteY1153" fmla="*/ 3036861 h 6234279"/>
              <a:gd name="connsiteX1154" fmla="*/ 5529788 w 8743929"/>
              <a:gd name="connsiteY1154" fmla="*/ 3051073 h 6234279"/>
              <a:gd name="connsiteX1155" fmla="*/ 5525628 w 8743929"/>
              <a:gd name="connsiteY1155" fmla="*/ 3061126 h 6234279"/>
              <a:gd name="connsiteX1156" fmla="*/ 5515576 w 8743929"/>
              <a:gd name="connsiteY1156" fmla="*/ 3065286 h 6234279"/>
              <a:gd name="connsiteX1157" fmla="*/ 2942805 w 8743929"/>
              <a:gd name="connsiteY1157" fmla="*/ 3830514 h 6234279"/>
              <a:gd name="connsiteX1158" fmla="*/ 2924390 w 8743929"/>
              <a:gd name="connsiteY1158" fmla="*/ 3834055 h 6234279"/>
              <a:gd name="connsiteX1159" fmla="*/ 2877573 w 8743929"/>
              <a:gd name="connsiteY1159" fmla="*/ 3786819 h 6234279"/>
              <a:gd name="connsiteX1160" fmla="*/ 2877573 w 8743929"/>
              <a:gd name="connsiteY1160" fmla="*/ 3786402 h 6234279"/>
              <a:gd name="connsiteX1161" fmla="*/ 2925226 w 8743929"/>
              <a:gd name="connsiteY1161" fmla="*/ 3739584 h 6234279"/>
              <a:gd name="connsiteX1162" fmla="*/ 2972044 w 8743929"/>
              <a:gd name="connsiteY1162" fmla="*/ 3787238 h 6234279"/>
              <a:gd name="connsiteX1163" fmla="*/ 2957904 w 8743929"/>
              <a:gd name="connsiteY1163" fmla="*/ 3820522 h 6234279"/>
              <a:gd name="connsiteX1164" fmla="*/ 2942805 w 8743929"/>
              <a:gd name="connsiteY1164" fmla="*/ 3830514 h 6234279"/>
              <a:gd name="connsiteX1165" fmla="*/ 4550879 w 8743929"/>
              <a:gd name="connsiteY1165" fmla="*/ 3363373 h 6234279"/>
              <a:gd name="connsiteX1166" fmla="*/ 4535830 w 8743929"/>
              <a:gd name="connsiteY1166" fmla="*/ 3348324 h 6234279"/>
              <a:gd name="connsiteX1167" fmla="*/ 4550878 w 8743929"/>
              <a:gd name="connsiteY1167" fmla="*/ 3333276 h 6234279"/>
              <a:gd name="connsiteX1168" fmla="*/ 4565926 w 8743929"/>
              <a:gd name="connsiteY1168" fmla="*/ 3348324 h 6234279"/>
              <a:gd name="connsiteX1169" fmla="*/ 4561522 w 8743929"/>
              <a:gd name="connsiteY1169" fmla="*/ 3358967 h 6234279"/>
              <a:gd name="connsiteX1170" fmla="*/ 4550879 w 8743929"/>
              <a:gd name="connsiteY1170" fmla="*/ 3363373 h 6234279"/>
              <a:gd name="connsiteX1171" fmla="*/ 8329724 w 8743929"/>
              <a:gd name="connsiteY1171" fmla="*/ 2244540 h 6234279"/>
              <a:gd name="connsiteX1172" fmla="*/ 8309191 w 8743929"/>
              <a:gd name="connsiteY1172" fmla="*/ 2248507 h 6234279"/>
              <a:gd name="connsiteX1173" fmla="*/ 8256938 w 8743929"/>
              <a:gd name="connsiteY1173" fmla="*/ 2195838 h 6234279"/>
              <a:gd name="connsiteX1174" fmla="*/ 8256939 w 8743929"/>
              <a:gd name="connsiteY1174" fmla="*/ 2195420 h 6234279"/>
              <a:gd name="connsiteX1175" fmla="*/ 8310027 w 8743929"/>
              <a:gd name="connsiteY1175" fmla="*/ 2143168 h 6234279"/>
              <a:gd name="connsiteX1176" fmla="*/ 8362277 w 8743929"/>
              <a:gd name="connsiteY1176" fmla="*/ 2196255 h 6234279"/>
              <a:gd name="connsiteX1177" fmla="*/ 8357967 w 8743929"/>
              <a:gd name="connsiteY1177" fmla="*/ 2216728 h 6234279"/>
              <a:gd name="connsiteX1178" fmla="*/ 8346549 w 8743929"/>
              <a:gd name="connsiteY1178" fmla="*/ 2233384 h 6234279"/>
              <a:gd name="connsiteX1179" fmla="*/ 8329724 w 8743929"/>
              <a:gd name="connsiteY1179" fmla="*/ 2244540 h 6234279"/>
              <a:gd name="connsiteX1180" fmla="*/ 5283577 w 8743929"/>
              <a:gd name="connsiteY1180" fmla="*/ 3160591 h 6234279"/>
              <a:gd name="connsiteX1181" fmla="*/ 5275218 w 8743929"/>
              <a:gd name="connsiteY1181" fmla="*/ 3152232 h 6234279"/>
              <a:gd name="connsiteX1182" fmla="*/ 5283579 w 8743929"/>
              <a:gd name="connsiteY1182" fmla="*/ 3143872 h 6234279"/>
              <a:gd name="connsiteX1183" fmla="*/ 5291938 w 8743929"/>
              <a:gd name="connsiteY1183" fmla="*/ 3152232 h 6234279"/>
              <a:gd name="connsiteX1184" fmla="*/ 5283577 w 8743929"/>
              <a:gd name="connsiteY1184" fmla="*/ 3160591 h 6234279"/>
              <a:gd name="connsiteX1185" fmla="*/ 4801607 w 8743929"/>
              <a:gd name="connsiteY1185" fmla="*/ 3316508 h 6234279"/>
              <a:gd name="connsiteX1186" fmla="*/ 4786556 w 8743929"/>
              <a:gd name="connsiteY1186" fmla="*/ 3301458 h 6234279"/>
              <a:gd name="connsiteX1187" fmla="*/ 4801607 w 8743929"/>
              <a:gd name="connsiteY1187" fmla="*/ 3286412 h 6234279"/>
              <a:gd name="connsiteX1188" fmla="*/ 4816654 w 8743929"/>
              <a:gd name="connsiteY1188" fmla="*/ 3301459 h 6234279"/>
              <a:gd name="connsiteX1189" fmla="*/ 4812252 w 8743929"/>
              <a:gd name="connsiteY1189" fmla="*/ 3312105 h 6234279"/>
              <a:gd name="connsiteX1190" fmla="*/ 4801607 w 8743929"/>
              <a:gd name="connsiteY1190" fmla="*/ 3316508 h 6234279"/>
              <a:gd name="connsiteX1191" fmla="*/ 5044472 w 8743929"/>
              <a:gd name="connsiteY1191" fmla="*/ 3247955 h 6234279"/>
              <a:gd name="connsiteX1192" fmla="*/ 5032352 w 8743929"/>
              <a:gd name="connsiteY1192" fmla="*/ 3235833 h 6234279"/>
              <a:gd name="connsiteX1193" fmla="*/ 5044472 w 8743929"/>
              <a:gd name="connsiteY1193" fmla="*/ 3223710 h 6234279"/>
              <a:gd name="connsiteX1194" fmla="*/ 5056596 w 8743929"/>
              <a:gd name="connsiteY1194" fmla="*/ 3235833 h 6234279"/>
              <a:gd name="connsiteX1195" fmla="*/ 5044472 w 8743929"/>
              <a:gd name="connsiteY1195" fmla="*/ 3247955 h 6234279"/>
              <a:gd name="connsiteX1196" fmla="*/ 1321487 w 8743929"/>
              <a:gd name="connsiteY1196" fmla="*/ 4353690 h 6234279"/>
              <a:gd name="connsiteX1197" fmla="*/ 1294140 w 8743929"/>
              <a:gd name="connsiteY1197" fmla="*/ 4357824 h 6234279"/>
              <a:gd name="connsiteX1198" fmla="*/ 1202176 w 8743929"/>
              <a:gd name="connsiteY1198" fmla="*/ 4265861 h 6234279"/>
              <a:gd name="connsiteX1199" fmla="*/ 1294139 w 8743929"/>
              <a:gd name="connsiteY1199" fmla="*/ 4173900 h 6234279"/>
              <a:gd name="connsiteX1200" fmla="*/ 1386102 w 8743929"/>
              <a:gd name="connsiteY1200" fmla="*/ 4265861 h 6234279"/>
              <a:gd name="connsiteX1201" fmla="*/ 1378875 w 8743929"/>
              <a:gd name="connsiteY1201" fmla="*/ 4301657 h 6234279"/>
              <a:gd name="connsiteX1202" fmla="*/ 1321487 w 8743929"/>
              <a:gd name="connsiteY1202" fmla="*/ 4353690 h 6234279"/>
              <a:gd name="connsiteX1203" fmla="*/ 7866925 w 8743929"/>
              <a:gd name="connsiteY1203" fmla="*/ 2424486 h 6234279"/>
              <a:gd name="connsiteX1204" fmla="*/ 7845606 w 8743929"/>
              <a:gd name="connsiteY1204" fmla="*/ 2402749 h 6234279"/>
              <a:gd name="connsiteX1205" fmla="*/ 7845607 w 8743929"/>
              <a:gd name="connsiteY1205" fmla="*/ 2402332 h 6234279"/>
              <a:gd name="connsiteX1206" fmla="*/ 7867760 w 8743929"/>
              <a:gd name="connsiteY1206" fmla="*/ 2381013 h 6234279"/>
              <a:gd name="connsiteX1207" fmla="*/ 7889080 w 8743929"/>
              <a:gd name="connsiteY1207" fmla="*/ 2403168 h 6234279"/>
              <a:gd name="connsiteX1208" fmla="*/ 7882408 w 8743929"/>
              <a:gd name="connsiteY1208" fmla="*/ 2418420 h 6234279"/>
              <a:gd name="connsiteX1209" fmla="*/ 7866925 w 8743929"/>
              <a:gd name="connsiteY1209" fmla="*/ 2424486 h 6234279"/>
              <a:gd name="connsiteX1210" fmla="*/ 6332802 w 8743929"/>
              <a:gd name="connsiteY1210" fmla="*/ 2880530 h 6234279"/>
              <a:gd name="connsiteX1211" fmla="*/ 6320678 w 8743929"/>
              <a:gd name="connsiteY1211" fmla="*/ 2868406 h 6234279"/>
              <a:gd name="connsiteX1212" fmla="*/ 6332799 w 8743929"/>
              <a:gd name="connsiteY1212" fmla="*/ 2856284 h 6234279"/>
              <a:gd name="connsiteX1213" fmla="*/ 6344921 w 8743929"/>
              <a:gd name="connsiteY1213" fmla="*/ 2868406 h 6234279"/>
              <a:gd name="connsiteX1214" fmla="*/ 6332802 w 8743929"/>
              <a:gd name="connsiteY1214" fmla="*/ 2880530 h 6234279"/>
              <a:gd name="connsiteX1215" fmla="*/ 2090035 w 8743929"/>
              <a:gd name="connsiteY1215" fmla="*/ 4140458 h 6234279"/>
              <a:gd name="connsiteX1216" fmla="*/ 2016883 w 8743929"/>
              <a:gd name="connsiteY1216" fmla="*/ 4067306 h 6234279"/>
              <a:gd name="connsiteX1217" fmla="*/ 2090035 w 8743929"/>
              <a:gd name="connsiteY1217" fmla="*/ 3994154 h 6234279"/>
              <a:gd name="connsiteX1218" fmla="*/ 2163188 w 8743929"/>
              <a:gd name="connsiteY1218" fmla="*/ 4067307 h 6234279"/>
              <a:gd name="connsiteX1219" fmla="*/ 2157436 w 8743929"/>
              <a:gd name="connsiteY1219" fmla="*/ 4095771 h 6234279"/>
              <a:gd name="connsiteX1220" fmla="*/ 2090035 w 8743929"/>
              <a:gd name="connsiteY1220" fmla="*/ 4140458 h 6234279"/>
              <a:gd name="connsiteX1221" fmla="*/ 8619781 w 8743929"/>
              <a:gd name="connsiteY1221" fmla="*/ 2211308 h 6234279"/>
              <a:gd name="connsiteX1222" fmla="*/ 8613093 w 8743929"/>
              <a:gd name="connsiteY1222" fmla="*/ 2205038 h 6234279"/>
              <a:gd name="connsiteX1223" fmla="*/ 8619781 w 8743929"/>
              <a:gd name="connsiteY1223" fmla="*/ 2198350 h 6234279"/>
              <a:gd name="connsiteX1224" fmla="*/ 8626471 w 8743929"/>
              <a:gd name="connsiteY1224" fmla="*/ 2205038 h 6234279"/>
              <a:gd name="connsiteX1225" fmla="*/ 8619781 w 8743929"/>
              <a:gd name="connsiteY1225" fmla="*/ 2211308 h 6234279"/>
              <a:gd name="connsiteX1226" fmla="*/ 3731573 w 8743929"/>
              <a:gd name="connsiteY1226" fmla="*/ 3674373 h 6234279"/>
              <a:gd name="connsiteX1227" fmla="*/ 3711926 w 8743929"/>
              <a:gd name="connsiteY1227" fmla="*/ 3654727 h 6234279"/>
              <a:gd name="connsiteX1228" fmla="*/ 3711926 w 8743929"/>
              <a:gd name="connsiteY1228" fmla="*/ 3653891 h 6234279"/>
              <a:gd name="connsiteX1229" fmla="*/ 3732409 w 8743929"/>
              <a:gd name="connsiteY1229" fmla="*/ 3634245 h 6234279"/>
              <a:gd name="connsiteX1230" fmla="*/ 3752055 w 8743929"/>
              <a:gd name="connsiteY1230" fmla="*/ 3654727 h 6234279"/>
              <a:gd name="connsiteX1231" fmla="*/ 3745874 w 8743929"/>
              <a:gd name="connsiteY1231" fmla="*/ 3668783 h 6234279"/>
              <a:gd name="connsiteX1232" fmla="*/ 3731573 w 8743929"/>
              <a:gd name="connsiteY1232" fmla="*/ 3674373 h 6234279"/>
              <a:gd name="connsiteX1233" fmla="*/ 7393311 w 8743929"/>
              <a:gd name="connsiteY1233" fmla="*/ 2605064 h 6234279"/>
              <a:gd name="connsiteX1234" fmla="*/ 7378260 w 8743929"/>
              <a:gd name="connsiteY1234" fmla="*/ 2590015 h 6234279"/>
              <a:gd name="connsiteX1235" fmla="*/ 7393312 w 8743929"/>
              <a:gd name="connsiteY1235" fmla="*/ 2574969 h 6234279"/>
              <a:gd name="connsiteX1236" fmla="*/ 7408360 w 8743929"/>
              <a:gd name="connsiteY1236" fmla="*/ 2590017 h 6234279"/>
              <a:gd name="connsiteX1237" fmla="*/ 7403954 w 8743929"/>
              <a:gd name="connsiteY1237" fmla="*/ 2600660 h 6234279"/>
              <a:gd name="connsiteX1238" fmla="*/ 7393311 w 8743929"/>
              <a:gd name="connsiteY1238" fmla="*/ 2605064 h 6234279"/>
              <a:gd name="connsiteX1239" fmla="*/ 6882910 w 8743929"/>
              <a:gd name="connsiteY1239" fmla="*/ 2760980 h 6234279"/>
              <a:gd name="connsiteX1240" fmla="*/ 6870787 w 8743929"/>
              <a:gd name="connsiteY1240" fmla="*/ 2748856 h 6234279"/>
              <a:gd name="connsiteX1241" fmla="*/ 6882911 w 8743929"/>
              <a:gd name="connsiteY1241" fmla="*/ 2736736 h 6234279"/>
              <a:gd name="connsiteX1242" fmla="*/ 6895034 w 8743929"/>
              <a:gd name="connsiteY1242" fmla="*/ 2748858 h 6234279"/>
              <a:gd name="connsiteX1243" fmla="*/ 6882910 w 8743929"/>
              <a:gd name="connsiteY1243" fmla="*/ 2760980 h 6234279"/>
              <a:gd name="connsiteX1244" fmla="*/ 1039515 w 8743929"/>
              <a:gd name="connsiteY1244" fmla="*/ 4504345 h 6234279"/>
              <a:gd name="connsiteX1245" fmla="*/ 1012398 w 8743929"/>
              <a:gd name="connsiteY1245" fmla="*/ 4508310 h 6234279"/>
              <a:gd name="connsiteX1246" fmla="*/ 1003236 w 8743929"/>
              <a:gd name="connsiteY1246" fmla="*/ 4506390 h 6234279"/>
              <a:gd name="connsiteX1247" fmla="*/ 956085 w 8743929"/>
              <a:gd name="connsiteY1247" fmla="*/ 4347512 h 6234279"/>
              <a:gd name="connsiteX1248" fmla="*/ 977730 w 8743929"/>
              <a:gd name="connsiteY1248" fmla="*/ 4333064 h 6234279"/>
              <a:gd name="connsiteX1249" fmla="*/ 1013234 w 8743929"/>
              <a:gd name="connsiteY1249" fmla="*/ 4326057 h 6234279"/>
              <a:gd name="connsiteX1250" fmla="*/ 1103943 w 8743929"/>
              <a:gd name="connsiteY1250" fmla="*/ 4417601 h 6234279"/>
              <a:gd name="connsiteX1251" fmla="*/ 1096620 w 8743929"/>
              <a:gd name="connsiteY1251" fmla="*/ 4453042 h 6234279"/>
              <a:gd name="connsiteX1252" fmla="*/ 1039515 w 8743929"/>
              <a:gd name="connsiteY1252" fmla="*/ 4504345 h 6234279"/>
              <a:gd name="connsiteX1253" fmla="*/ 2620912 w 8743929"/>
              <a:gd name="connsiteY1253" fmla="*/ 4049750 h 6234279"/>
              <a:gd name="connsiteX1254" fmla="*/ 2555284 w 8743929"/>
              <a:gd name="connsiteY1254" fmla="*/ 3984121 h 6234279"/>
              <a:gd name="connsiteX1255" fmla="*/ 2620912 w 8743929"/>
              <a:gd name="connsiteY1255" fmla="*/ 3918494 h 6234279"/>
              <a:gd name="connsiteX1256" fmla="*/ 2686540 w 8743929"/>
              <a:gd name="connsiteY1256" fmla="*/ 3984121 h 6234279"/>
              <a:gd name="connsiteX1257" fmla="*/ 2681382 w 8743929"/>
              <a:gd name="connsiteY1257" fmla="*/ 4009665 h 6234279"/>
              <a:gd name="connsiteX1258" fmla="*/ 2620912 w 8743929"/>
              <a:gd name="connsiteY1258" fmla="*/ 4049750 h 6234279"/>
              <a:gd name="connsiteX1259" fmla="*/ 3171435 w 8743929"/>
              <a:gd name="connsiteY1259" fmla="*/ 3886725 h 6234279"/>
              <a:gd name="connsiteX1260" fmla="*/ 3171017 w 8743929"/>
              <a:gd name="connsiteY1260" fmla="*/ 3886725 h 6234279"/>
              <a:gd name="connsiteX1261" fmla="*/ 3135486 w 8743929"/>
              <a:gd name="connsiteY1261" fmla="*/ 3851194 h 6234279"/>
              <a:gd name="connsiteX1262" fmla="*/ 3170599 w 8743929"/>
              <a:gd name="connsiteY1262" fmla="*/ 3815663 h 6234279"/>
              <a:gd name="connsiteX1263" fmla="*/ 3206548 w 8743929"/>
              <a:gd name="connsiteY1263" fmla="*/ 3850776 h 6234279"/>
              <a:gd name="connsiteX1264" fmla="*/ 3196422 w 8743929"/>
              <a:gd name="connsiteY1264" fmla="*/ 3876008 h 6234279"/>
              <a:gd name="connsiteX1265" fmla="*/ 3171435 w 8743929"/>
              <a:gd name="connsiteY1265" fmla="*/ 3886725 h 6234279"/>
              <a:gd name="connsiteX1266" fmla="*/ 1821930 w 8743929"/>
              <a:gd name="connsiteY1266" fmla="*/ 4310003 h 6234279"/>
              <a:gd name="connsiteX1267" fmla="*/ 1798682 w 8743929"/>
              <a:gd name="connsiteY1267" fmla="*/ 4313516 h 6234279"/>
              <a:gd name="connsiteX1268" fmla="*/ 1798264 w 8743929"/>
              <a:gd name="connsiteY1268" fmla="*/ 4313516 h 6234279"/>
              <a:gd name="connsiteX1269" fmla="*/ 1720513 w 8743929"/>
              <a:gd name="connsiteY1269" fmla="*/ 4235765 h 6234279"/>
              <a:gd name="connsiteX1270" fmla="*/ 1720513 w 8743929"/>
              <a:gd name="connsiteY1270" fmla="*/ 4235347 h 6234279"/>
              <a:gd name="connsiteX1271" fmla="*/ 1798682 w 8743929"/>
              <a:gd name="connsiteY1271" fmla="*/ 4157179 h 6234279"/>
              <a:gd name="connsiteX1272" fmla="*/ 1876850 w 8743929"/>
              <a:gd name="connsiteY1272" fmla="*/ 4235347 h 6234279"/>
              <a:gd name="connsiteX1273" fmla="*/ 1870708 w 8743929"/>
              <a:gd name="connsiteY1273" fmla="*/ 4265778 h 6234279"/>
              <a:gd name="connsiteX1274" fmla="*/ 1821930 w 8743929"/>
              <a:gd name="connsiteY1274" fmla="*/ 4310003 h 6234279"/>
              <a:gd name="connsiteX1275" fmla="*/ 6129645 w 8743929"/>
              <a:gd name="connsiteY1275" fmla="*/ 3037282 h 6234279"/>
              <a:gd name="connsiteX1276" fmla="*/ 6128809 w 8743929"/>
              <a:gd name="connsiteY1276" fmla="*/ 3037282 h 6234279"/>
              <a:gd name="connsiteX1277" fmla="*/ 6111671 w 8743929"/>
              <a:gd name="connsiteY1277" fmla="*/ 3019308 h 6234279"/>
              <a:gd name="connsiteX1278" fmla="*/ 6129642 w 8743929"/>
              <a:gd name="connsiteY1278" fmla="*/ 3001332 h 6234279"/>
              <a:gd name="connsiteX1279" fmla="*/ 6147618 w 8743929"/>
              <a:gd name="connsiteY1279" fmla="*/ 3019306 h 6234279"/>
              <a:gd name="connsiteX1280" fmla="*/ 6142346 w 8743929"/>
              <a:gd name="connsiteY1280" fmla="*/ 3032009 h 6234279"/>
              <a:gd name="connsiteX1281" fmla="*/ 6129645 w 8743929"/>
              <a:gd name="connsiteY1281" fmla="*/ 3037282 h 6234279"/>
              <a:gd name="connsiteX1282" fmla="*/ 3984471 w 8743929"/>
              <a:gd name="connsiteY1282" fmla="*/ 3684406 h 6234279"/>
              <a:gd name="connsiteX1283" fmla="*/ 3969422 w 8743929"/>
              <a:gd name="connsiteY1283" fmla="*/ 3669357 h 6234279"/>
              <a:gd name="connsiteX1284" fmla="*/ 3984470 w 8743929"/>
              <a:gd name="connsiteY1284" fmla="*/ 3654310 h 6234279"/>
              <a:gd name="connsiteX1285" fmla="*/ 3999518 w 8743929"/>
              <a:gd name="connsiteY1285" fmla="*/ 3669358 h 6234279"/>
              <a:gd name="connsiteX1286" fmla="*/ 3995114 w 8743929"/>
              <a:gd name="connsiteY1286" fmla="*/ 3680002 h 6234279"/>
              <a:gd name="connsiteX1287" fmla="*/ 3984471 w 8743929"/>
              <a:gd name="connsiteY1287" fmla="*/ 3684406 h 6234279"/>
              <a:gd name="connsiteX1288" fmla="*/ 8187547 w 8743929"/>
              <a:gd name="connsiteY1288" fmla="*/ 2460857 h 6234279"/>
              <a:gd name="connsiteX1289" fmla="*/ 8145748 w 8743929"/>
              <a:gd name="connsiteY1289" fmla="*/ 2419057 h 6234279"/>
              <a:gd name="connsiteX1290" fmla="*/ 8187548 w 8743929"/>
              <a:gd name="connsiteY1290" fmla="*/ 2377256 h 6234279"/>
              <a:gd name="connsiteX1291" fmla="*/ 8229349 w 8743929"/>
              <a:gd name="connsiteY1291" fmla="*/ 2419055 h 6234279"/>
              <a:gd name="connsiteX1292" fmla="*/ 8217100 w 8743929"/>
              <a:gd name="connsiteY1292" fmla="*/ 2448608 h 6234279"/>
              <a:gd name="connsiteX1293" fmla="*/ 8187547 w 8743929"/>
              <a:gd name="connsiteY1293" fmla="*/ 2460857 h 6234279"/>
              <a:gd name="connsiteX1294" fmla="*/ 2321196 w 8743929"/>
              <a:gd name="connsiteY1294" fmla="*/ 4239110 h 6234279"/>
              <a:gd name="connsiteX1295" fmla="*/ 2252642 w 8743929"/>
              <a:gd name="connsiteY1295" fmla="*/ 4170555 h 6234279"/>
              <a:gd name="connsiteX1296" fmla="*/ 2321196 w 8743929"/>
              <a:gd name="connsiteY1296" fmla="*/ 4102002 h 6234279"/>
              <a:gd name="connsiteX1297" fmla="*/ 2389751 w 8743929"/>
              <a:gd name="connsiteY1297" fmla="*/ 4170556 h 6234279"/>
              <a:gd name="connsiteX1298" fmla="*/ 2384365 w 8743929"/>
              <a:gd name="connsiteY1298" fmla="*/ 4197244 h 6234279"/>
              <a:gd name="connsiteX1299" fmla="*/ 2321196 w 8743929"/>
              <a:gd name="connsiteY1299" fmla="*/ 4239110 h 6234279"/>
              <a:gd name="connsiteX1300" fmla="*/ 6701075 w 8743929"/>
              <a:gd name="connsiteY1300" fmla="*/ 2941979 h 6234279"/>
              <a:gd name="connsiteX1301" fmla="*/ 6684354 w 8743929"/>
              <a:gd name="connsiteY1301" fmla="*/ 2924841 h 6234279"/>
              <a:gd name="connsiteX1302" fmla="*/ 6701075 w 8743929"/>
              <a:gd name="connsiteY1302" fmla="*/ 2908119 h 6234279"/>
              <a:gd name="connsiteX1303" fmla="*/ 6718211 w 8743929"/>
              <a:gd name="connsiteY1303" fmla="*/ 2924840 h 6234279"/>
              <a:gd name="connsiteX1304" fmla="*/ 6713074 w 8743929"/>
              <a:gd name="connsiteY1304" fmla="*/ 2936841 h 6234279"/>
              <a:gd name="connsiteX1305" fmla="*/ 6701075 w 8743929"/>
              <a:gd name="connsiteY1305" fmla="*/ 2941979 h 6234279"/>
              <a:gd name="connsiteX1306" fmla="*/ 7727725 w 8743929"/>
              <a:gd name="connsiteY1306" fmla="*/ 2639343 h 6234279"/>
              <a:gd name="connsiteX1307" fmla="*/ 7703482 w 8743929"/>
              <a:gd name="connsiteY1307" fmla="*/ 2615100 h 6234279"/>
              <a:gd name="connsiteX1308" fmla="*/ 7727726 w 8743929"/>
              <a:gd name="connsiteY1308" fmla="*/ 2590855 h 6234279"/>
              <a:gd name="connsiteX1309" fmla="*/ 7751971 w 8743929"/>
              <a:gd name="connsiteY1309" fmla="*/ 2615100 h 6234279"/>
              <a:gd name="connsiteX1310" fmla="*/ 7744863 w 8743929"/>
              <a:gd name="connsiteY1310" fmla="*/ 2632237 h 6234279"/>
              <a:gd name="connsiteX1311" fmla="*/ 7727725 w 8743929"/>
              <a:gd name="connsiteY1311" fmla="*/ 2639343 h 6234279"/>
              <a:gd name="connsiteX1312" fmla="*/ 4237369 w 8743929"/>
              <a:gd name="connsiteY1312" fmla="*/ 3678136 h 6234279"/>
              <a:gd name="connsiteX1313" fmla="*/ 4222320 w 8743929"/>
              <a:gd name="connsiteY1313" fmla="*/ 3663087 h 6234279"/>
              <a:gd name="connsiteX1314" fmla="*/ 4237368 w 8743929"/>
              <a:gd name="connsiteY1314" fmla="*/ 3648040 h 6234279"/>
              <a:gd name="connsiteX1315" fmla="*/ 4252416 w 8743929"/>
              <a:gd name="connsiteY1315" fmla="*/ 3663088 h 6234279"/>
              <a:gd name="connsiteX1316" fmla="*/ 4248011 w 8743929"/>
              <a:gd name="connsiteY1316" fmla="*/ 3673731 h 6234279"/>
              <a:gd name="connsiteX1317" fmla="*/ 4237369 w 8743929"/>
              <a:gd name="connsiteY1317" fmla="*/ 3678136 h 6234279"/>
              <a:gd name="connsiteX1318" fmla="*/ 1537352 w 8743929"/>
              <a:gd name="connsiteY1318" fmla="*/ 4484984 h 6234279"/>
              <a:gd name="connsiteX1319" fmla="*/ 1510253 w 8743929"/>
              <a:gd name="connsiteY1319" fmla="*/ 4489081 h 6234279"/>
              <a:gd name="connsiteX1320" fmla="*/ 1419126 w 8743929"/>
              <a:gd name="connsiteY1320" fmla="*/ 4397955 h 6234279"/>
              <a:gd name="connsiteX1321" fmla="*/ 1510253 w 8743929"/>
              <a:gd name="connsiteY1321" fmla="*/ 4306829 h 6234279"/>
              <a:gd name="connsiteX1322" fmla="*/ 1601380 w 8743929"/>
              <a:gd name="connsiteY1322" fmla="*/ 4397955 h 6234279"/>
              <a:gd name="connsiteX1323" fmla="*/ 1594218 w 8743929"/>
              <a:gd name="connsiteY1323" fmla="*/ 4433425 h 6234279"/>
              <a:gd name="connsiteX1324" fmla="*/ 1537352 w 8743929"/>
              <a:gd name="connsiteY1324" fmla="*/ 4484984 h 6234279"/>
              <a:gd name="connsiteX1325" fmla="*/ 5916453 w 8743929"/>
              <a:gd name="connsiteY1325" fmla="*/ 3186929 h 6234279"/>
              <a:gd name="connsiteX1326" fmla="*/ 5885521 w 8743929"/>
              <a:gd name="connsiteY1326" fmla="*/ 3155997 h 6234279"/>
              <a:gd name="connsiteX1327" fmla="*/ 5916453 w 8743929"/>
              <a:gd name="connsiteY1327" fmla="*/ 3125062 h 6234279"/>
              <a:gd name="connsiteX1328" fmla="*/ 5947387 w 8743929"/>
              <a:gd name="connsiteY1328" fmla="*/ 3155997 h 6234279"/>
              <a:gd name="connsiteX1329" fmla="*/ 5938333 w 8743929"/>
              <a:gd name="connsiteY1329" fmla="*/ 3177875 h 6234279"/>
              <a:gd name="connsiteX1330" fmla="*/ 5916453 w 8743929"/>
              <a:gd name="connsiteY1330" fmla="*/ 3186929 h 6234279"/>
              <a:gd name="connsiteX1331" fmla="*/ 7232375 w 8743929"/>
              <a:gd name="connsiteY1331" fmla="*/ 2799440 h 6234279"/>
              <a:gd name="connsiteX1332" fmla="*/ 7218162 w 8743929"/>
              <a:gd name="connsiteY1332" fmla="*/ 2785227 h 6234279"/>
              <a:gd name="connsiteX1333" fmla="*/ 7232376 w 8743929"/>
              <a:gd name="connsiteY1333" fmla="*/ 2771015 h 6234279"/>
              <a:gd name="connsiteX1334" fmla="*/ 7246587 w 8743929"/>
              <a:gd name="connsiteY1334" fmla="*/ 2785228 h 6234279"/>
              <a:gd name="connsiteX1335" fmla="*/ 7242428 w 8743929"/>
              <a:gd name="connsiteY1335" fmla="*/ 2795281 h 6234279"/>
              <a:gd name="connsiteX1336" fmla="*/ 7232375 w 8743929"/>
              <a:gd name="connsiteY1336" fmla="*/ 2799440 h 6234279"/>
              <a:gd name="connsiteX1337" fmla="*/ 3417645 w 8743929"/>
              <a:gd name="connsiteY1337" fmla="*/ 3935214 h 6234279"/>
              <a:gd name="connsiteX1338" fmla="*/ 3383786 w 8743929"/>
              <a:gd name="connsiteY1338" fmla="*/ 3901771 h 6234279"/>
              <a:gd name="connsiteX1339" fmla="*/ 3383786 w 8743929"/>
              <a:gd name="connsiteY1339" fmla="*/ 3901354 h 6234279"/>
              <a:gd name="connsiteX1340" fmla="*/ 3417645 w 8743929"/>
              <a:gd name="connsiteY1340" fmla="*/ 3867496 h 6234279"/>
              <a:gd name="connsiteX1341" fmla="*/ 3451504 w 8743929"/>
              <a:gd name="connsiteY1341" fmla="*/ 3901354 h 6234279"/>
              <a:gd name="connsiteX1342" fmla="*/ 3441581 w 8743929"/>
              <a:gd name="connsiteY1342" fmla="*/ 3925291 h 6234279"/>
              <a:gd name="connsiteX1343" fmla="*/ 3417645 w 8743929"/>
              <a:gd name="connsiteY1343" fmla="*/ 3935214 h 6234279"/>
              <a:gd name="connsiteX1344" fmla="*/ 8504409 w 8743929"/>
              <a:gd name="connsiteY1344" fmla="*/ 2433691 h 6234279"/>
              <a:gd name="connsiteX1345" fmla="*/ 8500646 w 8743929"/>
              <a:gd name="connsiteY1345" fmla="*/ 2429929 h 6234279"/>
              <a:gd name="connsiteX1346" fmla="*/ 8504409 w 8743929"/>
              <a:gd name="connsiteY1346" fmla="*/ 2426167 h 6234279"/>
              <a:gd name="connsiteX1347" fmla="*/ 8508172 w 8743929"/>
              <a:gd name="connsiteY1347" fmla="*/ 2429929 h 6234279"/>
              <a:gd name="connsiteX1348" fmla="*/ 8504409 w 8743929"/>
              <a:gd name="connsiteY1348" fmla="*/ 2433691 h 6234279"/>
              <a:gd name="connsiteX1349" fmla="*/ 2884309 w 8743929"/>
              <a:gd name="connsiteY1349" fmla="*/ 4115823 h 6234279"/>
              <a:gd name="connsiteX1350" fmla="*/ 2861687 w 8743929"/>
              <a:gd name="connsiteY1350" fmla="*/ 4120393 h 6234279"/>
              <a:gd name="connsiteX1351" fmla="*/ 2859974 w 8743929"/>
              <a:gd name="connsiteY1351" fmla="*/ 4120352 h 6234279"/>
              <a:gd name="connsiteX1352" fmla="*/ 2803583 w 8743929"/>
              <a:gd name="connsiteY1352" fmla="*/ 4060618 h 6234279"/>
              <a:gd name="connsiteX1353" fmla="*/ 2861645 w 8743929"/>
              <a:gd name="connsiteY1353" fmla="*/ 4004187 h 6234279"/>
              <a:gd name="connsiteX1354" fmla="*/ 2919749 w 8743929"/>
              <a:gd name="connsiteY1354" fmla="*/ 4062248 h 6234279"/>
              <a:gd name="connsiteX1355" fmla="*/ 2915208 w 8743929"/>
              <a:gd name="connsiteY1355" fmla="*/ 4084878 h 6234279"/>
              <a:gd name="connsiteX1356" fmla="*/ 2902773 w 8743929"/>
              <a:gd name="connsiteY1356" fmla="*/ 4103360 h 6234279"/>
              <a:gd name="connsiteX1357" fmla="*/ 2884309 w 8743929"/>
              <a:gd name="connsiteY1357" fmla="*/ 4115823 h 6234279"/>
              <a:gd name="connsiteX1358" fmla="*/ 4489350 w 8743929"/>
              <a:gd name="connsiteY1358" fmla="*/ 3660951 h 6234279"/>
              <a:gd name="connsiteX1359" fmla="*/ 4469705 w 8743929"/>
              <a:gd name="connsiteY1359" fmla="*/ 3641305 h 6234279"/>
              <a:gd name="connsiteX1360" fmla="*/ 4489352 w 8743929"/>
              <a:gd name="connsiteY1360" fmla="*/ 3621659 h 6234279"/>
              <a:gd name="connsiteX1361" fmla="*/ 4508998 w 8743929"/>
              <a:gd name="connsiteY1361" fmla="*/ 3641305 h 6234279"/>
              <a:gd name="connsiteX1362" fmla="*/ 4503247 w 8743929"/>
              <a:gd name="connsiteY1362" fmla="*/ 3655203 h 6234279"/>
              <a:gd name="connsiteX1363" fmla="*/ 4489350 w 8743929"/>
              <a:gd name="connsiteY1363" fmla="*/ 3660951 h 6234279"/>
              <a:gd name="connsiteX1364" fmla="*/ 5694489 w 8743929"/>
              <a:gd name="connsiteY1364" fmla="*/ 3308151 h 6234279"/>
              <a:gd name="connsiteX1365" fmla="*/ 5663553 w 8743929"/>
              <a:gd name="connsiteY1365" fmla="*/ 3277217 h 6234279"/>
              <a:gd name="connsiteX1366" fmla="*/ 5694487 w 8743929"/>
              <a:gd name="connsiteY1366" fmla="*/ 3246286 h 6234279"/>
              <a:gd name="connsiteX1367" fmla="*/ 5725422 w 8743929"/>
              <a:gd name="connsiteY1367" fmla="*/ 3277219 h 6234279"/>
              <a:gd name="connsiteX1368" fmla="*/ 5716362 w 8743929"/>
              <a:gd name="connsiteY1368" fmla="*/ 3299095 h 6234279"/>
              <a:gd name="connsiteX1369" fmla="*/ 5694489 w 8743929"/>
              <a:gd name="connsiteY1369" fmla="*/ 3308151 h 6234279"/>
              <a:gd name="connsiteX1370" fmla="*/ 1250558 w 8743929"/>
              <a:gd name="connsiteY1370" fmla="*/ 4641869 h 6234279"/>
              <a:gd name="connsiteX1371" fmla="*/ 1224331 w 8743929"/>
              <a:gd name="connsiteY1371" fmla="*/ 4645835 h 6234279"/>
              <a:gd name="connsiteX1372" fmla="*/ 1136130 w 8743929"/>
              <a:gd name="connsiteY1372" fmla="*/ 4557635 h 6234279"/>
              <a:gd name="connsiteX1373" fmla="*/ 1224331 w 8743929"/>
              <a:gd name="connsiteY1373" fmla="*/ 4469435 h 6234279"/>
              <a:gd name="connsiteX1374" fmla="*/ 1312532 w 8743929"/>
              <a:gd name="connsiteY1374" fmla="*/ 4557635 h 6234279"/>
              <a:gd name="connsiteX1375" fmla="*/ 1305601 w 8743929"/>
              <a:gd name="connsiteY1375" fmla="*/ 4591961 h 6234279"/>
              <a:gd name="connsiteX1376" fmla="*/ 1250558 w 8743929"/>
              <a:gd name="connsiteY1376" fmla="*/ 4641869 h 6234279"/>
              <a:gd name="connsiteX1377" fmla="*/ 4739325 w 8743929"/>
              <a:gd name="connsiteY1377" fmla="*/ 3614554 h 6234279"/>
              <a:gd name="connsiteX1378" fmla="*/ 4726787 w 8743929"/>
              <a:gd name="connsiteY1378" fmla="*/ 3602433 h 6234279"/>
              <a:gd name="connsiteX1379" fmla="*/ 4739323 w 8743929"/>
              <a:gd name="connsiteY1379" fmla="*/ 3589891 h 6234279"/>
              <a:gd name="connsiteX1380" fmla="*/ 4751451 w 8743929"/>
              <a:gd name="connsiteY1380" fmla="*/ 3602433 h 6234279"/>
              <a:gd name="connsiteX1381" fmla="*/ 4739325 w 8743929"/>
              <a:gd name="connsiteY1381" fmla="*/ 3614554 h 6234279"/>
              <a:gd name="connsiteX1382" fmla="*/ 5464582 w 8743929"/>
              <a:gd name="connsiteY1382" fmla="*/ 3403878 h 6234279"/>
              <a:gd name="connsiteX1383" fmla="*/ 5444099 w 8743929"/>
              <a:gd name="connsiteY1383" fmla="*/ 3382976 h 6234279"/>
              <a:gd name="connsiteX1384" fmla="*/ 5464580 w 8743929"/>
              <a:gd name="connsiteY1384" fmla="*/ 3362494 h 6234279"/>
              <a:gd name="connsiteX1385" fmla="*/ 5485479 w 8743929"/>
              <a:gd name="connsiteY1385" fmla="*/ 3382974 h 6234279"/>
              <a:gd name="connsiteX1386" fmla="*/ 5479248 w 8743929"/>
              <a:gd name="connsiteY1386" fmla="*/ 3397644 h 6234279"/>
              <a:gd name="connsiteX1387" fmla="*/ 5464582 w 8743929"/>
              <a:gd name="connsiteY1387" fmla="*/ 3403878 h 6234279"/>
              <a:gd name="connsiteX1388" fmla="*/ 2048989 w 8743929"/>
              <a:gd name="connsiteY1388" fmla="*/ 4424461 h 6234279"/>
              <a:gd name="connsiteX1389" fmla="*/ 2025245 w 8743929"/>
              <a:gd name="connsiteY1389" fmla="*/ 4428050 h 6234279"/>
              <a:gd name="connsiteX1390" fmla="*/ 2024409 w 8743929"/>
              <a:gd name="connsiteY1390" fmla="*/ 4428050 h 6234279"/>
              <a:gd name="connsiteX1391" fmla="*/ 1945403 w 8743929"/>
              <a:gd name="connsiteY1391" fmla="*/ 4348210 h 6234279"/>
              <a:gd name="connsiteX1392" fmla="*/ 2025245 w 8743929"/>
              <a:gd name="connsiteY1392" fmla="*/ 4268370 h 6234279"/>
              <a:gd name="connsiteX1393" fmla="*/ 2105084 w 8743929"/>
              <a:gd name="connsiteY1393" fmla="*/ 4348211 h 6234279"/>
              <a:gd name="connsiteX1394" fmla="*/ 2098811 w 8743929"/>
              <a:gd name="connsiteY1394" fmla="*/ 4379290 h 6234279"/>
              <a:gd name="connsiteX1395" fmla="*/ 2048989 w 8743929"/>
              <a:gd name="connsiteY1395" fmla="*/ 4424461 h 6234279"/>
              <a:gd name="connsiteX1396" fmla="*/ 6508368 w 8743929"/>
              <a:gd name="connsiteY1396" fmla="*/ 3101241 h 6234279"/>
              <a:gd name="connsiteX1397" fmla="*/ 6496245 w 8743929"/>
              <a:gd name="connsiteY1397" fmla="*/ 3089119 h 6234279"/>
              <a:gd name="connsiteX1398" fmla="*/ 6496244 w 8743929"/>
              <a:gd name="connsiteY1398" fmla="*/ 3088282 h 6234279"/>
              <a:gd name="connsiteX1399" fmla="*/ 6509204 w 8743929"/>
              <a:gd name="connsiteY1399" fmla="*/ 3076160 h 6234279"/>
              <a:gd name="connsiteX1400" fmla="*/ 6521327 w 8743929"/>
              <a:gd name="connsiteY1400" fmla="*/ 3089119 h 6234279"/>
              <a:gd name="connsiteX1401" fmla="*/ 6517357 w 8743929"/>
              <a:gd name="connsiteY1401" fmla="*/ 3097861 h 6234279"/>
              <a:gd name="connsiteX1402" fmla="*/ 6508368 w 8743929"/>
              <a:gd name="connsiteY1402" fmla="*/ 3101241 h 6234279"/>
              <a:gd name="connsiteX1403" fmla="*/ 4985950 w 8743929"/>
              <a:gd name="connsiteY1403" fmla="*/ 3563972 h 6234279"/>
              <a:gd name="connsiteX1404" fmla="*/ 4967978 w 8743929"/>
              <a:gd name="connsiteY1404" fmla="*/ 3546000 h 6234279"/>
              <a:gd name="connsiteX1405" fmla="*/ 4967974 w 8743929"/>
              <a:gd name="connsiteY1405" fmla="*/ 3540522 h 6234279"/>
              <a:gd name="connsiteX1406" fmla="*/ 4988459 w 8743929"/>
              <a:gd name="connsiteY1406" fmla="*/ 3525516 h 6234279"/>
              <a:gd name="connsiteX1407" fmla="*/ 5003510 w 8743929"/>
              <a:gd name="connsiteY1407" fmla="*/ 3545999 h 6234279"/>
              <a:gd name="connsiteX1408" fmla="*/ 4998397 w 8743929"/>
              <a:gd name="connsiteY1408" fmla="*/ 3558575 h 6234279"/>
              <a:gd name="connsiteX1409" fmla="*/ 4985950 w 8743929"/>
              <a:gd name="connsiteY1409" fmla="*/ 3563972 h 6234279"/>
              <a:gd name="connsiteX1410" fmla="*/ 5227984 w 8743929"/>
              <a:gd name="connsiteY1410" fmla="*/ 3494585 h 6234279"/>
              <a:gd name="connsiteX1411" fmla="*/ 5206246 w 8743929"/>
              <a:gd name="connsiteY1411" fmla="*/ 3472848 h 6234279"/>
              <a:gd name="connsiteX1412" fmla="*/ 5227982 w 8743929"/>
              <a:gd name="connsiteY1412" fmla="*/ 3451111 h 6234279"/>
              <a:gd name="connsiteX1413" fmla="*/ 5249722 w 8743929"/>
              <a:gd name="connsiteY1413" fmla="*/ 3472849 h 6234279"/>
              <a:gd name="connsiteX1414" fmla="*/ 5243353 w 8743929"/>
              <a:gd name="connsiteY1414" fmla="*/ 3488217 h 6234279"/>
              <a:gd name="connsiteX1415" fmla="*/ 5227984 w 8743929"/>
              <a:gd name="connsiteY1415" fmla="*/ 3494585 h 6234279"/>
              <a:gd name="connsiteX1416" fmla="*/ 3668452 w 8743929"/>
              <a:gd name="connsiteY1416" fmla="*/ 3965729 h 6234279"/>
              <a:gd name="connsiteX1417" fmla="*/ 3634594 w 8743929"/>
              <a:gd name="connsiteY1417" fmla="*/ 3931869 h 6234279"/>
              <a:gd name="connsiteX1418" fmla="*/ 3668453 w 8743929"/>
              <a:gd name="connsiteY1418" fmla="*/ 3898011 h 6234279"/>
              <a:gd name="connsiteX1419" fmla="*/ 3702312 w 8743929"/>
              <a:gd name="connsiteY1419" fmla="*/ 3931869 h 6234279"/>
              <a:gd name="connsiteX1420" fmla="*/ 3692389 w 8743929"/>
              <a:gd name="connsiteY1420" fmla="*/ 3955806 h 6234279"/>
              <a:gd name="connsiteX1421" fmla="*/ 3668452 w 8743929"/>
              <a:gd name="connsiteY1421" fmla="*/ 3965729 h 6234279"/>
              <a:gd name="connsiteX1422" fmla="*/ 8054620 w 8743929"/>
              <a:gd name="connsiteY1422" fmla="*/ 2676135 h 6234279"/>
              <a:gd name="connsiteX1423" fmla="*/ 8012820 w 8743929"/>
              <a:gd name="connsiteY1423" fmla="*/ 2634335 h 6234279"/>
              <a:gd name="connsiteX1424" fmla="*/ 8054621 w 8743929"/>
              <a:gd name="connsiteY1424" fmla="*/ 2592533 h 6234279"/>
              <a:gd name="connsiteX1425" fmla="*/ 8096423 w 8743929"/>
              <a:gd name="connsiteY1425" fmla="*/ 2634334 h 6234279"/>
              <a:gd name="connsiteX1426" fmla="*/ 8084175 w 8743929"/>
              <a:gd name="connsiteY1426" fmla="*/ 2663888 h 6234279"/>
              <a:gd name="connsiteX1427" fmla="*/ 8054620 w 8743929"/>
              <a:gd name="connsiteY1427" fmla="*/ 2676135 h 6234279"/>
              <a:gd name="connsiteX1428" fmla="*/ 7574316 w 8743929"/>
              <a:gd name="connsiteY1428" fmla="*/ 2830377 h 6234279"/>
              <a:gd name="connsiteX1429" fmla="*/ 7559267 w 8743929"/>
              <a:gd name="connsiteY1429" fmla="*/ 2815327 h 6234279"/>
              <a:gd name="connsiteX1430" fmla="*/ 7574316 w 8743929"/>
              <a:gd name="connsiteY1430" fmla="*/ 2800280 h 6234279"/>
              <a:gd name="connsiteX1431" fmla="*/ 7589364 w 8743929"/>
              <a:gd name="connsiteY1431" fmla="*/ 2815328 h 6234279"/>
              <a:gd name="connsiteX1432" fmla="*/ 7584958 w 8743929"/>
              <a:gd name="connsiteY1432" fmla="*/ 2825971 h 6234279"/>
              <a:gd name="connsiteX1433" fmla="*/ 7574316 w 8743929"/>
              <a:gd name="connsiteY1433" fmla="*/ 2830377 h 6234279"/>
              <a:gd name="connsiteX1434" fmla="*/ 7058898 w 8743929"/>
              <a:gd name="connsiteY1434" fmla="*/ 2985038 h 6234279"/>
              <a:gd name="connsiteX1435" fmla="*/ 7044686 w 8743929"/>
              <a:gd name="connsiteY1435" fmla="*/ 2970825 h 6234279"/>
              <a:gd name="connsiteX1436" fmla="*/ 7058898 w 8743929"/>
              <a:gd name="connsiteY1436" fmla="*/ 2956613 h 6234279"/>
              <a:gd name="connsiteX1437" fmla="*/ 7073111 w 8743929"/>
              <a:gd name="connsiteY1437" fmla="*/ 2970824 h 6234279"/>
              <a:gd name="connsiteX1438" fmla="*/ 7068953 w 8743929"/>
              <a:gd name="connsiteY1438" fmla="*/ 2980879 h 6234279"/>
              <a:gd name="connsiteX1439" fmla="*/ 7058898 w 8743929"/>
              <a:gd name="connsiteY1439" fmla="*/ 2985038 h 6234279"/>
              <a:gd name="connsiteX1440" fmla="*/ 2557374 w 8743929"/>
              <a:gd name="connsiteY1440" fmla="*/ 4329401 h 6234279"/>
              <a:gd name="connsiteX1441" fmla="*/ 2488821 w 8743929"/>
              <a:gd name="connsiteY1441" fmla="*/ 4260846 h 6234279"/>
              <a:gd name="connsiteX1442" fmla="*/ 2557374 w 8743929"/>
              <a:gd name="connsiteY1442" fmla="*/ 4192293 h 6234279"/>
              <a:gd name="connsiteX1443" fmla="*/ 2625929 w 8743929"/>
              <a:gd name="connsiteY1443" fmla="*/ 4260846 h 6234279"/>
              <a:gd name="connsiteX1444" fmla="*/ 2620543 w 8743929"/>
              <a:gd name="connsiteY1444" fmla="*/ 4287535 h 6234279"/>
              <a:gd name="connsiteX1445" fmla="*/ 2557374 w 8743929"/>
              <a:gd name="connsiteY1445" fmla="*/ 4329401 h 6234279"/>
              <a:gd name="connsiteX1446" fmla="*/ 3129419 w 8743929"/>
              <a:gd name="connsiteY1446" fmla="*/ 4181421 h 6234279"/>
              <a:gd name="connsiteX1447" fmla="*/ 3106644 w 8743929"/>
              <a:gd name="connsiteY1447" fmla="*/ 4186021 h 6234279"/>
              <a:gd name="connsiteX1448" fmla="*/ 3048121 w 8743929"/>
              <a:gd name="connsiteY1448" fmla="*/ 4127500 h 6234279"/>
              <a:gd name="connsiteX1449" fmla="*/ 3106644 w 8743929"/>
              <a:gd name="connsiteY1449" fmla="*/ 4068977 h 6234279"/>
              <a:gd name="connsiteX1450" fmla="*/ 3165165 w 8743929"/>
              <a:gd name="connsiteY1450" fmla="*/ 4127500 h 6234279"/>
              <a:gd name="connsiteX1451" fmla="*/ 3160565 w 8743929"/>
              <a:gd name="connsiteY1451" fmla="*/ 4150276 h 6234279"/>
              <a:gd name="connsiteX1452" fmla="*/ 3148021 w 8743929"/>
              <a:gd name="connsiteY1452" fmla="*/ 4168877 h 6234279"/>
              <a:gd name="connsiteX1453" fmla="*/ 3129419 w 8743929"/>
              <a:gd name="connsiteY1453" fmla="*/ 4181421 h 6234279"/>
              <a:gd name="connsiteX1454" fmla="*/ 1757961 w 8743929"/>
              <a:gd name="connsiteY1454" fmla="*/ 4600255 h 6234279"/>
              <a:gd name="connsiteX1455" fmla="*/ 1732217 w 8743929"/>
              <a:gd name="connsiteY1455" fmla="*/ 4604034 h 6234279"/>
              <a:gd name="connsiteX1456" fmla="*/ 1646107 w 8743929"/>
              <a:gd name="connsiteY1456" fmla="*/ 4520431 h 6234279"/>
              <a:gd name="connsiteX1457" fmla="*/ 1646056 w 8743929"/>
              <a:gd name="connsiteY1457" fmla="*/ 4517130 h 6234279"/>
              <a:gd name="connsiteX1458" fmla="*/ 1732953 w 8743929"/>
              <a:gd name="connsiteY1458" fmla="*/ 4430978 h 6234279"/>
              <a:gd name="connsiteX1459" fmla="*/ 1819122 w 8743929"/>
              <a:gd name="connsiteY1459" fmla="*/ 4517881 h 6234279"/>
              <a:gd name="connsiteX1460" fmla="*/ 1812174 w 8743929"/>
              <a:gd name="connsiteY1460" fmla="*/ 4551529 h 6234279"/>
              <a:gd name="connsiteX1461" fmla="*/ 1757961 w 8743929"/>
              <a:gd name="connsiteY1461" fmla="*/ 4600255 h 6234279"/>
              <a:gd name="connsiteX1462" fmla="*/ 6306467 w 8743929"/>
              <a:gd name="connsiteY1462" fmla="*/ 3260085 h 6234279"/>
              <a:gd name="connsiteX1463" fmla="*/ 6286820 w 8743929"/>
              <a:gd name="connsiteY1463" fmla="*/ 3240437 h 6234279"/>
              <a:gd name="connsiteX1464" fmla="*/ 6306467 w 8743929"/>
              <a:gd name="connsiteY1464" fmla="*/ 3220792 h 6234279"/>
              <a:gd name="connsiteX1465" fmla="*/ 6326114 w 8743929"/>
              <a:gd name="connsiteY1465" fmla="*/ 3240438 h 6234279"/>
              <a:gd name="connsiteX1466" fmla="*/ 6320365 w 8743929"/>
              <a:gd name="connsiteY1466" fmla="*/ 3254337 h 6234279"/>
              <a:gd name="connsiteX1467" fmla="*/ 6306467 w 8743929"/>
              <a:gd name="connsiteY1467" fmla="*/ 3260085 h 6234279"/>
              <a:gd name="connsiteX1468" fmla="*/ 3920932 w 8743929"/>
              <a:gd name="connsiteY1468" fmla="*/ 3977016 h 6234279"/>
              <a:gd name="connsiteX1469" fmla="*/ 3890836 w 8743929"/>
              <a:gd name="connsiteY1469" fmla="*/ 3946919 h 6234279"/>
              <a:gd name="connsiteX1470" fmla="*/ 3920931 w 8743929"/>
              <a:gd name="connsiteY1470" fmla="*/ 3916822 h 6234279"/>
              <a:gd name="connsiteX1471" fmla="*/ 3951029 w 8743929"/>
              <a:gd name="connsiteY1471" fmla="*/ 3946919 h 6234279"/>
              <a:gd name="connsiteX1472" fmla="*/ 3942219 w 8743929"/>
              <a:gd name="connsiteY1472" fmla="*/ 3968206 h 6234279"/>
              <a:gd name="connsiteX1473" fmla="*/ 3920932 w 8743929"/>
              <a:gd name="connsiteY1473" fmla="*/ 3977016 h 6234279"/>
              <a:gd name="connsiteX1474" fmla="*/ 8377751 w 8743929"/>
              <a:gd name="connsiteY1474" fmla="*/ 2676558 h 6234279"/>
              <a:gd name="connsiteX1475" fmla="*/ 8350582 w 8743929"/>
              <a:gd name="connsiteY1475" fmla="*/ 2648969 h 6234279"/>
              <a:gd name="connsiteX1476" fmla="*/ 8350581 w 8743929"/>
              <a:gd name="connsiteY1476" fmla="*/ 2648551 h 6234279"/>
              <a:gd name="connsiteX1477" fmla="*/ 8378588 w 8743929"/>
              <a:gd name="connsiteY1477" fmla="*/ 2621380 h 6234279"/>
              <a:gd name="connsiteX1478" fmla="*/ 8405759 w 8743929"/>
              <a:gd name="connsiteY1478" fmla="*/ 2649387 h 6234279"/>
              <a:gd name="connsiteX1479" fmla="*/ 8397366 w 8743929"/>
              <a:gd name="connsiteY1479" fmla="*/ 2668787 h 6234279"/>
              <a:gd name="connsiteX1480" fmla="*/ 8377751 w 8743929"/>
              <a:gd name="connsiteY1480" fmla="*/ 2676558 h 6234279"/>
              <a:gd name="connsiteX1481" fmla="*/ 2280985 w 8743929"/>
              <a:gd name="connsiteY1481" fmla="*/ 4525203 h 6234279"/>
              <a:gd name="connsiteX1482" fmla="*/ 2257240 w 8743929"/>
              <a:gd name="connsiteY1482" fmla="*/ 4528792 h 6234279"/>
              <a:gd name="connsiteX1483" fmla="*/ 2177400 w 8743929"/>
              <a:gd name="connsiteY1483" fmla="*/ 4448952 h 6234279"/>
              <a:gd name="connsiteX1484" fmla="*/ 2257240 w 8743929"/>
              <a:gd name="connsiteY1484" fmla="*/ 4369112 h 6234279"/>
              <a:gd name="connsiteX1485" fmla="*/ 2337081 w 8743929"/>
              <a:gd name="connsiteY1485" fmla="*/ 4448952 h 6234279"/>
              <a:gd name="connsiteX1486" fmla="*/ 2330808 w 8743929"/>
              <a:gd name="connsiteY1486" fmla="*/ 4480031 h 6234279"/>
              <a:gd name="connsiteX1487" fmla="*/ 2280985 w 8743929"/>
              <a:gd name="connsiteY1487" fmla="*/ 4525203 h 6234279"/>
              <a:gd name="connsiteX1488" fmla="*/ 1469634 w 8743929"/>
              <a:gd name="connsiteY1488" fmla="*/ 4770487 h 6234279"/>
              <a:gd name="connsiteX1489" fmla="*/ 1442535 w 8743929"/>
              <a:gd name="connsiteY1489" fmla="*/ 4774584 h 6234279"/>
              <a:gd name="connsiteX1490" fmla="*/ 1442117 w 8743929"/>
              <a:gd name="connsiteY1490" fmla="*/ 4774584 h 6234279"/>
              <a:gd name="connsiteX1491" fmla="*/ 1351408 w 8743929"/>
              <a:gd name="connsiteY1491" fmla="*/ 4683876 h 6234279"/>
              <a:gd name="connsiteX1492" fmla="*/ 1351408 w 8743929"/>
              <a:gd name="connsiteY1492" fmla="*/ 4683457 h 6234279"/>
              <a:gd name="connsiteX1493" fmla="*/ 1442534 w 8743929"/>
              <a:gd name="connsiteY1493" fmla="*/ 4592332 h 6234279"/>
              <a:gd name="connsiteX1494" fmla="*/ 1533662 w 8743929"/>
              <a:gd name="connsiteY1494" fmla="*/ 4683457 h 6234279"/>
              <a:gd name="connsiteX1495" fmla="*/ 1526500 w 8743929"/>
              <a:gd name="connsiteY1495" fmla="*/ 4718929 h 6234279"/>
              <a:gd name="connsiteX1496" fmla="*/ 1469634 w 8743929"/>
              <a:gd name="connsiteY1496" fmla="*/ 4770487 h 6234279"/>
              <a:gd name="connsiteX1497" fmla="*/ 4174667 w 8743929"/>
              <a:gd name="connsiteY1497" fmla="*/ 3969491 h 6234279"/>
              <a:gd name="connsiteX1498" fmla="*/ 4153348 w 8743929"/>
              <a:gd name="connsiteY1498" fmla="*/ 3948173 h 6234279"/>
              <a:gd name="connsiteX1499" fmla="*/ 4153348 w 8743929"/>
              <a:gd name="connsiteY1499" fmla="*/ 3947337 h 6234279"/>
              <a:gd name="connsiteX1500" fmla="*/ 4175503 w 8743929"/>
              <a:gd name="connsiteY1500" fmla="*/ 3926018 h 6234279"/>
              <a:gd name="connsiteX1501" fmla="*/ 4196821 w 8743929"/>
              <a:gd name="connsiteY1501" fmla="*/ 3948173 h 6234279"/>
              <a:gd name="connsiteX1502" fmla="*/ 4190148 w 8743929"/>
              <a:gd name="connsiteY1502" fmla="*/ 3963409 h 6234279"/>
              <a:gd name="connsiteX1503" fmla="*/ 4174667 w 8743929"/>
              <a:gd name="connsiteY1503" fmla="*/ 3969491 h 6234279"/>
              <a:gd name="connsiteX1504" fmla="*/ 6894689 w 8743929"/>
              <a:gd name="connsiteY1504" fmla="*/ 3164689 h 6234279"/>
              <a:gd name="connsiteX1505" fmla="*/ 6877066 w 8743929"/>
              <a:gd name="connsiteY1505" fmla="*/ 3169381 h 6234279"/>
              <a:gd name="connsiteX1506" fmla="*/ 6856579 w 8743929"/>
              <a:gd name="connsiteY1506" fmla="*/ 3148897 h 6234279"/>
              <a:gd name="connsiteX1507" fmla="*/ 6877064 w 8743929"/>
              <a:gd name="connsiteY1507" fmla="*/ 3122146 h 6234279"/>
              <a:gd name="connsiteX1508" fmla="*/ 6883375 w 8743929"/>
              <a:gd name="connsiteY1508" fmla="*/ 3122146 h 6234279"/>
              <a:gd name="connsiteX1509" fmla="*/ 6903816 w 8743929"/>
              <a:gd name="connsiteY1509" fmla="*/ 3148900 h 6234279"/>
              <a:gd name="connsiteX1510" fmla="*/ 6894689 w 8743929"/>
              <a:gd name="connsiteY1510" fmla="*/ 3164689 h 6234279"/>
              <a:gd name="connsiteX1511" fmla="*/ 7909989 w 8743929"/>
              <a:gd name="connsiteY1511" fmla="*/ 2865077 h 6234279"/>
              <a:gd name="connsiteX1512" fmla="*/ 7909568 w 8743929"/>
              <a:gd name="connsiteY1512" fmla="*/ 2865076 h 6234279"/>
              <a:gd name="connsiteX1513" fmla="*/ 7885741 w 8743929"/>
              <a:gd name="connsiteY1513" fmla="*/ 2840413 h 6234279"/>
              <a:gd name="connsiteX1514" fmla="*/ 7885744 w 8743929"/>
              <a:gd name="connsiteY1514" fmla="*/ 2839997 h 6234279"/>
              <a:gd name="connsiteX1515" fmla="*/ 7910824 w 8743929"/>
              <a:gd name="connsiteY1515" fmla="*/ 2815752 h 6234279"/>
              <a:gd name="connsiteX1516" fmla="*/ 7935069 w 8743929"/>
              <a:gd name="connsiteY1516" fmla="*/ 2840833 h 6234279"/>
              <a:gd name="connsiteX1517" fmla="*/ 7927545 w 8743929"/>
              <a:gd name="connsiteY1517" fmla="*/ 2858159 h 6234279"/>
              <a:gd name="connsiteX1518" fmla="*/ 7909989 w 8743929"/>
              <a:gd name="connsiteY1518" fmla="*/ 2865077 h 6234279"/>
              <a:gd name="connsiteX1519" fmla="*/ 6093708 w 8743929"/>
              <a:gd name="connsiteY1519" fmla="*/ 3405178 h 6234279"/>
              <a:gd name="connsiteX1520" fmla="*/ 6066536 w 8743929"/>
              <a:gd name="connsiteY1520" fmla="*/ 3378007 h 6234279"/>
              <a:gd name="connsiteX1521" fmla="*/ 6093706 w 8743929"/>
              <a:gd name="connsiteY1521" fmla="*/ 3350836 h 6234279"/>
              <a:gd name="connsiteX1522" fmla="*/ 6120878 w 8743929"/>
              <a:gd name="connsiteY1522" fmla="*/ 3378007 h 6234279"/>
              <a:gd name="connsiteX1523" fmla="*/ 6112923 w 8743929"/>
              <a:gd name="connsiteY1523" fmla="*/ 3397222 h 6234279"/>
              <a:gd name="connsiteX1524" fmla="*/ 6093708 w 8743929"/>
              <a:gd name="connsiteY1524" fmla="*/ 3405178 h 6234279"/>
              <a:gd name="connsiteX1525" fmla="*/ 3375059 w 8743929"/>
              <a:gd name="connsiteY1525" fmla="*/ 4223856 h 6234279"/>
              <a:gd name="connsiteX1526" fmla="*/ 3354526 w 8743929"/>
              <a:gd name="connsiteY1526" fmla="*/ 4227824 h 6234279"/>
              <a:gd name="connsiteX1527" fmla="*/ 3354106 w 8743929"/>
              <a:gd name="connsiteY1527" fmla="*/ 4227824 h 6234279"/>
              <a:gd name="connsiteX1528" fmla="*/ 3302274 w 8743929"/>
              <a:gd name="connsiteY1528" fmla="*/ 4175154 h 6234279"/>
              <a:gd name="connsiteX1529" fmla="*/ 3302274 w 8743929"/>
              <a:gd name="connsiteY1529" fmla="*/ 4174736 h 6234279"/>
              <a:gd name="connsiteX1530" fmla="*/ 3355360 w 8743929"/>
              <a:gd name="connsiteY1530" fmla="*/ 4122484 h 6234279"/>
              <a:gd name="connsiteX1531" fmla="*/ 3407613 w 8743929"/>
              <a:gd name="connsiteY1531" fmla="*/ 4175572 h 6234279"/>
              <a:gd name="connsiteX1532" fmla="*/ 3403303 w 8743929"/>
              <a:gd name="connsiteY1532" fmla="*/ 4196045 h 6234279"/>
              <a:gd name="connsiteX1533" fmla="*/ 3391885 w 8743929"/>
              <a:gd name="connsiteY1533" fmla="*/ 4212702 h 6234279"/>
              <a:gd name="connsiteX1534" fmla="*/ 3375059 w 8743929"/>
              <a:gd name="connsiteY1534" fmla="*/ 4223856 h 6234279"/>
              <a:gd name="connsiteX1535" fmla="*/ 7411290 w 8743929"/>
              <a:gd name="connsiteY1535" fmla="*/ 3033113 h 6234279"/>
              <a:gd name="connsiteX1536" fmla="*/ 7410873 w 8743929"/>
              <a:gd name="connsiteY1536" fmla="*/ 3033113 h 6234279"/>
              <a:gd name="connsiteX1537" fmla="*/ 7386627 w 8743929"/>
              <a:gd name="connsiteY1537" fmla="*/ 3008870 h 6234279"/>
              <a:gd name="connsiteX1538" fmla="*/ 7410454 w 8743929"/>
              <a:gd name="connsiteY1538" fmla="*/ 2984625 h 6234279"/>
              <a:gd name="connsiteX1539" fmla="*/ 7435116 w 8743929"/>
              <a:gd name="connsiteY1539" fmla="*/ 3008451 h 6234279"/>
              <a:gd name="connsiteX1540" fmla="*/ 7428298 w 8743929"/>
              <a:gd name="connsiteY1540" fmla="*/ 3025704 h 6234279"/>
              <a:gd name="connsiteX1541" fmla="*/ 7411290 w 8743929"/>
              <a:gd name="connsiteY1541" fmla="*/ 3033113 h 6234279"/>
              <a:gd name="connsiteX1542" fmla="*/ 2798567 w 8743929"/>
              <a:gd name="connsiteY1542" fmla="*/ 4407987 h 6234279"/>
              <a:gd name="connsiteX1543" fmla="*/ 2728341 w 8743929"/>
              <a:gd name="connsiteY1543" fmla="*/ 4337760 h 6234279"/>
              <a:gd name="connsiteX1544" fmla="*/ 2798567 w 8743929"/>
              <a:gd name="connsiteY1544" fmla="*/ 4267535 h 6234279"/>
              <a:gd name="connsiteX1545" fmla="*/ 2868793 w 8743929"/>
              <a:gd name="connsiteY1545" fmla="*/ 4337760 h 6234279"/>
              <a:gd name="connsiteX1546" fmla="*/ 2863275 w 8743929"/>
              <a:gd name="connsiteY1546" fmla="*/ 4365099 h 6234279"/>
              <a:gd name="connsiteX1547" fmla="*/ 2798567 w 8743929"/>
              <a:gd name="connsiteY1547" fmla="*/ 4407987 h 6234279"/>
              <a:gd name="connsiteX1548" fmla="*/ 1179496 w 8743929"/>
              <a:gd name="connsiteY1548" fmla="*/ 4920776 h 6234279"/>
              <a:gd name="connsiteX1549" fmla="*/ 1155360 w 8743929"/>
              <a:gd name="connsiteY1549" fmla="*/ 4925069 h 6234279"/>
              <a:gd name="connsiteX1550" fmla="*/ 1151125 w 8743929"/>
              <a:gd name="connsiteY1550" fmla="*/ 4925069 h 6234279"/>
              <a:gd name="connsiteX1551" fmla="*/ 1125764 w 8743929"/>
              <a:gd name="connsiteY1551" fmla="*/ 4919261 h 6234279"/>
              <a:gd name="connsiteX1552" fmla="*/ 1089048 w 8743929"/>
              <a:gd name="connsiteY1552" fmla="*/ 4795544 h 6234279"/>
              <a:gd name="connsiteX1553" fmla="*/ 1095604 w 8743929"/>
              <a:gd name="connsiteY1553" fmla="*/ 4785944 h 6234279"/>
              <a:gd name="connsiteX1554" fmla="*/ 1151125 w 8743929"/>
              <a:gd name="connsiteY1554" fmla="*/ 4762086 h 6234279"/>
              <a:gd name="connsiteX1555" fmla="*/ 1234728 w 8743929"/>
              <a:gd name="connsiteY1555" fmla="*/ 4841466 h 6234279"/>
              <a:gd name="connsiteX1556" fmla="*/ 1229149 w 8743929"/>
              <a:gd name="connsiteY1556" fmla="*/ 4873357 h 6234279"/>
              <a:gd name="connsiteX1557" fmla="*/ 1179496 w 8743929"/>
              <a:gd name="connsiteY1557" fmla="*/ 4920776 h 6234279"/>
              <a:gd name="connsiteX1558" fmla="*/ 4425398 w 8743929"/>
              <a:gd name="connsiteY1558" fmla="*/ 3962760 h 6234279"/>
              <a:gd name="connsiteX1559" fmla="*/ 4394460 w 8743929"/>
              <a:gd name="connsiteY1559" fmla="*/ 3931825 h 6234279"/>
              <a:gd name="connsiteX1560" fmla="*/ 4425397 w 8743929"/>
              <a:gd name="connsiteY1560" fmla="*/ 3900893 h 6234279"/>
              <a:gd name="connsiteX1561" fmla="*/ 4456332 w 8743929"/>
              <a:gd name="connsiteY1561" fmla="*/ 3931828 h 6234279"/>
              <a:gd name="connsiteX1562" fmla="*/ 4447273 w 8743929"/>
              <a:gd name="connsiteY1562" fmla="*/ 3953703 h 6234279"/>
              <a:gd name="connsiteX1563" fmla="*/ 4425398 w 8743929"/>
              <a:gd name="connsiteY1563" fmla="*/ 3962760 h 6234279"/>
              <a:gd name="connsiteX1564" fmla="*/ 5872987 w 8743929"/>
              <a:gd name="connsiteY1564" fmla="*/ 3540154 h 6234279"/>
              <a:gd name="connsiteX1565" fmla="*/ 5835781 w 8743929"/>
              <a:gd name="connsiteY1565" fmla="*/ 3502532 h 6234279"/>
              <a:gd name="connsiteX1566" fmla="*/ 5835781 w 8743929"/>
              <a:gd name="connsiteY1566" fmla="*/ 3502114 h 6234279"/>
              <a:gd name="connsiteX1567" fmla="*/ 5873819 w 8743929"/>
              <a:gd name="connsiteY1567" fmla="*/ 3464910 h 6234279"/>
              <a:gd name="connsiteX1568" fmla="*/ 5911023 w 8743929"/>
              <a:gd name="connsiteY1568" fmla="*/ 3502950 h 6234279"/>
              <a:gd name="connsiteX1569" fmla="*/ 5899702 w 8743929"/>
              <a:gd name="connsiteY1569" fmla="*/ 3529436 h 6234279"/>
              <a:gd name="connsiteX1570" fmla="*/ 5872987 w 8743929"/>
              <a:gd name="connsiteY1570" fmla="*/ 3540154 h 6234279"/>
              <a:gd name="connsiteX1571" fmla="*/ 1986298 w 8743929"/>
              <a:gd name="connsiteY1571" fmla="*/ 4715727 h 6234279"/>
              <a:gd name="connsiteX1572" fmla="*/ 1959199 w 8743929"/>
              <a:gd name="connsiteY1572" fmla="*/ 4719824 h 6234279"/>
              <a:gd name="connsiteX1573" fmla="*/ 1868072 w 8743929"/>
              <a:gd name="connsiteY1573" fmla="*/ 4628696 h 6234279"/>
              <a:gd name="connsiteX1574" fmla="*/ 1959199 w 8743929"/>
              <a:gd name="connsiteY1574" fmla="*/ 4537571 h 6234279"/>
              <a:gd name="connsiteX1575" fmla="*/ 2050326 w 8743929"/>
              <a:gd name="connsiteY1575" fmla="*/ 4628696 h 6234279"/>
              <a:gd name="connsiteX1576" fmla="*/ 2043164 w 8743929"/>
              <a:gd name="connsiteY1576" fmla="*/ 4664168 h 6234279"/>
              <a:gd name="connsiteX1577" fmla="*/ 1986298 w 8743929"/>
              <a:gd name="connsiteY1577" fmla="*/ 4715727 h 6234279"/>
              <a:gd name="connsiteX1578" fmla="*/ 4676206 w 8743929"/>
              <a:gd name="connsiteY1578" fmla="*/ 3925557 h 6234279"/>
              <a:gd name="connsiteX1579" fmla="*/ 4649871 w 8743929"/>
              <a:gd name="connsiteY1579" fmla="*/ 3899640 h 6234279"/>
              <a:gd name="connsiteX1580" fmla="*/ 4649868 w 8743929"/>
              <a:gd name="connsiteY1580" fmla="*/ 3899220 h 6234279"/>
              <a:gd name="connsiteX1581" fmla="*/ 4676205 w 8743929"/>
              <a:gd name="connsiteY1581" fmla="*/ 3872886 h 6234279"/>
              <a:gd name="connsiteX1582" fmla="*/ 4702538 w 8743929"/>
              <a:gd name="connsiteY1582" fmla="*/ 3899220 h 6234279"/>
              <a:gd name="connsiteX1583" fmla="*/ 4694829 w 8743929"/>
              <a:gd name="connsiteY1583" fmla="*/ 3917845 h 6234279"/>
              <a:gd name="connsiteX1584" fmla="*/ 4676206 w 8743929"/>
              <a:gd name="connsiteY1584" fmla="*/ 3925557 h 6234279"/>
              <a:gd name="connsiteX1585" fmla="*/ 5645167 w 8743929"/>
              <a:gd name="connsiteY1585" fmla="*/ 3639638 h 6234279"/>
              <a:gd name="connsiteX1586" fmla="*/ 5617992 w 8743929"/>
              <a:gd name="connsiteY1586" fmla="*/ 3612466 h 6234279"/>
              <a:gd name="connsiteX1587" fmla="*/ 5617993 w 8743929"/>
              <a:gd name="connsiteY1587" fmla="*/ 3611630 h 6234279"/>
              <a:gd name="connsiteX1588" fmla="*/ 5646000 w 8743929"/>
              <a:gd name="connsiteY1588" fmla="*/ 3584459 h 6234279"/>
              <a:gd name="connsiteX1589" fmla="*/ 5673173 w 8743929"/>
              <a:gd name="connsiteY1589" fmla="*/ 3612467 h 6234279"/>
              <a:gd name="connsiteX1590" fmla="*/ 5664783 w 8743929"/>
              <a:gd name="connsiteY1590" fmla="*/ 3631838 h 6234279"/>
              <a:gd name="connsiteX1591" fmla="*/ 5645167 w 8743929"/>
              <a:gd name="connsiteY1591" fmla="*/ 3639638 h 6234279"/>
              <a:gd name="connsiteX1592" fmla="*/ 8240645 w 8743929"/>
              <a:gd name="connsiteY1592" fmla="*/ 2873023 h 6234279"/>
              <a:gd name="connsiteX1593" fmla="*/ 8229358 w 8743929"/>
              <a:gd name="connsiteY1593" fmla="*/ 2861737 h 6234279"/>
              <a:gd name="connsiteX1594" fmla="*/ 8240645 w 8743929"/>
              <a:gd name="connsiteY1594" fmla="*/ 2850451 h 6234279"/>
              <a:gd name="connsiteX1595" fmla="*/ 8251929 w 8743929"/>
              <a:gd name="connsiteY1595" fmla="*/ 2861737 h 6234279"/>
              <a:gd name="connsiteX1596" fmla="*/ 8240645 w 8743929"/>
              <a:gd name="connsiteY1596" fmla="*/ 2873023 h 6234279"/>
              <a:gd name="connsiteX1597" fmla="*/ 6682685 w 8743929"/>
              <a:gd name="connsiteY1597" fmla="*/ 3335750 h 6234279"/>
              <a:gd name="connsiteX1598" fmla="*/ 6656350 w 8743929"/>
              <a:gd name="connsiteY1598" fmla="*/ 3309415 h 6234279"/>
              <a:gd name="connsiteX1599" fmla="*/ 6682687 w 8743929"/>
              <a:gd name="connsiteY1599" fmla="*/ 3283081 h 6234279"/>
              <a:gd name="connsiteX1600" fmla="*/ 6709021 w 8743929"/>
              <a:gd name="connsiteY1600" fmla="*/ 3309416 h 6234279"/>
              <a:gd name="connsiteX1601" fmla="*/ 6701308 w 8743929"/>
              <a:gd name="connsiteY1601" fmla="*/ 3328037 h 6234279"/>
              <a:gd name="connsiteX1602" fmla="*/ 6682685 w 8743929"/>
              <a:gd name="connsiteY1602" fmla="*/ 3335750 h 6234279"/>
              <a:gd name="connsiteX1603" fmla="*/ 3624073 w 8743929"/>
              <a:gd name="connsiteY1603" fmla="*/ 4253041 h 6234279"/>
              <a:gd name="connsiteX1604" fmla="*/ 3605334 w 8743929"/>
              <a:gd name="connsiteY1604" fmla="*/ 4256666 h 6234279"/>
              <a:gd name="connsiteX1605" fmla="*/ 3557680 w 8743929"/>
              <a:gd name="connsiteY1605" fmla="*/ 4209013 h 6234279"/>
              <a:gd name="connsiteX1606" fmla="*/ 3557680 w 8743929"/>
              <a:gd name="connsiteY1606" fmla="*/ 4208177 h 6234279"/>
              <a:gd name="connsiteX1607" fmla="*/ 3606169 w 8743929"/>
              <a:gd name="connsiteY1607" fmla="*/ 4160523 h 6234279"/>
              <a:gd name="connsiteX1608" fmla="*/ 3653823 w 8743929"/>
              <a:gd name="connsiteY1608" fmla="*/ 4209013 h 6234279"/>
              <a:gd name="connsiteX1609" fmla="*/ 3639438 w 8743929"/>
              <a:gd name="connsiteY1609" fmla="*/ 4242872 h 6234279"/>
              <a:gd name="connsiteX1610" fmla="*/ 3624073 w 8743929"/>
              <a:gd name="connsiteY1610" fmla="*/ 4253041 h 6234279"/>
              <a:gd name="connsiteX1611" fmla="*/ 4927015 w 8743929"/>
              <a:gd name="connsiteY1611" fmla="*/ 3875395 h 6234279"/>
              <a:gd name="connsiteX1612" fmla="*/ 4902771 w 8743929"/>
              <a:gd name="connsiteY1612" fmla="*/ 3851150 h 6234279"/>
              <a:gd name="connsiteX1613" fmla="*/ 4927018 w 8743929"/>
              <a:gd name="connsiteY1613" fmla="*/ 3826907 h 6234279"/>
              <a:gd name="connsiteX1614" fmla="*/ 4951261 w 8743929"/>
              <a:gd name="connsiteY1614" fmla="*/ 3851150 h 6234279"/>
              <a:gd name="connsiteX1615" fmla="*/ 4944155 w 8743929"/>
              <a:gd name="connsiteY1615" fmla="*/ 3868289 h 6234279"/>
              <a:gd name="connsiteX1616" fmla="*/ 4927015 w 8743929"/>
              <a:gd name="connsiteY1616" fmla="*/ 3875395 h 6234279"/>
              <a:gd name="connsiteX1617" fmla="*/ 5410658 w 8743929"/>
              <a:gd name="connsiteY1617" fmla="*/ 3747485 h 6234279"/>
              <a:gd name="connsiteX1618" fmla="*/ 5368857 w 8743929"/>
              <a:gd name="connsiteY1618" fmla="*/ 3705684 h 6234279"/>
              <a:gd name="connsiteX1619" fmla="*/ 5410656 w 8743929"/>
              <a:gd name="connsiteY1619" fmla="*/ 3663881 h 6234279"/>
              <a:gd name="connsiteX1620" fmla="*/ 5452460 w 8743929"/>
              <a:gd name="connsiteY1620" fmla="*/ 3705683 h 6234279"/>
              <a:gd name="connsiteX1621" fmla="*/ 5440213 w 8743929"/>
              <a:gd name="connsiteY1621" fmla="*/ 3735237 h 6234279"/>
              <a:gd name="connsiteX1622" fmla="*/ 5410658 w 8743929"/>
              <a:gd name="connsiteY1622" fmla="*/ 3747485 h 6234279"/>
              <a:gd name="connsiteX1623" fmla="*/ 5170301 w 8743929"/>
              <a:gd name="connsiteY1623" fmla="*/ 3827325 h 6234279"/>
              <a:gd name="connsiteX1624" fmla="*/ 5128500 w 8743929"/>
              <a:gd name="connsiteY1624" fmla="*/ 3785524 h 6234279"/>
              <a:gd name="connsiteX1625" fmla="*/ 5170302 w 8743929"/>
              <a:gd name="connsiteY1625" fmla="*/ 3743722 h 6234279"/>
              <a:gd name="connsiteX1626" fmla="*/ 5212104 w 8743929"/>
              <a:gd name="connsiteY1626" fmla="*/ 3785524 h 6234279"/>
              <a:gd name="connsiteX1627" fmla="*/ 5199854 w 8743929"/>
              <a:gd name="connsiteY1627" fmla="*/ 3815076 h 6234279"/>
              <a:gd name="connsiteX1628" fmla="*/ 5170301 w 8743929"/>
              <a:gd name="connsiteY1628" fmla="*/ 3827325 h 6234279"/>
              <a:gd name="connsiteX1629" fmla="*/ 2519123 w 8743929"/>
              <a:gd name="connsiteY1629" fmla="*/ 4615325 h 6234279"/>
              <a:gd name="connsiteX1630" fmla="*/ 2494256 w 8743929"/>
              <a:gd name="connsiteY1630" fmla="*/ 4619082 h 6234279"/>
              <a:gd name="connsiteX1631" fmla="*/ 2410653 w 8743929"/>
              <a:gd name="connsiteY1631" fmla="*/ 4535479 h 6234279"/>
              <a:gd name="connsiteX1632" fmla="*/ 2494256 w 8743929"/>
              <a:gd name="connsiteY1632" fmla="*/ 4451877 h 6234279"/>
              <a:gd name="connsiteX1633" fmla="*/ 2577858 w 8743929"/>
              <a:gd name="connsiteY1633" fmla="*/ 4535480 h 6234279"/>
              <a:gd name="connsiteX1634" fmla="*/ 2571290 w 8743929"/>
              <a:gd name="connsiteY1634" fmla="*/ 4568030 h 6234279"/>
              <a:gd name="connsiteX1635" fmla="*/ 2519123 w 8743929"/>
              <a:gd name="connsiteY1635" fmla="*/ 4615325 h 6234279"/>
              <a:gd name="connsiteX1636" fmla="*/ 7237408 w 8743929"/>
              <a:gd name="connsiteY1636" fmla="*/ 3223769 h 6234279"/>
              <a:gd name="connsiteX1637" fmla="*/ 7206473 w 8743929"/>
              <a:gd name="connsiteY1637" fmla="*/ 3192836 h 6234279"/>
              <a:gd name="connsiteX1638" fmla="*/ 7237407 w 8743929"/>
              <a:gd name="connsiteY1638" fmla="*/ 3161903 h 6234279"/>
              <a:gd name="connsiteX1639" fmla="*/ 7268340 w 8743929"/>
              <a:gd name="connsiteY1639" fmla="*/ 3192836 h 6234279"/>
              <a:gd name="connsiteX1640" fmla="*/ 7259280 w 8743929"/>
              <a:gd name="connsiteY1640" fmla="*/ 3214709 h 6234279"/>
              <a:gd name="connsiteX1641" fmla="*/ 7237408 w 8743929"/>
              <a:gd name="connsiteY1641" fmla="*/ 3223769 h 6234279"/>
              <a:gd name="connsiteX1642" fmla="*/ 3046031 w 8743929"/>
              <a:gd name="connsiteY1642" fmla="*/ 4469435 h 6234279"/>
              <a:gd name="connsiteX1643" fmla="*/ 2977477 w 8743929"/>
              <a:gd name="connsiteY1643" fmla="*/ 4400880 h 6234279"/>
              <a:gd name="connsiteX1644" fmla="*/ 3046031 w 8743929"/>
              <a:gd name="connsiteY1644" fmla="*/ 4332327 h 6234279"/>
              <a:gd name="connsiteX1645" fmla="*/ 3114585 w 8743929"/>
              <a:gd name="connsiteY1645" fmla="*/ 4400880 h 6234279"/>
              <a:gd name="connsiteX1646" fmla="*/ 3109199 w 8743929"/>
              <a:gd name="connsiteY1646" fmla="*/ 4427569 h 6234279"/>
              <a:gd name="connsiteX1647" fmla="*/ 3046031 w 8743929"/>
              <a:gd name="connsiteY1647" fmla="*/ 4469435 h 6234279"/>
              <a:gd name="connsiteX1648" fmla="*/ 7754903 w 8743929"/>
              <a:gd name="connsiteY1648" fmla="*/ 3077845 h 6234279"/>
              <a:gd name="connsiteX1649" fmla="*/ 7754487 w 8743929"/>
              <a:gd name="connsiteY1649" fmla="*/ 3077845 h 6234279"/>
              <a:gd name="connsiteX1650" fmla="*/ 7717284 w 8743929"/>
              <a:gd name="connsiteY1650" fmla="*/ 3040642 h 6234279"/>
              <a:gd name="connsiteX1651" fmla="*/ 7717285 w 8743929"/>
              <a:gd name="connsiteY1651" fmla="*/ 3040225 h 6234279"/>
              <a:gd name="connsiteX1652" fmla="*/ 7754904 w 8743929"/>
              <a:gd name="connsiteY1652" fmla="*/ 3002603 h 6234279"/>
              <a:gd name="connsiteX1653" fmla="*/ 7792527 w 8743929"/>
              <a:gd name="connsiteY1653" fmla="*/ 3040224 h 6234279"/>
              <a:gd name="connsiteX1654" fmla="*/ 7781505 w 8743929"/>
              <a:gd name="connsiteY1654" fmla="*/ 3066826 h 6234279"/>
              <a:gd name="connsiteX1655" fmla="*/ 7754903 w 8743929"/>
              <a:gd name="connsiteY1655" fmla="*/ 3077845 h 6234279"/>
              <a:gd name="connsiteX1656" fmla="*/ 1693688 w 8743929"/>
              <a:gd name="connsiteY1656" fmla="*/ 4888365 h 6234279"/>
              <a:gd name="connsiteX1657" fmla="*/ 1666590 w 8743929"/>
              <a:gd name="connsiteY1657" fmla="*/ 4892462 h 6234279"/>
              <a:gd name="connsiteX1658" fmla="*/ 1665750 w 8743929"/>
              <a:gd name="connsiteY1658" fmla="*/ 4892462 h 6234279"/>
              <a:gd name="connsiteX1659" fmla="*/ 1575462 w 8743929"/>
              <a:gd name="connsiteY1659" fmla="*/ 4801337 h 6234279"/>
              <a:gd name="connsiteX1660" fmla="*/ 1666590 w 8743929"/>
              <a:gd name="connsiteY1660" fmla="*/ 4710210 h 6234279"/>
              <a:gd name="connsiteX1661" fmla="*/ 1757716 w 8743929"/>
              <a:gd name="connsiteY1661" fmla="*/ 4801337 h 6234279"/>
              <a:gd name="connsiteX1662" fmla="*/ 1750555 w 8743929"/>
              <a:gd name="connsiteY1662" fmla="*/ 4836808 h 6234279"/>
              <a:gd name="connsiteX1663" fmla="*/ 1693688 w 8743929"/>
              <a:gd name="connsiteY1663" fmla="*/ 4888365 h 6234279"/>
              <a:gd name="connsiteX1664" fmla="*/ 6481619 w 8743929"/>
              <a:gd name="connsiteY1664" fmla="*/ 3496683 h 6234279"/>
              <a:gd name="connsiteX1665" fmla="*/ 6446090 w 8743929"/>
              <a:gd name="connsiteY1665" fmla="*/ 3461153 h 6234279"/>
              <a:gd name="connsiteX1666" fmla="*/ 6481619 w 8743929"/>
              <a:gd name="connsiteY1666" fmla="*/ 3425620 h 6234279"/>
              <a:gd name="connsiteX1667" fmla="*/ 6517154 w 8743929"/>
              <a:gd name="connsiteY1667" fmla="*/ 3461155 h 6234279"/>
              <a:gd name="connsiteX1668" fmla="*/ 6506738 w 8743929"/>
              <a:gd name="connsiteY1668" fmla="*/ 3486271 h 6234279"/>
              <a:gd name="connsiteX1669" fmla="*/ 6481619 w 8743929"/>
              <a:gd name="connsiteY1669" fmla="*/ 3496683 h 6234279"/>
              <a:gd name="connsiteX1670" fmla="*/ 3876552 w 8743929"/>
              <a:gd name="connsiteY1670" fmla="*/ 4271851 h 6234279"/>
              <a:gd name="connsiteX1671" fmla="*/ 3857813 w 8743929"/>
              <a:gd name="connsiteY1671" fmla="*/ 4275475 h 6234279"/>
              <a:gd name="connsiteX1672" fmla="*/ 3810159 w 8743929"/>
              <a:gd name="connsiteY1672" fmla="*/ 4227822 h 6234279"/>
              <a:gd name="connsiteX1673" fmla="*/ 3810159 w 8743929"/>
              <a:gd name="connsiteY1673" fmla="*/ 4226986 h 6234279"/>
              <a:gd name="connsiteX1674" fmla="*/ 3858649 w 8743929"/>
              <a:gd name="connsiteY1674" fmla="*/ 4179333 h 6234279"/>
              <a:gd name="connsiteX1675" fmla="*/ 3906302 w 8743929"/>
              <a:gd name="connsiteY1675" fmla="*/ 4227823 h 6234279"/>
              <a:gd name="connsiteX1676" fmla="*/ 3891918 w 8743929"/>
              <a:gd name="connsiteY1676" fmla="*/ 4261682 h 6234279"/>
              <a:gd name="connsiteX1677" fmla="*/ 3876552 w 8743929"/>
              <a:gd name="connsiteY1677" fmla="*/ 4271851 h 6234279"/>
              <a:gd name="connsiteX1678" fmla="*/ 1398841 w 8743929"/>
              <a:gd name="connsiteY1678" fmla="*/ 5046294 h 6234279"/>
              <a:gd name="connsiteX1679" fmla="*/ 1373981 w 8743929"/>
              <a:gd name="connsiteY1679" fmla="*/ 5050055 h 6234279"/>
              <a:gd name="connsiteX1680" fmla="*/ 1371866 w 8743929"/>
              <a:gd name="connsiteY1680" fmla="*/ 5050097 h 6234279"/>
              <a:gd name="connsiteX1681" fmla="*/ 1290378 w 8743929"/>
              <a:gd name="connsiteY1681" fmla="*/ 4968543 h 6234279"/>
              <a:gd name="connsiteX1682" fmla="*/ 1290353 w 8743929"/>
              <a:gd name="connsiteY1682" fmla="*/ 4966494 h 6234279"/>
              <a:gd name="connsiteX1683" fmla="*/ 1373926 w 8743929"/>
              <a:gd name="connsiteY1683" fmla="*/ 4882850 h 6234279"/>
              <a:gd name="connsiteX1684" fmla="*/ 1457558 w 8743929"/>
              <a:gd name="connsiteY1684" fmla="*/ 4966411 h 6234279"/>
              <a:gd name="connsiteX1685" fmla="*/ 1450998 w 8743929"/>
              <a:gd name="connsiteY1685" fmla="*/ 4998966 h 6234279"/>
              <a:gd name="connsiteX1686" fmla="*/ 1398841 w 8743929"/>
              <a:gd name="connsiteY1686" fmla="*/ 5046294 h 6234279"/>
              <a:gd name="connsiteX1687" fmla="*/ 2219905 w 8743929"/>
              <a:gd name="connsiteY1687" fmla="*/ 4812496 h 6234279"/>
              <a:gd name="connsiteX1688" fmla="*/ 2193285 w 8743929"/>
              <a:gd name="connsiteY1688" fmla="*/ 4816386 h 6234279"/>
              <a:gd name="connsiteX1689" fmla="*/ 2192867 w 8743929"/>
              <a:gd name="connsiteY1689" fmla="*/ 4816386 h 6234279"/>
              <a:gd name="connsiteX1690" fmla="*/ 2104248 w 8743929"/>
              <a:gd name="connsiteY1690" fmla="*/ 4726931 h 6234279"/>
              <a:gd name="connsiteX1691" fmla="*/ 2104248 w 8743929"/>
              <a:gd name="connsiteY1691" fmla="*/ 4726513 h 6234279"/>
              <a:gd name="connsiteX1692" fmla="*/ 2194121 w 8743929"/>
              <a:gd name="connsiteY1692" fmla="*/ 4637478 h 6234279"/>
              <a:gd name="connsiteX1693" fmla="*/ 2283158 w 8743929"/>
              <a:gd name="connsiteY1693" fmla="*/ 4727349 h 6234279"/>
              <a:gd name="connsiteX1694" fmla="*/ 2275958 w 8743929"/>
              <a:gd name="connsiteY1694" fmla="*/ 4762141 h 6234279"/>
              <a:gd name="connsiteX1695" fmla="*/ 2219905 w 8743929"/>
              <a:gd name="connsiteY1695" fmla="*/ 4812496 h 6234279"/>
              <a:gd name="connsiteX1696" fmla="*/ 7053472 w 8743929"/>
              <a:gd name="connsiteY1696" fmla="*/ 3391768 h 6234279"/>
              <a:gd name="connsiteX1697" fmla="*/ 7030063 w 8743929"/>
              <a:gd name="connsiteY1697" fmla="*/ 3368359 h 6234279"/>
              <a:gd name="connsiteX1698" fmla="*/ 7053472 w 8743929"/>
              <a:gd name="connsiteY1698" fmla="*/ 3344951 h 6234279"/>
              <a:gd name="connsiteX1699" fmla="*/ 7076880 w 8743929"/>
              <a:gd name="connsiteY1699" fmla="*/ 3368359 h 6234279"/>
              <a:gd name="connsiteX1700" fmla="*/ 7070020 w 8743929"/>
              <a:gd name="connsiteY1700" fmla="*/ 3384907 h 6234279"/>
              <a:gd name="connsiteX1701" fmla="*/ 7053472 w 8743929"/>
              <a:gd name="connsiteY1701" fmla="*/ 3391768 h 6234279"/>
              <a:gd name="connsiteX1702" fmla="*/ 4110633 w 8743929"/>
              <a:gd name="connsiteY1702" fmla="*/ 4269580 h 6234279"/>
              <a:gd name="connsiteX1703" fmla="*/ 4073089 w 8743929"/>
              <a:gd name="connsiteY1703" fmla="*/ 4232003 h 6234279"/>
              <a:gd name="connsiteX1704" fmla="*/ 4110710 w 8743929"/>
              <a:gd name="connsiteY1704" fmla="*/ 4194382 h 6234279"/>
              <a:gd name="connsiteX1705" fmla="*/ 4148257 w 8743929"/>
              <a:gd name="connsiteY1705" fmla="*/ 4231961 h 6234279"/>
              <a:gd name="connsiteX1706" fmla="*/ 4137234 w 8743929"/>
              <a:gd name="connsiteY1706" fmla="*/ 4258560 h 6234279"/>
              <a:gd name="connsiteX1707" fmla="*/ 4110633 w 8743929"/>
              <a:gd name="connsiteY1707" fmla="*/ 4269580 h 6234279"/>
              <a:gd name="connsiteX1708" fmla="*/ 6270521 w 8743929"/>
              <a:gd name="connsiteY1708" fmla="*/ 3636299 h 6234279"/>
              <a:gd name="connsiteX1709" fmla="*/ 6235409 w 8743929"/>
              <a:gd name="connsiteY1709" fmla="*/ 3600769 h 6234279"/>
              <a:gd name="connsiteX1710" fmla="*/ 6270940 w 8743929"/>
              <a:gd name="connsiteY1710" fmla="*/ 3565237 h 6234279"/>
              <a:gd name="connsiteX1711" fmla="*/ 6306470 w 8743929"/>
              <a:gd name="connsiteY1711" fmla="*/ 3600768 h 6234279"/>
              <a:gd name="connsiteX1712" fmla="*/ 6295802 w 8743929"/>
              <a:gd name="connsiteY1712" fmla="*/ 3625918 h 6234279"/>
              <a:gd name="connsiteX1713" fmla="*/ 6270521 w 8743929"/>
              <a:gd name="connsiteY1713" fmla="*/ 3636299 h 6234279"/>
              <a:gd name="connsiteX1714" fmla="*/ 3291823 w 8743929"/>
              <a:gd name="connsiteY1714" fmla="*/ 4523358 h 6234279"/>
              <a:gd name="connsiteX1715" fmla="*/ 3218671 w 8743929"/>
              <a:gd name="connsiteY1715" fmla="*/ 4450206 h 6234279"/>
              <a:gd name="connsiteX1716" fmla="*/ 3291823 w 8743929"/>
              <a:gd name="connsiteY1716" fmla="*/ 4377054 h 6234279"/>
              <a:gd name="connsiteX1717" fmla="*/ 3364976 w 8743929"/>
              <a:gd name="connsiteY1717" fmla="*/ 4450206 h 6234279"/>
              <a:gd name="connsiteX1718" fmla="*/ 3359224 w 8743929"/>
              <a:gd name="connsiteY1718" fmla="*/ 4478672 h 6234279"/>
              <a:gd name="connsiteX1719" fmla="*/ 3291823 w 8743929"/>
              <a:gd name="connsiteY1719" fmla="*/ 4523358 h 6234279"/>
              <a:gd name="connsiteX1720" fmla="*/ 2761841 w 8743929"/>
              <a:gd name="connsiteY1720" fmla="*/ 4696250 h 6234279"/>
              <a:gd name="connsiteX1721" fmla="*/ 2735867 w 8743929"/>
              <a:gd name="connsiteY1721" fmla="*/ 4700179 h 6234279"/>
              <a:gd name="connsiteX1722" fmla="*/ 2648502 w 8743929"/>
              <a:gd name="connsiteY1722" fmla="*/ 4612813 h 6234279"/>
              <a:gd name="connsiteX1723" fmla="*/ 2735866 w 8743929"/>
              <a:gd name="connsiteY1723" fmla="*/ 4525449 h 6234279"/>
              <a:gd name="connsiteX1724" fmla="*/ 2823231 w 8743929"/>
              <a:gd name="connsiteY1724" fmla="*/ 4612814 h 6234279"/>
              <a:gd name="connsiteX1725" fmla="*/ 2816364 w 8743929"/>
              <a:gd name="connsiteY1725" fmla="*/ 4646815 h 6234279"/>
              <a:gd name="connsiteX1726" fmla="*/ 2761841 w 8743929"/>
              <a:gd name="connsiteY1726" fmla="*/ 4696250 h 6234279"/>
              <a:gd name="connsiteX1727" fmla="*/ 8111731 w 8743929"/>
              <a:gd name="connsiteY1727" fmla="*/ 3112198 h 6234279"/>
              <a:gd name="connsiteX1728" fmla="*/ 8092666 w 8743929"/>
              <a:gd name="connsiteY1728" fmla="*/ 3115888 h 6234279"/>
              <a:gd name="connsiteX1729" fmla="*/ 8044179 w 8743929"/>
              <a:gd name="connsiteY1729" fmla="*/ 3067399 h 6234279"/>
              <a:gd name="connsiteX1730" fmla="*/ 8044179 w 8743929"/>
              <a:gd name="connsiteY1730" fmla="*/ 3066563 h 6234279"/>
              <a:gd name="connsiteX1731" fmla="*/ 8093504 w 8743929"/>
              <a:gd name="connsiteY1731" fmla="*/ 3018073 h 6234279"/>
              <a:gd name="connsiteX1732" fmla="*/ 8141993 w 8743929"/>
              <a:gd name="connsiteY1732" fmla="*/ 3067399 h 6234279"/>
              <a:gd name="connsiteX1733" fmla="*/ 8127362 w 8743929"/>
              <a:gd name="connsiteY1733" fmla="*/ 3101849 h 6234279"/>
              <a:gd name="connsiteX1734" fmla="*/ 8111731 w 8743929"/>
              <a:gd name="connsiteY1734" fmla="*/ 3112198 h 6234279"/>
              <a:gd name="connsiteX1735" fmla="*/ 7589373 w 8743929"/>
              <a:gd name="connsiteY1735" fmla="*/ 3269295 h 6234279"/>
              <a:gd name="connsiteX1736" fmla="*/ 7588954 w 8743929"/>
              <a:gd name="connsiteY1736" fmla="*/ 3269295 h 6234279"/>
              <a:gd name="connsiteX1737" fmla="*/ 7551750 w 8743929"/>
              <a:gd name="connsiteY1737" fmla="*/ 3232091 h 6234279"/>
              <a:gd name="connsiteX1738" fmla="*/ 7551749 w 8743929"/>
              <a:gd name="connsiteY1738" fmla="*/ 3231674 h 6234279"/>
              <a:gd name="connsiteX1739" fmla="*/ 7589372 w 8743929"/>
              <a:gd name="connsiteY1739" fmla="*/ 3194053 h 6234279"/>
              <a:gd name="connsiteX1740" fmla="*/ 7626993 w 8743929"/>
              <a:gd name="connsiteY1740" fmla="*/ 3231674 h 6234279"/>
              <a:gd name="connsiteX1741" fmla="*/ 7615974 w 8743929"/>
              <a:gd name="connsiteY1741" fmla="*/ 3258275 h 6234279"/>
              <a:gd name="connsiteX1742" fmla="*/ 7589373 w 8743929"/>
              <a:gd name="connsiteY1742" fmla="*/ 3269295 h 6234279"/>
              <a:gd name="connsiteX1743" fmla="*/ 4363534 w 8743929"/>
              <a:gd name="connsiteY1743" fmla="*/ 4254115 h 6234279"/>
              <a:gd name="connsiteX1744" fmla="*/ 4329674 w 8743929"/>
              <a:gd name="connsiteY1744" fmla="*/ 4220257 h 6234279"/>
              <a:gd name="connsiteX1745" fmla="*/ 4363533 w 8743929"/>
              <a:gd name="connsiteY1745" fmla="*/ 4186397 h 6234279"/>
              <a:gd name="connsiteX1746" fmla="*/ 4397394 w 8743929"/>
              <a:gd name="connsiteY1746" fmla="*/ 4220257 h 6234279"/>
              <a:gd name="connsiteX1747" fmla="*/ 4387468 w 8743929"/>
              <a:gd name="connsiteY1747" fmla="*/ 4244192 h 6234279"/>
              <a:gd name="connsiteX1748" fmla="*/ 4363534 w 8743929"/>
              <a:gd name="connsiteY1748" fmla="*/ 4254115 h 6234279"/>
              <a:gd name="connsiteX1749" fmla="*/ 1923403 w 8743929"/>
              <a:gd name="connsiteY1749" fmla="*/ 4997507 h 6234279"/>
              <a:gd name="connsiteX1750" fmla="*/ 1895660 w 8743929"/>
              <a:gd name="connsiteY1750" fmla="*/ 5001565 h 6234279"/>
              <a:gd name="connsiteX1751" fmla="*/ 1802861 w 8743929"/>
              <a:gd name="connsiteY1751" fmla="*/ 4908765 h 6234279"/>
              <a:gd name="connsiteX1752" fmla="*/ 1802861 w 8743929"/>
              <a:gd name="connsiteY1752" fmla="*/ 4907929 h 6234279"/>
              <a:gd name="connsiteX1753" fmla="*/ 1896497 w 8743929"/>
              <a:gd name="connsiteY1753" fmla="*/ 4815131 h 6234279"/>
              <a:gd name="connsiteX1754" fmla="*/ 1989295 w 8743929"/>
              <a:gd name="connsiteY1754" fmla="*/ 4908765 h 6234279"/>
              <a:gd name="connsiteX1755" fmla="*/ 1981801 w 8743929"/>
              <a:gd name="connsiteY1755" fmla="*/ 4945027 h 6234279"/>
              <a:gd name="connsiteX1756" fmla="*/ 1923403 w 8743929"/>
              <a:gd name="connsiteY1756" fmla="*/ 4997507 h 6234279"/>
              <a:gd name="connsiteX1757" fmla="*/ 6072311 w 8743929"/>
              <a:gd name="connsiteY1757" fmla="*/ 3776308 h 6234279"/>
              <a:gd name="connsiteX1758" fmla="*/ 6051481 w 8743929"/>
              <a:gd name="connsiteY1758" fmla="*/ 3780512 h 6234279"/>
              <a:gd name="connsiteX1759" fmla="*/ 5997974 w 8743929"/>
              <a:gd name="connsiteY1759" fmla="*/ 3727006 h 6234279"/>
              <a:gd name="connsiteX1760" fmla="*/ 6051480 w 8743929"/>
              <a:gd name="connsiteY1760" fmla="*/ 3673501 h 6234279"/>
              <a:gd name="connsiteX1761" fmla="*/ 6104986 w 8743929"/>
              <a:gd name="connsiteY1761" fmla="*/ 3727006 h 6234279"/>
              <a:gd name="connsiteX1762" fmla="*/ 6100781 w 8743929"/>
              <a:gd name="connsiteY1762" fmla="*/ 3747835 h 6234279"/>
              <a:gd name="connsiteX1763" fmla="*/ 6089317 w 8743929"/>
              <a:gd name="connsiteY1763" fmla="*/ 3764843 h 6234279"/>
              <a:gd name="connsiteX1764" fmla="*/ 6072311 w 8743929"/>
              <a:gd name="connsiteY1764" fmla="*/ 3776308 h 6234279"/>
              <a:gd name="connsiteX1765" fmla="*/ 4615180 w 8743929"/>
              <a:gd name="connsiteY1765" fmla="*/ 4224855 h 6234279"/>
              <a:gd name="connsiteX1766" fmla="*/ 4584246 w 8743929"/>
              <a:gd name="connsiteY1766" fmla="*/ 4193921 h 6234279"/>
              <a:gd name="connsiteX1767" fmla="*/ 4615180 w 8743929"/>
              <a:gd name="connsiteY1767" fmla="*/ 4162989 h 6234279"/>
              <a:gd name="connsiteX1768" fmla="*/ 4646112 w 8743929"/>
              <a:gd name="connsiteY1768" fmla="*/ 4193921 h 6234279"/>
              <a:gd name="connsiteX1769" fmla="*/ 4637057 w 8743929"/>
              <a:gd name="connsiteY1769" fmla="*/ 4215798 h 6234279"/>
              <a:gd name="connsiteX1770" fmla="*/ 4615180 w 8743929"/>
              <a:gd name="connsiteY1770" fmla="*/ 4224855 h 6234279"/>
              <a:gd name="connsiteX1771" fmla="*/ 8425412 w 8743929"/>
              <a:gd name="connsiteY1771" fmla="*/ 3101262 h 6234279"/>
              <a:gd name="connsiteX1772" fmla="*/ 8414126 w 8743929"/>
              <a:gd name="connsiteY1772" fmla="*/ 3089975 h 6234279"/>
              <a:gd name="connsiteX1773" fmla="*/ 8425413 w 8743929"/>
              <a:gd name="connsiteY1773" fmla="*/ 3078689 h 6234279"/>
              <a:gd name="connsiteX1774" fmla="*/ 8436699 w 8743929"/>
              <a:gd name="connsiteY1774" fmla="*/ 3089975 h 6234279"/>
              <a:gd name="connsiteX1775" fmla="*/ 8425412 w 8743929"/>
              <a:gd name="connsiteY1775" fmla="*/ 3101262 h 6234279"/>
              <a:gd name="connsiteX1776" fmla="*/ 3542212 w 8743929"/>
              <a:gd name="connsiteY1776" fmla="*/ 4550529 h 6234279"/>
              <a:gd name="connsiteX1777" fmla="*/ 3477839 w 8743929"/>
              <a:gd name="connsiteY1777" fmla="*/ 4485737 h 6234279"/>
              <a:gd name="connsiteX1778" fmla="*/ 3477838 w 8743929"/>
              <a:gd name="connsiteY1778" fmla="*/ 4485319 h 6234279"/>
              <a:gd name="connsiteX1779" fmla="*/ 3543048 w 8743929"/>
              <a:gd name="connsiteY1779" fmla="*/ 4420945 h 6234279"/>
              <a:gd name="connsiteX1780" fmla="*/ 3607422 w 8743929"/>
              <a:gd name="connsiteY1780" fmla="*/ 4486155 h 6234279"/>
              <a:gd name="connsiteX1781" fmla="*/ 3602160 w 8743929"/>
              <a:gd name="connsiteY1781" fmla="*/ 4511344 h 6234279"/>
              <a:gd name="connsiteX1782" fmla="*/ 3542212 w 8743929"/>
              <a:gd name="connsiteY1782" fmla="*/ 4550529 h 6234279"/>
              <a:gd name="connsiteX1783" fmla="*/ 6878160 w 8743929"/>
              <a:gd name="connsiteY1783" fmla="*/ 3572852 h 6234279"/>
              <a:gd name="connsiteX1784" fmla="*/ 6859930 w 8743929"/>
              <a:gd name="connsiteY1784" fmla="*/ 3576530 h 6234279"/>
              <a:gd name="connsiteX1785" fmla="*/ 6813112 w 8743929"/>
              <a:gd name="connsiteY1785" fmla="*/ 3529713 h 6234279"/>
              <a:gd name="connsiteX1786" fmla="*/ 6859929 w 8743929"/>
              <a:gd name="connsiteY1786" fmla="*/ 3482893 h 6234279"/>
              <a:gd name="connsiteX1787" fmla="*/ 6906745 w 8743929"/>
              <a:gd name="connsiteY1787" fmla="*/ 3529711 h 6234279"/>
              <a:gd name="connsiteX1788" fmla="*/ 6893040 w 8743929"/>
              <a:gd name="connsiteY1788" fmla="*/ 3562824 h 6234279"/>
              <a:gd name="connsiteX1789" fmla="*/ 6878160 w 8743929"/>
              <a:gd name="connsiteY1789" fmla="*/ 3572852 h 6234279"/>
              <a:gd name="connsiteX1790" fmla="*/ 5843894 w 8743929"/>
              <a:gd name="connsiteY1790" fmla="*/ 3884240 h 6234279"/>
              <a:gd name="connsiteX1791" fmla="*/ 5825342 w 8743929"/>
              <a:gd name="connsiteY1791" fmla="*/ 3887983 h 6234279"/>
              <a:gd name="connsiteX1792" fmla="*/ 5777690 w 8743929"/>
              <a:gd name="connsiteY1792" fmla="*/ 3840331 h 6234279"/>
              <a:gd name="connsiteX1793" fmla="*/ 5825342 w 8743929"/>
              <a:gd name="connsiteY1793" fmla="*/ 3792676 h 6234279"/>
              <a:gd name="connsiteX1794" fmla="*/ 5872999 w 8743929"/>
              <a:gd name="connsiteY1794" fmla="*/ 3840332 h 6234279"/>
              <a:gd name="connsiteX1795" fmla="*/ 5859040 w 8743929"/>
              <a:gd name="connsiteY1795" fmla="*/ 3874027 h 6234279"/>
              <a:gd name="connsiteX1796" fmla="*/ 5843894 w 8743929"/>
              <a:gd name="connsiteY1796" fmla="*/ 3884240 h 6234279"/>
              <a:gd name="connsiteX1797" fmla="*/ 2457754 w 8743929"/>
              <a:gd name="connsiteY1797" fmla="*/ 4899024 h 6234279"/>
              <a:gd name="connsiteX1798" fmla="*/ 2431134 w 8743929"/>
              <a:gd name="connsiteY1798" fmla="*/ 4902914 h 6234279"/>
              <a:gd name="connsiteX1799" fmla="*/ 2430716 w 8743929"/>
              <a:gd name="connsiteY1799" fmla="*/ 4902914 h 6234279"/>
              <a:gd name="connsiteX1800" fmla="*/ 2342097 w 8743929"/>
              <a:gd name="connsiteY1800" fmla="*/ 4813459 h 6234279"/>
              <a:gd name="connsiteX1801" fmla="*/ 2342097 w 8743929"/>
              <a:gd name="connsiteY1801" fmla="*/ 4813042 h 6234279"/>
              <a:gd name="connsiteX1802" fmla="*/ 2431970 w 8743929"/>
              <a:gd name="connsiteY1802" fmla="*/ 4724005 h 6234279"/>
              <a:gd name="connsiteX1803" fmla="*/ 2521007 w 8743929"/>
              <a:gd name="connsiteY1803" fmla="*/ 4813878 h 6234279"/>
              <a:gd name="connsiteX1804" fmla="*/ 2513806 w 8743929"/>
              <a:gd name="connsiteY1804" fmla="*/ 4848670 h 6234279"/>
              <a:gd name="connsiteX1805" fmla="*/ 2457754 w 8743929"/>
              <a:gd name="connsiteY1805" fmla="*/ 4899024 h 6234279"/>
              <a:gd name="connsiteX1806" fmla="*/ 4864732 w 8743929"/>
              <a:gd name="connsiteY1806" fmla="*/ 4185980 h 6234279"/>
              <a:gd name="connsiteX1807" fmla="*/ 4857335 w 8743929"/>
              <a:gd name="connsiteY1807" fmla="*/ 4185982 h 6234279"/>
              <a:gd name="connsiteX1808" fmla="*/ 4828201 w 8743929"/>
              <a:gd name="connsiteY1808" fmla="*/ 4149448 h 6234279"/>
              <a:gd name="connsiteX1809" fmla="*/ 4864734 w 8743929"/>
              <a:gd name="connsiteY1809" fmla="*/ 4120352 h 6234279"/>
              <a:gd name="connsiteX1810" fmla="*/ 4893826 w 8743929"/>
              <a:gd name="connsiteY1810" fmla="*/ 4149446 h 6234279"/>
              <a:gd name="connsiteX1811" fmla="*/ 4886853 w 8743929"/>
              <a:gd name="connsiteY1811" fmla="*/ 4173749 h 6234279"/>
              <a:gd name="connsiteX1812" fmla="*/ 4864732 w 8743929"/>
              <a:gd name="connsiteY1812" fmla="*/ 4185980 h 6234279"/>
              <a:gd name="connsiteX1813" fmla="*/ 5592498 w 8743929"/>
              <a:gd name="connsiteY1813" fmla="*/ 3979903 h 6234279"/>
              <a:gd name="connsiteX1814" fmla="*/ 5550697 w 8743929"/>
              <a:gd name="connsiteY1814" fmla="*/ 3938102 h 6234279"/>
              <a:gd name="connsiteX1815" fmla="*/ 5592500 w 8743929"/>
              <a:gd name="connsiteY1815" fmla="*/ 3896301 h 6234279"/>
              <a:gd name="connsiteX1816" fmla="*/ 5634302 w 8743929"/>
              <a:gd name="connsiteY1816" fmla="*/ 3938103 h 6234279"/>
              <a:gd name="connsiteX1817" fmla="*/ 5622053 w 8743929"/>
              <a:gd name="connsiteY1817" fmla="*/ 3967656 h 6234279"/>
              <a:gd name="connsiteX1818" fmla="*/ 5592498 w 8743929"/>
              <a:gd name="connsiteY1818" fmla="*/ 3979903 h 6234279"/>
              <a:gd name="connsiteX1819" fmla="*/ 3004088 w 8743929"/>
              <a:gd name="connsiteY1819" fmla="*/ 4750302 h 6234279"/>
              <a:gd name="connsiteX1820" fmla="*/ 2980822 w 8743929"/>
              <a:gd name="connsiteY1820" fmla="*/ 4753684 h 6234279"/>
              <a:gd name="connsiteX1821" fmla="*/ 2903071 w 8743929"/>
              <a:gd name="connsiteY1821" fmla="*/ 4675933 h 6234279"/>
              <a:gd name="connsiteX1822" fmla="*/ 2903071 w 8743929"/>
              <a:gd name="connsiteY1822" fmla="*/ 4675097 h 6234279"/>
              <a:gd name="connsiteX1823" fmla="*/ 2981659 w 8743929"/>
              <a:gd name="connsiteY1823" fmla="*/ 4597347 h 6234279"/>
              <a:gd name="connsiteX1824" fmla="*/ 3059408 w 8743929"/>
              <a:gd name="connsiteY1824" fmla="*/ 4675933 h 6234279"/>
              <a:gd name="connsiteX1825" fmla="*/ 3053095 w 8743929"/>
              <a:gd name="connsiteY1825" fmla="*/ 4706334 h 6234279"/>
              <a:gd name="connsiteX1826" fmla="*/ 3004088 w 8743929"/>
              <a:gd name="connsiteY1826" fmla="*/ 4750302 h 6234279"/>
              <a:gd name="connsiteX1827" fmla="*/ 7414225 w 8743929"/>
              <a:gd name="connsiteY1827" fmla="*/ 3451967 h 6234279"/>
              <a:gd name="connsiteX1828" fmla="*/ 7376604 w 8743929"/>
              <a:gd name="connsiteY1828" fmla="*/ 3414347 h 6234279"/>
              <a:gd name="connsiteX1829" fmla="*/ 7414224 w 8743929"/>
              <a:gd name="connsiteY1829" fmla="*/ 3376725 h 6234279"/>
              <a:gd name="connsiteX1830" fmla="*/ 7451846 w 8743929"/>
              <a:gd name="connsiteY1830" fmla="*/ 3414346 h 6234279"/>
              <a:gd name="connsiteX1831" fmla="*/ 7440826 w 8743929"/>
              <a:gd name="connsiteY1831" fmla="*/ 3440947 h 6234279"/>
              <a:gd name="connsiteX1832" fmla="*/ 7414225 w 8743929"/>
              <a:gd name="connsiteY1832" fmla="*/ 3451967 h 6234279"/>
              <a:gd name="connsiteX1833" fmla="*/ 5111363 w 8743929"/>
              <a:gd name="connsiteY1833" fmla="*/ 4136237 h 6234279"/>
              <a:gd name="connsiteX1834" fmla="*/ 5069560 w 8743929"/>
              <a:gd name="connsiteY1834" fmla="*/ 4094435 h 6234279"/>
              <a:gd name="connsiteX1835" fmla="*/ 5111363 w 8743929"/>
              <a:gd name="connsiteY1835" fmla="*/ 4052635 h 6234279"/>
              <a:gd name="connsiteX1836" fmla="*/ 5153162 w 8743929"/>
              <a:gd name="connsiteY1836" fmla="*/ 4094434 h 6234279"/>
              <a:gd name="connsiteX1837" fmla="*/ 5140919 w 8743929"/>
              <a:gd name="connsiteY1837" fmla="*/ 4123990 h 6234279"/>
              <a:gd name="connsiteX1838" fmla="*/ 5111363 w 8743929"/>
              <a:gd name="connsiteY1838" fmla="*/ 4136237 h 6234279"/>
              <a:gd name="connsiteX1839" fmla="*/ 1628700 w 8743929"/>
              <a:gd name="connsiteY1839" fmla="*/ 5172237 h 6234279"/>
              <a:gd name="connsiteX1840" fmla="*/ 1600962 w 8743929"/>
              <a:gd name="connsiteY1840" fmla="*/ 5176295 h 6234279"/>
              <a:gd name="connsiteX1841" fmla="*/ 1508163 w 8743929"/>
              <a:gd name="connsiteY1841" fmla="*/ 5083495 h 6234279"/>
              <a:gd name="connsiteX1842" fmla="*/ 1508163 w 8743929"/>
              <a:gd name="connsiteY1842" fmla="*/ 5082658 h 6234279"/>
              <a:gd name="connsiteX1843" fmla="*/ 1601798 w 8743929"/>
              <a:gd name="connsiteY1843" fmla="*/ 4989860 h 6234279"/>
              <a:gd name="connsiteX1844" fmla="*/ 1694597 w 8743929"/>
              <a:gd name="connsiteY1844" fmla="*/ 5083495 h 6234279"/>
              <a:gd name="connsiteX1845" fmla="*/ 1687107 w 8743929"/>
              <a:gd name="connsiteY1845" fmla="*/ 5119757 h 6234279"/>
              <a:gd name="connsiteX1846" fmla="*/ 1628700 w 8743929"/>
              <a:gd name="connsiteY1846" fmla="*/ 5172237 h 6234279"/>
              <a:gd name="connsiteX1847" fmla="*/ 7936749 w 8743929"/>
              <a:gd name="connsiteY1847" fmla="*/ 3304413 h 6234279"/>
              <a:gd name="connsiteX1848" fmla="*/ 7935412 w 8743929"/>
              <a:gd name="connsiteY1848" fmla="*/ 3304496 h 6234279"/>
              <a:gd name="connsiteX1849" fmla="*/ 7894949 w 8743929"/>
              <a:gd name="connsiteY1849" fmla="*/ 3266373 h 6234279"/>
              <a:gd name="connsiteX1850" fmla="*/ 7931691 w 8743929"/>
              <a:gd name="connsiteY1850" fmla="*/ 3225994 h 6234279"/>
              <a:gd name="connsiteX1851" fmla="*/ 7973451 w 8743929"/>
              <a:gd name="connsiteY1851" fmla="*/ 3262696 h 6234279"/>
              <a:gd name="connsiteX1852" fmla="*/ 7963736 w 8743929"/>
              <a:gd name="connsiteY1852" fmla="*/ 3291157 h 6234279"/>
              <a:gd name="connsiteX1853" fmla="*/ 7936749 w 8743929"/>
              <a:gd name="connsiteY1853" fmla="*/ 3304413 h 6234279"/>
              <a:gd name="connsiteX1854" fmla="*/ 5385957 w 8743929"/>
              <a:gd name="connsiteY1854" fmla="*/ 4061529 h 6234279"/>
              <a:gd name="connsiteX1855" fmla="*/ 5354229 w 8743929"/>
              <a:gd name="connsiteY1855" fmla="*/ 4065592 h 6234279"/>
              <a:gd name="connsiteX1856" fmla="*/ 5324842 w 8743929"/>
              <a:gd name="connsiteY1856" fmla="*/ 4036208 h 6234279"/>
              <a:gd name="connsiteX1857" fmla="*/ 5354228 w 8743929"/>
              <a:gd name="connsiteY1857" fmla="*/ 3984916 h 6234279"/>
              <a:gd name="connsiteX1858" fmla="*/ 5376176 w 8743929"/>
              <a:gd name="connsiteY1858" fmla="*/ 3984917 h 6234279"/>
              <a:gd name="connsiteX1859" fmla="*/ 5405521 w 8743929"/>
              <a:gd name="connsiteY1859" fmla="*/ 4036209 h 6234279"/>
              <a:gd name="connsiteX1860" fmla="*/ 5385957 w 8743929"/>
              <a:gd name="connsiteY1860" fmla="*/ 4061529 h 6234279"/>
              <a:gd name="connsiteX1861" fmla="*/ 3820229 w 8743929"/>
              <a:gd name="connsiteY1861" fmla="*/ 4566223 h 6234279"/>
              <a:gd name="connsiteX1862" fmla="*/ 3794693 w 8743929"/>
              <a:gd name="connsiteY1862" fmla="*/ 4573520 h 6234279"/>
              <a:gd name="connsiteX1863" fmla="*/ 3784116 w 8743929"/>
              <a:gd name="connsiteY1863" fmla="*/ 4573520 h 6234279"/>
              <a:gd name="connsiteX1864" fmla="*/ 3722752 w 8743929"/>
              <a:gd name="connsiteY1864" fmla="*/ 4501579 h 6234279"/>
              <a:gd name="connsiteX1865" fmla="*/ 3794693 w 8743929"/>
              <a:gd name="connsiteY1865" fmla="*/ 4440174 h 6234279"/>
              <a:gd name="connsiteX1866" fmla="*/ 3856098 w 8743929"/>
              <a:gd name="connsiteY1866" fmla="*/ 4501579 h 6234279"/>
              <a:gd name="connsiteX1867" fmla="*/ 3840287 w 8743929"/>
              <a:gd name="connsiteY1867" fmla="*/ 4550263 h 6234279"/>
              <a:gd name="connsiteX1868" fmla="*/ 3820229 w 8743929"/>
              <a:gd name="connsiteY1868" fmla="*/ 4566223 h 6234279"/>
              <a:gd name="connsiteX1869" fmla="*/ 6676224 w 8743929"/>
              <a:gd name="connsiteY1869" fmla="*/ 3724837 h 6234279"/>
              <a:gd name="connsiteX1870" fmla="*/ 6658029 w 8743929"/>
              <a:gd name="connsiteY1870" fmla="*/ 3728685 h 6234279"/>
              <a:gd name="connsiteX1871" fmla="*/ 6657610 w 8743929"/>
              <a:gd name="connsiteY1871" fmla="*/ 3728685 h 6234279"/>
              <a:gd name="connsiteX1872" fmla="*/ 6610792 w 8743929"/>
              <a:gd name="connsiteY1872" fmla="*/ 3681868 h 6234279"/>
              <a:gd name="connsiteX1873" fmla="*/ 6657192 w 8743929"/>
              <a:gd name="connsiteY1873" fmla="*/ 3635049 h 6234279"/>
              <a:gd name="connsiteX1874" fmla="*/ 6704428 w 8743929"/>
              <a:gd name="connsiteY1874" fmla="*/ 3681450 h 6234279"/>
              <a:gd name="connsiteX1875" fmla="*/ 6691011 w 8743929"/>
              <a:gd name="connsiteY1875" fmla="*/ 3714677 h 6234279"/>
              <a:gd name="connsiteX1876" fmla="*/ 6676224 w 8743929"/>
              <a:gd name="connsiteY1876" fmla="*/ 3724837 h 6234279"/>
              <a:gd name="connsiteX1877" fmla="*/ 2156846 w 8743929"/>
              <a:gd name="connsiteY1877" fmla="*/ 5091521 h 6234279"/>
              <a:gd name="connsiteX1878" fmla="*/ 2129748 w 8743929"/>
              <a:gd name="connsiteY1878" fmla="*/ 5095618 h 6234279"/>
              <a:gd name="connsiteX1879" fmla="*/ 2038621 w 8743929"/>
              <a:gd name="connsiteY1879" fmla="*/ 5004910 h 6234279"/>
              <a:gd name="connsiteX1880" fmla="*/ 2038621 w 8743929"/>
              <a:gd name="connsiteY1880" fmla="*/ 5004492 h 6234279"/>
              <a:gd name="connsiteX1881" fmla="*/ 2129748 w 8743929"/>
              <a:gd name="connsiteY1881" fmla="*/ 4913366 h 6234279"/>
              <a:gd name="connsiteX1882" fmla="*/ 2220874 w 8743929"/>
              <a:gd name="connsiteY1882" fmla="*/ 5004492 h 6234279"/>
              <a:gd name="connsiteX1883" fmla="*/ 2213713 w 8743929"/>
              <a:gd name="connsiteY1883" fmla="*/ 5039962 h 6234279"/>
              <a:gd name="connsiteX1884" fmla="*/ 2156846 w 8743929"/>
              <a:gd name="connsiteY1884" fmla="*/ 5091521 h 6234279"/>
              <a:gd name="connsiteX1885" fmla="*/ 1336756 w 8743929"/>
              <a:gd name="connsiteY1885" fmla="*/ 5341912 h 6234279"/>
              <a:gd name="connsiteX1886" fmla="*/ 1308769 w 8743929"/>
              <a:gd name="connsiteY1886" fmla="*/ 5346008 h 6234279"/>
              <a:gd name="connsiteX1887" fmla="*/ 1272323 w 8743929"/>
              <a:gd name="connsiteY1887" fmla="*/ 5338649 h 6234279"/>
              <a:gd name="connsiteX1888" fmla="*/ 1244699 w 8743929"/>
              <a:gd name="connsiteY1888" fmla="*/ 5320023 h 6234279"/>
              <a:gd name="connsiteX1889" fmla="*/ 1218925 w 8743929"/>
              <a:gd name="connsiteY1889" fmla="*/ 5233176 h 6234279"/>
              <a:gd name="connsiteX1890" fmla="*/ 1222688 w 8743929"/>
              <a:gd name="connsiteY1890" fmla="*/ 5214957 h 6234279"/>
              <a:gd name="connsiteX1891" fmla="*/ 1309606 w 8743929"/>
              <a:gd name="connsiteY1891" fmla="*/ 5157902 h 6234279"/>
              <a:gd name="connsiteX1892" fmla="*/ 1403239 w 8743929"/>
              <a:gd name="connsiteY1892" fmla="*/ 5252372 h 6234279"/>
              <a:gd name="connsiteX1893" fmla="*/ 1395686 w 8743929"/>
              <a:gd name="connsiteY1893" fmla="*/ 5288959 h 6234279"/>
              <a:gd name="connsiteX1894" fmla="*/ 1336756 w 8743929"/>
              <a:gd name="connsiteY1894" fmla="*/ 5341912 h 6234279"/>
              <a:gd name="connsiteX1895" fmla="*/ 3229122 w 8743929"/>
              <a:gd name="connsiteY1895" fmla="*/ 4795903 h 6234279"/>
              <a:gd name="connsiteX1896" fmla="*/ 3158895 w 8743929"/>
              <a:gd name="connsiteY1896" fmla="*/ 4725677 h 6234279"/>
              <a:gd name="connsiteX1897" fmla="*/ 3158894 w 8743929"/>
              <a:gd name="connsiteY1897" fmla="*/ 4724841 h 6234279"/>
              <a:gd name="connsiteX1898" fmla="*/ 3229957 w 8743929"/>
              <a:gd name="connsiteY1898" fmla="*/ 4654615 h 6234279"/>
              <a:gd name="connsiteX1899" fmla="*/ 3300184 w 8743929"/>
              <a:gd name="connsiteY1899" fmla="*/ 4725676 h 6234279"/>
              <a:gd name="connsiteX1900" fmla="*/ 3294458 w 8743929"/>
              <a:gd name="connsiteY1900" fmla="*/ 4753138 h 6234279"/>
              <a:gd name="connsiteX1901" fmla="*/ 3229122 w 8743929"/>
              <a:gd name="connsiteY1901" fmla="*/ 4795903 h 6234279"/>
              <a:gd name="connsiteX1902" fmla="*/ 8274926 w 8743929"/>
              <a:gd name="connsiteY1902" fmla="*/ 3299818 h 6234279"/>
              <a:gd name="connsiteX1903" fmla="*/ 8268239 w 8743929"/>
              <a:gd name="connsiteY1903" fmla="*/ 3293130 h 6234279"/>
              <a:gd name="connsiteX1904" fmla="*/ 8274927 w 8743929"/>
              <a:gd name="connsiteY1904" fmla="*/ 3286442 h 6234279"/>
              <a:gd name="connsiteX1905" fmla="*/ 8281615 w 8743929"/>
              <a:gd name="connsiteY1905" fmla="*/ 3293130 h 6234279"/>
              <a:gd name="connsiteX1906" fmla="*/ 8274926 w 8743929"/>
              <a:gd name="connsiteY1906" fmla="*/ 3299818 h 6234279"/>
              <a:gd name="connsiteX1907" fmla="*/ 2698871 w 8743929"/>
              <a:gd name="connsiteY1907" fmla="*/ 4970372 h 6234279"/>
              <a:gd name="connsiteX1908" fmla="*/ 2673164 w 8743929"/>
              <a:gd name="connsiteY1908" fmla="*/ 4974395 h 6234279"/>
              <a:gd name="connsiteX1909" fmla="*/ 2672328 w 8743929"/>
              <a:gd name="connsiteY1909" fmla="*/ 4974395 h 6234279"/>
              <a:gd name="connsiteX1910" fmla="*/ 2586217 w 8743929"/>
              <a:gd name="connsiteY1910" fmla="*/ 4888284 h 6234279"/>
              <a:gd name="connsiteX1911" fmla="*/ 2672328 w 8743929"/>
              <a:gd name="connsiteY1911" fmla="*/ 4801338 h 6234279"/>
              <a:gd name="connsiteX1912" fmla="*/ 2759275 w 8743929"/>
              <a:gd name="connsiteY1912" fmla="*/ 4887448 h 6234279"/>
              <a:gd name="connsiteX1913" fmla="*/ 2752627 w 8743929"/>
              <a:gd name="connsiteY1913" fmla="*/ 4921155 h 6234279"/>
              <a:gd name="connsiteX1914" fmla="*/ 2698871 w 8743929"/>
              <a:gd name="connsiteY1914" fmla="*/ 4970372 h 6234279"/>
              <a:gd name="connsiteX1915" fmla="*/ 4049191 w 8743929"/>
              <a:gd name="connsiteY1915" fmla="*/ 4576822 h 6234279"/>
              <a:gd name="connsiteX1916" fmla="*/ 4034687 w 8743929"/>
              <a:gd name="connsiteY1916" fmla="*/ 4576823 h 6234279"/>
              <a:gd name="connsiteX1917" fmla="*/ 3979257 w 8743929"/>
              <a:gd name="connsiteY1917" fmla="*/ 4506889 h 6234279"/>
              <a:gd name="connsiteX1918" fmla="*/ 4049191 w 8743929"/>
              <a:gd name="connsiteY1918" fmla="*/ 4451418 h 6234279"/>
              <a:gd name="connsiteX1919" fmla="*/ 4104662 w 8743929"/>
              <a:gd name="connsiteY1919" fmla="*/ 4506890 h 6234279"/>
              <a:gd name="connsiteX1920" fmla="*/ 4091395 w 8743929"/>
              <a:gd name="connsiteY1920" fmla="*/ 4553331 h 6234279"/>
              <a:gd name="connsiteX1921" fmla="*/ 4049191 w 8743929"/>
              <a:gd name="connsiteY1921" fmla="*/ 4576822 h 6234279"/>
              <a:gd name="connsiteX1922" fmla="*/ 7247877 w 8743929"/>
              <a:gd name="connsiteY1922" fmla="*/ 3630661 h 6234279"/>
              <a:gd name="connsiteX1923" fmla="*/ 7229462 w 8743929"/>
              <a:gd name="connsiteY1923" fmla="*/ 3634220 h 6234279"/>
              <a:gd name="connsiteX1924" fmla="*/ 7182645 w 8743929"/>
              <a:gd name="connsiteY1924" fmla="*/ 3587402 h 6234279"/>
              <a:gd name="connsiteX1925" fmla="*/ 7182645 w 8743929"/>
              <a:gd name="connsiteY1925" fmla="*/ 3586566 h 6234279"/>
              <a:gd name="connsiteX1926" fmla="*/ 7230300 w 8743929"/>
              <a:gd name="connsiteY1926" fmla="*/ 3539749 h 6234279"/>
              <a:gd name="connsiteX1927" fmla="*/ 7277117 w 8743929"/>
              <a:gd name="connsiteY1927" fmla="*/ 3587403 h 6234279"/>
              <a:gd name="connsiteX1928" fmla="*/ 7262978 w 8743929"/>
              <a:gd name="connsiteY1928" fmla="*/ 3620672 h 6234279"/>
              <a:gd name="connsiteX1929" fmla="*/ 7247877 w 8743929"/>
              <a:gd name="connsiteY1929" fmla="*/ 3630661 h 6234279"/>
              <a:gd name="connsiteX1930" fmla="*/ 6466088 w 8743929"/>
              <a:gd name="connsiteY1930" fmla="*/ 3866783 h 6234279"/>
              <a:gd name="connsiteX1931" fmla="*/ 6447348 w 8743929"/>
              <a:gd name="connsiteY1931" fmla="*/ 3870390 h 6234279"/>
              <a:gd name="connsiteX1932" fmla="*/ 6446932 w 8743929"/>
              <a:gd name="connsiteY1932" fmla="*/ 3870391 h 6234279"/>
              <a:gd name="connsiteX1933" fmla="*/ 6399693 w 8743929"/>
              <a:gd name="connsiteY1933" fmla="*/ 3822319 h 6234279"/>
              <a:gd name="connsiteX1934" fmla="*/ 6399693 w 8743929"/>
              <a:gd name="connsiteY1934" fmla="*/ 3821901 h 6234279"/>
              <a:gd name="connsiteX1935" fmla="*/ 6448185 w 8743929"/>
              <a:gd name="connsiteY1935" fmla="*/ 3774248 h 6234279"/>
              <a:gd name="connsiteX1936" fmla="*/ 6495837 w 8743929"/>
              <a:gd name="connsiteY1936" fmla="*/ 3822737 h 6234279"/>
              <a:gd name="connsiteX1937" fmla="*/ 6481452 w 8743929"/>
              <a:gd name="connsiteY1937" fmla="*/ 3856612 h 6234279"/>
              <a:gd name="connsiteX1938" fmla="*/ 6466088 w 8743929"/>
              <a:gd name="connsiteY1938" fmla="*/ 3866783 h 6234279"/>
              <a:gd name="connsiteX1939" fmla="*/ 7789723 w 8743929"/>
              <a:gd name="connsiteY1939" fmla="*/ 3502242 h 6234279"/>
              <a:gd name="connsiteX1940" fmla="*/ 7769545 w 8743929"/>
              <a:gd name="connsiteY1940" fmla="*/ 3506314 h 6234279"/>
              <a:gd name="connsiteX1941" fmla="*/ 7769126 w 8743929"/>
              <a:gd name="connsiteY1941" fmla="*/ 3506314 h 6234279"/>
              <a:gd name="connsiteX1942" fmla="*/ 7717711 w 8743929"/>
              <a:gd name="connsiteY1942" fmla="*/ 3454898 h 6234279"/>
              <a:gd name="connsiteX1943" fmla="*/ 7717711 w 8743929"/>
              <a:gd name="connsiteY1943" fmla="*/ 3454481 h 6234279"/>
              <a:gd name="connsiteX1944" fmla="*/ 7769545 w 8743929"/>
              <a:gd name="connsiteY1944" fmla="*/ 3402646 h 6234279"/>
              <a:gd name="connsiteX1945" fmla="*/ 7821379 w 8743929"/>
              <a:gd name="connsiteY1945" fmla="*/ 3454481 h 6234279"/>
              <a:gd name="connsiteX1946" fmla="*/ 7817306 w 8743929"/>
              <a:gd name="connsiteY1946" fmla="*/ 3474660 h 6234279"/>
              <a:gd name="connsiteX1947" fmla="*/ 7806197 w 8743929"/>
              <a:gd name="connsiteY1947" fmla="*/ 3491134 h 6234279"/>
              <a:gd name="connsiteX1948" fmla="*/ 7789723 w 8743929"/>
              <a:gd name="connsiteY1948" fmla="*/ 3502242 h 6234279"/>
              <a:gd name="connsiteX1949" fmla="*/ 1860676 w 8743929"/>
              <a:gd name="connsiteY1949" fmla="*/ 5281059 h 6234279"/>
              <a:gd name="connsiteX1950" fmla="*/ 1831713 w 8743929"/>
              <a:gd name="connsiteY1950" fmla="*/ 5285438 h 6234279"/>
              <a:gd name="connsiteX1951" fmla="*/ 1734315 w 8743929"/>
              <a:gd name="connsiteY1951" fmla="*/ 5188041 h 6234279"/>
              <a:gd name="connsiteX1952" fmla="*/ 1831713 w 8743929"/>
              <a:gd name="connsiteY1952" fmla="*/ 5090644 h 6234279"/>
              <a:gd name="connsiteX1953" fmla="*/ 1929110 w 8743929"/>
              <a:gd name="connsiteY1953" fmla="*/ 5188041 h 6234279"/>
              <a:gd name="connsiteX1954" fmla="*/ 1921456 w 8743929"/>
              <a:gd name="connsiteY1954" fmla="*/ 5225953 h 6234279"/>
              <a:gd name="connsiteX1955" fmla="*/ 1860676 w 8743929"/>
              <a:gd name="connsiteY1955" fmla="*/ 5281059 h 6234279"/>
              <a:gd name="connsiteX1956" fmla="*/ 4300000 w 8743929"/>
              <a:gd name="connsiteY1956" fmla="*/ 4569717 h 6234279"/>
              <a:gd name="connsiteX1957" fmla="*/ 4237298 w 8743929"/>
              <a:gd name="connsiteY1957" fmla="*/ 4507014 h 6234279"/>
              <a:gd name="connsiteX1958" fmla="*/ 4237297 w 8743929"/>
              <a:gd name="connsiteY1958" fmla="*/ 4506179 h 6234279"/>
              <a:gd name="connsiteX1959" fmla="*/ 4300837 w 8743929"/>
              <a:gd name="connsiteY1959" fmla="*/ 4443477 h 6234279"/>
              <a:gd name="connsiteX1960" fmla="*/ 4363540 w 8743929"/>
              <a:gd name="connsiteY1960" fmla="*/ 4507015 h 6234279"/>
              <a:gd name="connsiteX1961" fmla="*/ 4358407 w 8743929"/>
              <a:gd name="connsiteY1961" fmla="*/ 4531555 h 6234279"/>
              <a:gd name="connsiteX1962" fmla="*/ 4300000 w 8743929"/>
              <a:gd name="connsiteY1962" fmla="*/ 4569717 h 6234279"/>
              <a:gd name="connsiteX1963" fmla="*/ 6250391 w 8743929"/>
              <a:gd name="connsiteY1963" fmla="*/ 4000367 h 6234279"/>
              <a:gd name="connsiteX1964" fmla="*/ 6229565 w 8743929"/>
              <a:gd name="connsiteY1964" fmla="*/ 4004573 h 6234279"/>
              <a:gd name="connsiteX1965" fmla="*/ 6176057 w 8743929"/>
              <a:gd name="connsiteY1965" fmla="*/ 3951066 h 6234279"/>
              <a:gd name="connsiteX1966" fmla="*/ 6229564 w 8743929"/>
              <a:gd name="connsiteY1966" fmla="*/ 3897561 h 6234279"/>
              <a:gd name="connsiteX1967" fmla="*/ 6283070 w 8743929"/>
              <a:gd name="connsiteY1967" fmla="*/ 3951066 h 6234279"/>
              <a:gd name="connsiteX1968" fmla="*/ 6278866 w 8743929"/>
              <a:gd name="connsiteY1968" fmla="*/ 3971895 h 6234279"/>
              <a:gd name="connsiteX1969" fmla="*/ 6267399 w 8743929"/>
              <a:gd name="connsiteY1969" fmla="*/ 3988902 h 6234279"/>
              <a:gd name="connsiteX1970" fmla="*/ 6250391 w 8743929"/>
              <a:gd name="connsiteY1970" fmla="*/ 4000367 h 6234279"/>
              <a:gd name="connsiteX1971" fmla="*/ 3479510 w 8743929"/>
              <a:gd name="connsiteY1971" fmla="*/ 4833524 h 6234279"/>
              <a:gd name="connsiteX1972" fmla="*/ 3408030 w 8743929"/>
              <a:gd name="connsiteY1972" fmla="*/ 4762044 h 6234279"/>
              <a:gd name="connsiteX1973" fmla="*/ 3479510 w 8743929"/>
              <a:gd name="connsiteY1973" fmla="*/ 4690564 h 6234279"/>
              <a:gd name="connsiteX1974" fmla="*/ 3550990 w 8743929"/>
              <a:gd name="connsiteY1974" fmla="*/ 4762044 h 6234279"/>
              <a:gd name="connsiteX1975" fmla="*/ 3545371 w 8743929"/>
              <a:gd name="connsiteY1975" fmla="*/ 4789860 h 6234279"/>
              <a:gd name="connsiteX1976" fmla="*/ 3479510 w 8743929"/>
              <a:gd name="connsiteY1976" fmla="*/ 4833524 h 6234279"/>
              <a:gd name="connsiteX1977" fmla="*/ 2394238 w 8743929"/>
              <a:gd name="connsiteY1977" fmla="*/ 5173999 h 6234279"/>
              <a:gd name="connsiteX1978" fmla="*/ 2368014 w 8743929"/>
              <a:gd name="connsiteY1978" fmla="*/ 5177966 h 6234279"/>
              <a:gd name="connsiteX1979" fmla="*/ 2367178 w 8743929"/>
              <a:gd name="connsiteY1979" fmla="*/ 5177966 h 6234279"/>
              <a:gd name="connsiteX1980" fmla="*/ 2279813 w 8743929"/>
              <a:gd name="connsiteY1980" fmla="*/ 5089766 h 6234279"/>
              <a:gd name="connsiteX1981" fmla="*/ 2368014 w 8743929"/>
              <a:gd name="connsiteY1981" fmla="*/ 5001565 h 6234279"/>
              <a:gd name="connsiteX1982" fmla="*/ 2456215 w 8743929"/>
              <a:gd name="connsiteY1982" fmla="*/ 5089766 h 6234279"/>
              <a:gd name="connsiteX1983" fmla="*/ 2449282 w 8743929"/>
              <a:gd name="connsiteY1983" fmla="*/ 5124091 h 6234279"/>
              <a:gd name="connsiteX1984" fmla="*/ 2394238 w 8743929"/>
              <a:gd name="connsiteY1984" fmla="*/ 5173999 h 6234279"/>
              <a:gd name="connsiteX1985" fmla="*/ 4574062 w 8743929"/>
              <a:gd name="connsiteY1985" fmla="*/ 4535393 h 6234279"/>
              <a:gd name="connsiteX1986" fmla="*/ 4552909 w 8743929"/>
              <a:gd name="connsiteY1986" fmla="*/ 4539664 h 6234279"/>
              <a:gd name="connsiteX1987" fmla="*/ 4498567 w 8743929"/>
              <a:gd name="connsiteY1987" fmla="*/ 4485321 h 6234279"/>
              <a:gd name="connsiteX1988" fmla="*/ 4552909 w 8743929"/>
              <a:gd name="connsiteY1988" fmla="*/ 4430981 h 6234279"/>
              <a:gd name="connsiteX1989" fmla="*/ 4607251 w 8743929"/>
              <a:gd name="connsiteY1989" fmla="*/ 4485322 h 6234279"/>
              <a:gd name="connsiteX1990" fmla="*/ 4602981 w 8743929"/>
              <a:gd name="connsiteY1990" fmla="*/ 4506474 h 6234279"/>
              <a:gd name="connsiteX1991" fmla="*/ 4591335 w 8743929"/>
              <a:gd name="connsiteY1991" fmla="*/ 4523747 h 6234279"/>
              <a:gd name="connsiteX1992" fmla="*/ 4574062 w 8743929"/>
              <a:gd name="connsiteY1992" fmla="*/ 4535393 h 6234279"/>
              <a:gd name="connsiteX1993" fmla="*/ 7059673 w 8743929"/>
              <a:gd name="connsiteY1993" fmla="*/ 3804987 h 6234279"/>
              <a:gd name="connsiteX1994" fmla="*/ 7035924 w 8743929"/>
              <a:gd name="connsiteY1994" fmla="*/ 3809786 h 6234279"/>
              <a:gd name="connsiteX1995" fmla="*/ 6974894 w 8743929"/>
              <a:gd name="connsiteY1995" fmla="*/ 3749175 h 6234279"/>
              <a:gd name="connsiteX1996" fmla="*/ 6974893 w 8743929"/>
              <a:gd name="connsiteY1996" fmla="*/ 3748756 h 6234279"/>
              <a:gd name="connsiteX1997" fmla="*/ 7035924 w 8743929"/>
              <a:gd name="connsiteY1997" fmla="*/ 3687726 h 6234279"/>
              <a:gd name="connsiteX1998" fmla="*/ 7096953 w 8743929"/>
              <a:gd name="connsiteY1998" fmla="*/ 3748756 h 6234279"/>
              <a:gd name="connsiteX1999" fmla="*/ 7092156 w 8743929"/>
              <a:gd name="connsiteY1999" fmla="*/ 3772506 h 6234279"/>
              <a:gd name="connsiteX2000" fmla="*/ 7079073 w 8743929"/>
              <a:gd name="connsiteY2000" fmla="*/ 3791905 h 6234279"/>
              <a:gd name="connsiteX2001" fmla="*/ 7059673 w 8743929"/>
              <a:gd name="connsiteY2001" fmla="*/ 3804987 h 6234279"/>
              <a:gd name="connsiteX2002" fmla="*/ 2944112 w 8743929"/>
              <a:gd name="connsiteY2002" fmla="*/ 5034135 h 6234279"/>
              <a:gd name="connsiteX2003" fmla="*/ 2918120 w 8743929"/>
              <a:gd name="connsiteY2003" fmla="*/ 5037932 h 6234279"/>
              <a:gd name="connsiteX2004" fmla="*/ 2917701 w 8743929"/>
              <a:gd name="connsiteY2004" fmla="*/ 5037932 h 6234279"/>
              <a:gd name="connsiteX2005" fmla="*/ 2831173 w 8743929"/>
              <a:gd name="connsiteY2005" fmla="*/ 4950566 h 6234279"/>
              <a:gd name="connsiteX2006" fmla="*/ 2831173 w 8743929"/>
              <a:gd name="connsiteY2006" fmla="*/ 4950148 h 6234279"/>
              <a:gd name="connsiteX2007" fmla="*/ 2918956 w 8743929"/>
              <a:gd name="connsiteY2007" fmla="*/ 4863203 h 6234279"/>
              <a:gd name="connsiteX2008" fmla="*/ 3005902 w 8743929"/>
              <a:gd name="connsiteY2008" fmla="*/ 4950986 h 6234279"/>
              <a:gd name="connsiteX2009" fmla="*/ 2998864 w 8743929"/>
              <a:gd name="connsiteY2009" fmla="*/ 4984957 h 6234279"/>
              <a:gd name="connsiteX2010" fmla="*/ 2944112 w 8743929"/>
              <a:gd name="connsiteY2010" fmla="*/ 5034135 h 6234279"/>
              <a:gd name="connsiteX2011" fmla="*/ 8114838 w 8743929"/>
              <a:gd name="connsiteY2011" fmla="*/ 3505942 h 6234279"/>
              <a:gd name="connsiteX2012" fmla="*/ 8098118 w 8743929"/>
              <a:gd name="connsiteY2012" fmla="*/ 3489222 h 6234279"/>
              <a:gd name="connsiteX2013" fmla="*/ 8114837 w 8743929"/>
              <a:gd name="connsiteY2013" fmla="*/ 3472502 h 6234279"/>
              <a:gd name="connsiteX2014" fmla="*/ 8131558 w 8743929"/>
              <a:gd name="connsiteY2014" fmla="*/ 3489222 h 6234279"/>
              <a:gd name="connsiteX2015" fmla="*/ 8126661 w 8743929"/>
              <a:gd name="connsiteY2015" fmla="*/ 3501045 h 6234279"/>
              <a:gd name="connsiteX2016" fmla="*/ 8114838 w 8743929"/>
              <a:gd name="connsiteY2016" fmla="*/ 3505942 h 6234279"/>
              <a:gd name="connsiteX2017" fmla="*/ 6004671 w 8743929"/>
              <a:gd name="connsiteY2017" fmla="*/ 4132902 h 6234279"/>
              <a:gd name="connsiteX2018" fmla="*/ 5939042 w 8743929"/>
              <a:gd name="connsiteY2018" fmla="*/ 4067273 h 6234279"/>
              <a:gd name="connsiteX2019" fmla="*/ 6004669 w 8743929"/>
              <a:gd name="connsiteY2019" fmla="*/ 4001645 h 6234279"/>
              <a:gd name="connsiteX2020" fmla="*/ 6070298 w 8743929"/>
              <a:gd name="connsiteY2020" fmla="*/ 4067273 h 6234279"/>
              <a:gd name="connsiteX2021" fmla="*/ 6065141 w 8743929"/>
              <a:gd name="connsiteY2021" fmla="*/ 4092818 h 6234279"/>
              <a:gd name="connsiteX2022" fmla="*/ 6004671 w 8743929"/>
              <a:gd name="connsiteY2022" fmla="*/ 4132902 h 6234279"/>
              <a:gd name="connsiteX2023" fmla="*/ 1562850 w 8743929"/>
              <a:gd name="connsiteY2023" fmla="*/ 5451429 h 6234279"/>
              <a:gd name="connsiteX2024" fmla="*/ 1535751 w 8743929"/>
              <a:gd name="connsiteY2024" fmla="*/ 5455526 h 6234279"/>
              <a:gd name="connsiteX2025" fmla="*/ 1444624 w 8743929"/>
              <a:gd name="connsiteY2025" fmla="*/ 5364400 h 6234279"/>
              <a:gd name="connsiteX2026" fmla="*/ 1535751 w 8743929"/>
              <a:gd name="connsiteY2026" fmla="*/ 5273274 h 6234279"/>
              <a:gd name="connsiteX2027" fmla="*/ 1626878 w 8743929"/>
              <a:gd name="connsiteY2027" fmla="*/ 5364400 h 6234279"/>
              <a:gd name="connsiteX2028" fmla="*/ 1619717 w 8743929"/>
              <a:gd name="connsiteY2028" fmla="*/ 5399871 h 6234279"/>
              <a:gd name="connsiteX2029" fmla="*/ 1562850 w 8743929"/>
              <a:gd name="connsiteY2029" fmla="*/ 5451429 h 6234279"/>
              <a:gd name="connsiteX2030" fmla="*/ 4822737 w 8743929"/>
              <a:gd name="connsiteY2030" fmla="*/ 4500068 h 6234279"/>
              <a:gd name="connsiteX2031" fmla="*/ 4801622 w 8743929"/>
              <a:gd name="connsiteY2031" fmla="*/ 4504511 h 6234279"/>
              <a:gd name="connsiteX2032" fmla="*/ 4801202 w 8743929"/>
              <a:gd name="connsiteY2032" fmla="*/ 4504510 h 6234279"/>
              <a:gd name="connsiteX2033" fmla="*/ 4746859 w 8743929"/>
              <a:gd name="connsiteY2033" fmla="*/ 4450168 h 6234279"/>
              <a:gd name="connsiteX2034" fmla="*/ 4800783 w 8743929"/>
              <a:gd name="connsiteY2034" fmla="*/ 4395826 h 6234279"/>
              <a:gd name="connsiteX2035" fmla="*/ 4855543 w 8743929"/>
              <a:gd name="connsiteY2035" fmla="*/ 4449750 h 6234279"/>
              <a:gd name="connsiteX2036" fmla="*/ 4851426 w 8743929"/>
              <a:gd name="connsiteY2036" fmla="*/ 4470933 h 6234279"/>
              <a:gd name="connsiteX2037" fmla="*/ 4839916 w 8743929"/>
              <a:gd name="connsiteY2037" fmla="*/ 4488292 h 6234279"/>
              <a:gd name="connsiteX2038" fmla="*/ 4822737 w 8743929"/>
              <a:gd name="connsiteY2038" fmla="*/ 4500068 h 6234279"/>
              <a:gd name="connsiteX2039" fmla="*/ 5795040 w 8743929"/>
              <a:gd name="connsiteY2039" fmla="*/ 4220421 h 6234279"/>
              <a:gd name="connsiteX2040" fmla="*/ 5773922 w 8743929"/>
              <a:gd name="connsiteY2040" fmla="*/ 4224862 h 6234279"/>
              <a:gd name="connsiteX2041" fmla="*/ 5773506 w 8743929"/>
              <a:gd name="connsiteY2041" fmla="*/ 4224863 h 6234279"/>
              <a:gd name="connsiteX2042" fmla="*/ 5719164 w 8743929"/>
              <a:gd name="connsiteY2042" fmla="*/ 4170522 h 6234279"/>
              <a:gd name="connsiteX2043" fmla="*/ 5773088 w 8743929"/>
              <a:gd name="connsiteY2043" fmla="*/ 4116179 h 6234279"/>
              <a:gd name="connsiteX2044" fmla="*/ 5827848 w 8743929"/>
              <a:gd name="connsiteY2044" fmla="*/ 4170103 h 6234279"/>
              <a:gd name="connsiteX2045" fmla="*/ 5823732 w 8743929"/>
              <a:gd name="connsiteY2045" fmla="*/ 4191287 h 6234279"/>
              <a:gd name="connsiteX2046" fmla="*/ 5812220 w 8743929"/>
              <a:gd name="connsiteY2046" fmla="*/ 4208644 h 6234279"/>
              <a:gd name="connsiteX2047" fmla="*/ 5795040 w 8743929"/>
              <a:gd name="connsiteY2047" fmla="*/ 4220421 h 6234279"/>
              <a:gd name="connsiteX2048" fmla="*/ 7611555 w 8743929"/>
              <a:gd name="connsiteY2048" fmla="*/ 3684429 h 6234279"/>
              <a:gd name="connsiteX2049" fmla="*/ 7591052 w 8743929"/>
              <a:gd name="connsiteY2049" fmla="*/ 3688567 h 6234279"/>
              <a:gd name="connsiteX2050" fmla="*/ 7538382 w 8743929"/>
              <a:gd name="connsiteY2050" fmla="*/ 3635897 h 6234279"/>
              <a:gd name="connsiteX2051" fmla="*/ 7591051 w 8743929"/>
              <a:gd name="connsiteY2051" fmla="*/ 3583228 h 6234279"/>
              <a:gd name="connsiteX2052" fmla="*/ 7643723 w 8743929"/>
              <a:gd name="connsiteY2052" fmla="*/ 3635897 h 6234279"/>
              <a:gd name="connsiteX2053" fmla="*/ 7639584 w 8743929"/>
              <a:gd name="connsiteY2053" fmla="*/ 3656401 h 6234279"/>
              <a:gd name="connsiteX2054" fmla="*/ 7628297 w 8743929"/>
              <a:gd name="connsiteY2054" fmla="*/ 3673142 h 6234279"/>
              <a:gd name="connsiteX2055" fmla="*/ 7611555 w 8743929"/>
              <a:gd name="connsiteY2055" fmla="*/ 3684429 h 6234279"/>
              <a:gd name="connsiteX2056" fmla="*/ 5556687 w 8743929"/>
              <a:gd name="connsiteY2056" fmla="*/ 4307480 h 6234279"/>
              <a:gd name="connsiteX2057" fmla="*/ 5537329 w 8743929"/>
              <a:gd name="connsiteY2057" fmla="*/ 4311391 h 6234279"/>
              <a:gd name="connsiteX2058" fmla="*/ 5487585 w 8743929"/>
              <a:gd name="connsiteY2058" fmla="*/ 4261647 h 6234279"/>
              <a:gd name="connsiteX2059" fmla="*/ 5537328 w 8743929"/>
              <a:gd name="connsiteY2059" fmla="*/ 4211903 h 6234279"/>
              <a:gd name="connsiteX2060" fmla="*/ 5587071 w 8743929"/>
              <a:gd name="connsiteY2060" fmla="*/ 4261647 h 6234279"/>
              <a:gd name="connsiteX2061" fmla="*/ 5572499 w 8743929"/>
              <a:gd name="connsiteY2061" fmla="*/ 4296818 h 6234279"/>
              <a:gd name="connsiteX2062" fmla="*/ 5556687 w 8743929"/>
              <a:gd name="connsiteY2062" fmla="*/ 4307480 h 6234279"/>
              <a:gd name="connsiteX2063" fmla="*/ 1318388 w 8743929"/>
              <a:gd name="connsiteY2063" fmla="*/ 5568325 h 6234279"/>
              <a:gd name="connsiteX2064" fmla="*/ 1287900 w 8743929"/>
              <a:gd name="connsiteY2064" fmla="*/ 5465593 h 6234279"/>
              <a:gd name="connsiteX2065" fmla="*/ 1301841 w 8743929"/>
              <a:gd name="connsiteY2065" fmla="*/ 5474990 h 6234279"/>
              <a:gd name="connsiteX2066" fmla="*/ 1326327 w 8743929"/>
              <a:gd name="connsiteY2066" fmla="*/ 5534113 h 6234279"/>
              <a:gd name="connsiteX2067" fmla="*/ 1319757 w 8743929"/>
              <a:gd name="connsiteY2067" fmla="*/ 5566662 h 6234279"/>
              <a:gd name="connsiteX2068" fmla="*/ 5075051 w 8743929"/>
              <a:gd name="connsiteY2068" fmla="*/ 4454382 h 6234279"/>
              <a:gd name="connsiteX2069" fmla="*/ 5052430 w 8743929"/>
              <a:gd name="connsiteY2069" fmla="*/ 4458947 h 6234279"/>
              <a:gd name="connsiteX2070" fmla="*/ 4994323 w 8743929"/>
              <a:gd name="connsiteY2070" fmla="*/ 4400842 h 6234279"/>
              <a:gd name="connsiteX2071" fmla="*/ 5052428 w 8743929"/>
              <a:gd name="connsiteY2071" fmla="*/ 4342738 h 6234279"/>
              <a:gd name="connsiteX2072" fmla="*/ 5110532 w 8743929"/>
              <a:gd name="connsiteY2072" fmla="*/ 4400843 h 6234279"/>
              <a:gd name="connsiteX2073" fmla="*/ 5105967 w 8743929"/>
              <a:gd name="connsiteY2073" fmla="*/ 4423465 h 6234279"/>
              <a:gd name="connsiteX2074" fmla="*/ 5093519 w 8743929"/>
              <a:gd name="connsiteY2074" fmla="*/ 4441933 h 6234279"/>
              <a:gd name="connsiteX2075" fmla="*/ 5075051 w 8743929"/>
              <a:gd name="connsiteY2075" fmla="*/ 4454382 h 6234279"/>
              <a:gd name="connsiteX2076" fmla="*/ 5316961 w 8743929"/>
              <a:gd name="connsiteY2076" fmla="*/ 4387025 h 6234279"/>
              <a:gd name="connsiteX2077" fmla="*/ 5296134 w 8743929"/>
              <a:gd name="connsiteY2077" fmla="*/ 4391230 h 6234279"/>
              <a:gd name="connsiteX2078" fmla="*/ 5242626 w 8743929"/>
              <a:gd name="connsiteY2078" fmla="*/ 4337723 h 6234279"/>
              <a:gd name="connsiteX2079" fmla="*/ 5296131 w 8743929"/>
              <a:gd name="connsiteY2079" fmla="*/ 4284218 h 6234279"/>
              <a:gd name="connsiteX2080" fmla="*/ 5349637 w 8743929"/>
              <a:gd name="connsiteY2080" fmla="*/ 4337723 h 6234279"/>
              <a:gd name="connsiteX2081" fmla="*/ 5345433 w 8743929"/>
              <a:gd name="connsiteY2081" fmla="*/ 4358552 h 6234279"/>
              <a:gd name="connsiteX2082" fmla="*/ 5333967 w 8743929"/>
              <a:gd name="connsiteY2082" fmla="*/ 4375559 h 6234279"/>
              <a:gd name="connsiteX2083" fmla="*/ 5316961 w 8743929"/>
              <a:gd name="connsiteY2083" fmla="*/ 4387025 h 6234279"/>
              <a:gd name="connsiteX2084" fmla="*/ 3756378 w 8743929"/>
              <a:gd name="connsiteY2084" fmla="*/ 4863168 h 6234279"/>
              <a:gd name="connsiteX2085" fmla="*/ 3731510 w 8743929"/>
              <a:gd name="connsiteY2085" fmla="*/ 4866929 h 6234279"/>
              <a:gd name="connsiteX2086" fmla="*/ 3647971 w 8743929"/>
              <a:gd name="connsiteY2086" fmla="*/ 4785452 h 6234279"/>
              <a:gd name="connsiteX2087" fmla="*/ 3647929 w 8743929"/>
              <a:gd name="connsiteY2087" fmla="*/ 4783404 h 6234279"/>
              <a:gd name="connsiteX2088" fmla="*/ 3731532 w 8743929"/>
              <a:gd name="connsiteY2088" fmla="*/ 4699759 h 6234279"/>
              <a:gd name="connsiteX2089" fmla="*/ 3815071 w 8743929"/>
              <a:gd name="connsiteY2089" fmla="*/ 4783284 h 6234279"/>
              <a:gd name="connsiteX2090" fmla="*/ 3808528 w 8743929"/>
              <a:gd name="connsiteY2090" fmla="*/ 4815840 h 6234279"/>
              <a:gd name="connsiteX2091" fmla="*/ 3756378 w 8743929"/>
              <a:gd name="connsiteY2091" fmla="*/ 4863168 h 6234279"/>
              <a:gd name="connsiteX2092" fmla="*/ 2091077 w 8743929"/>
              <a:gd name="connsiteY2092" fmla="*/ 5362734 h 6234279"/>
              <a:gd name="connsiteX2093" fmla="*/ 2066210 w 8743929"/>
              <a:gd name="connsiteY2093" fmla="*/ 5366491 h 6234279"/>
              <a:gd name="connsiteX2094" fmla="*/ 1982607 w 8743929"/>
              <a:gd name="connsiteY2094" fmla="*/ 5282888 h 6234279"/>
              <a:gd name="connsiteX2095" fmla="*/ 2066210 w 8743929"/>
              <a:gd name="connsiteY2095" fmla="*/ 5199286 h 6234279"/>
              <a:gd name="connsiteX2096" fmla="*/ 2149812 w 8743929"/>
              <a:gd name="connsiteY2096" fmla="*/ 5282889 h 6234279"/>
              <a:gd name="connsiteX2097" fmla="*/ 2143244 w 8743929"/>
              <a:gd name="connsiteY2097" fmla="*/ 5315438 h 6234279"/>
              <a:gd name="connsiteX2098" fmla="*/ 2091077 w 8743929"/>
              <a:gd name="connsiteY2098" fmla="*/ 5362734 h 6234279"/>
              <a:gd name="connsiteX2099" fmla="*/ 6857772 w 8743929"/>
              <a:gd name="connsiteY2099" fmla="*/ 3958816 h 6234279"/>
              <a:gd name="connsiteX2100" fmla="*/ 6834023 w 8743929"/>
              <a:gd name="connsiteY2100" fmla="*/ 3963614 h 6234279"/>
              <a:gd name="connsiteX2101" fmla="*/ 6772992 w 8743929"/>
              <a:gd name="connsiteY2101" fmla="*/ 3902585 h 6234279"/>
              <a:gd name="connsiteX2102" fmla="*/ 6834023 w 8743929"/>
              <a:gd name="connsiteY2102" fmla="*/ 3841555 h 6234279"/>
              <a:gd name="connsiteX2103" fmla="*/ 6895053 w 8743929"/>
              <a:gd name="connsiteY2103" fmla="*/ 3902586 h 6234279"/>
              <a:gd name="connsiteX2104" fmla="*/ 6890256 w 8743929"/>
              <a:gd name="connsiteY2104" fmla="*/ 3926336 h 6234279"/>
              <a:gd name="connsiteX2105" fmla="*/ 6877171 w 8743929"/>
              <a:gd name="connsiteY2105" fmla="*/ 3945734 h 6234279"/>
              <a:gd name="connsiteX2106" fmla="*/ 6857772 w 8743929"/>
              <a:gd name="connsiteY2106" fmla="*/ 3958816 h 6234279"/>
              <a:gd name="connsiteX2107" fmla="*/ 3190010 w 8743929"/>
              <a:gd name="connsiteY2107" fmla="*/ 5077910 h 6234279"/>
              <a:gd name="connsiteX2108" fmla="*/ 3166000 w 8743929"/>
              <a:gd name="connsiteY2108" fmla="*/ 5081406 h 6234279"/>
              <a:gd name="connsiteX2109" fmla="*/ 3085744 w 8743929"/>
              <a:gd name="connsiteY2109" fmla="*/ 5000729 h 6234279"/>
              <a:gd name="connsiteX2110" fmla="*/ 3085743 w 8743929"/>
              <a:gd name="connsiteY2110" fmla="*/ 5000311 h 6234279"/>
              <a:gd name="connsiteX2111" fmla="*/ 3166838 w 8743929"/>
              <a:gd name="connsiteY2111" fmla="*/ 4920053 h 6234279"/>
              <a:gd name="connsiteX2112" fmla="*/ 3247096 w 8743929"/>
              <a:gd name="connsiteY2112" fmla="*/ 5001147 h 6234279"/>
              <a:gd name="connsiteX2113" fmla="*/ 3240585 w 8743929"/>
              <a:gd name="connsiteY2113" fmla="*/ 5032521 h 6234279"/>
              <a:gd name="connsiteX2114" fmla="*/ 3190010 w 8743929"/>
              <a:gd name="connsiteY2114" fmla="*/ 5077910 h 6234279"/>
              <a:gd name="connsiteX2115" fmla="*/ 2639011 w 8743929"/>
              <a:gd name="connsiteY2115" fmla="*/ 5256355 h 6234279"/>
              <a:gd name="connsiteX2116" fmla="*/ 2610045 w 8743929"/>
              <a:gd name="connsiteY2116" fmla="*/ 5260734 h 6234279"/>
              <a:gd name="connsiteX2117" fmla="*/ 2512648 w 8743929"/>
              <a:gd name="connsiteY2117" fmla="*/ 5163338 h 6234279"/>
              <a:gd name="connsiteX2118" fmla="*/ 2610044 w 8743929"/>
              <a:gd name="connsiteY2118" fmla="*/ 5065940 h 6234279"/>
              <a:gd name="connsiteX2119" fmla="*/ 2707441 w 8743929"/>
              <a:gd name="connsiteY2119" fmla="*/ 5163338 h 6234279"/>
              <a:gd name="connsiteX2120" fmla="*/ 2699789 w 8743929"/>
              <a:gd name="connsiteY2120" fmla="*/ 5201252 h 6234279"/>
              <a:gd name="connsiteX2121" fmla="*/ 2639011 w 8743929"/>
              <a:gd name="connsiteY2121" fmla="*/ 5256355 h 6234279"/>
              <a:gd name="connsiteX2122" fmla="*/ 7945535 w 8743929"/>
              <a:gd name="connsiteY2122" fmla="*/ 3694006 h 6234279"/>
              <a:gd name="connsiteX2123" fmla="*/ 7928814 w 8743929"/>
              <a:gd name="connsiteY2123" fmla="*/ 3677286 h 6234279"/>
              <a:gd name="connsiteX2124" fmla="*/ 7945533 w 8743929"/>
              <a:gd name="connsiteY2124" fmla="*/ 3660565 h 6234279"/>
              <a:gd name="connsiteX2125" fmla="*/ 7962255 w 8743929"/>
              <a:gd name="connsiteY2125" fmla="*/ 3677286 h 6234279"/>
              <a:gd name="connsiteX2126" fmla="*/ 7957358 w 8743929"/>
              <a:gd name="connsiteY2126" fmla="*/ 3689110 h 6234279"/>
              <a:gd name="connsiteX2127" fmla="*/ 7945535 w 8743929"/>
              <a:gd name="connsiteY2127" fmla="*/ 3694006 h 6234279"/>
              <a:gd name="connsiteX2128" fmla="*/ 3984411 w 8743929"/>
              <a:gd name="connsiteY2128" fmla="*/ 4872364 h 6234279"/>
              <a:gd name="connsiteX2129" fmla="*/ 3983990 w 8743929"/>
              <a:gd name="connsiteY2129" fmla="*/ 4872363 h 6234279"/>
              <a:gd name="connsiteX2130" fmla="*/ 3907077 w 8743929"/>
              <a:gd name="connsiteY2130" fmla="*/ 4795448 h 6234279"/>
              <a:gd name="connsiteX2131" fmla="*/ 3983572 w 8743929"/>
              <a:gd name="connsiteY2131" fmla="*/ 4718535 h 6234279"/>
              <a:gd name="connsiteX2132" fmla="*/ 4060906 w 8743929"/>
              <a:gd name="connsiteY2132" fmla="*/ 4795031 h 6234279"/>
              <a:gd name="connsiteX2133" fmla="*/ 4055014 w 8743929"/>
              <a:gd name="connsiteY2133" fmla="*/ 4824996 h 6234279"/>
              <a:gd name="connsiteX2134" fmla="*/ 3984411 w 8743929"/>
              <a:gd name="connsiteY2134" fmla="*/ 4872364 h 6234279"/>
              <a:gd name="connsiteX2135" fmla="*/ 7429205 w 8743929"/>
              <a:gd name="connsiteY2135" fmla="*/ 3864350 h 6234279"/>
              <a:gd name="connsiteX2136" fmla="*/ 7405455 w 8743929"/>
              <a:gd name="connsiteY2136" fmla="*/ 3869148 h 6234279"/>
              <a:gd name="connsiteX2137" fmla="*/ 7344426 w 8743929"/>
              <a:gd name="connsiteY2137" fmla="*/ 3808120 h 6234279"/>
              <a:gd name="connsiteX2138" fmla="*/ 7405455 w 8743929"/>
              <a:gd name="connsiteY2138" fmla="*/ 3747089 h 6234279"/>
              <a:gd name="connsiteX2139" fmla="*/ 7466485 w 8743929"/>
              <a:gd name="connsiteY2139" fmla="*/ 3808120 h 6234279"/>
              <a:gd name="connsiteX2140" fmla="*/ 7461687 w 8743929"/>
              <a:gd name="connsiteY2140" fmla="*/ 3831870 h 6234279"/>
              <a:gd name="connsiteX2141" fmla="*/ 7448605 w 8743929"/>
              <a:gd name="connsiteY2141" fmla="*/ 3851269 h 6234279"/>
              <a:gd name="connsiteX2142" fmla="*/ 7429205 w 8743929"/>
              <a:gd name="connsiteY2142" fmla="*/ 3864350 h 6234279"/>
              <a:gd name="connsiteX2143" fmla="*/ 6624182 w 8743929"/>
              <a:gd name="connsiteY2143" fmla="*/ 4112846 h 6234279"/>
              <a:gd name="connsiteX2144" fmla="*/ 6623345 w 8743929"/>
              <a:gd name="connsiteY2144" fmla="*/ 4112845 h 6234279"/>
              <a:gd name="connsiteX2145" fmla="*/ 6555625 w 8743929"/>
              <a:gd name="connsiteY2145" fmla="*/ 4044291 h 6234279"/>
              <a:gd name="connsiteX2146" fmla="*/ 6624180 w 8743929"/>
              <a:gd name="connsiteY2146" fmla="*/ 3975737 h 6234279"/>
              <a:gd name="connsiteX2147" fmla="*/ 6692735 w 8743929"/>
              <a:gd name="connsiteY2147" fmla="*/ 4044292 h 6234279"/>
              <a:gd name="connsiteX2148" fmla="*/ 6687350 w 8743929"/>
              <a:gd name="connsiteY2148" fmla="*/ 4070981 h 6234279"/>
              <a:gd name="connsiteX2149" fmla="*/ 6624182 w 8743929"/>
              <a:gd name="connsiteY2149" fmla="*/ 4112846 h 6234279"/>
              <a:gd name="connsiteX2150" fmla="*/ 1796164 w 8743929"/>
              <a:gd name="connsiteY2150" fmla="*/ 5561104 h 6234279"/>
              <a:gd name="connsiteX2151" fmla="*/ 1767330 w 8743929"/>
              <a:gd name="connsiteY2151" fmla="*/ 5565465 h 6234279"/>
              <a:gd name="connsiteX2152" fmla="*/ 1670351 w 8743929"/>
              <a:gd name="connsiteY2152" fmla="*/ 5468485 h 6234279"/>
              <a:gd name="connsiteX2153" fmla="*/ 1767330 w 8743929"/>
              <a:gd name="connsiteY2153" fmla="*/ 5371507 h 6234279"/>
              <a:gd name="connsiteX2154" fmla="*/ 1864309 w 8743929"/>
              <a:gd name="connsiteY2154" fmla="*/ 5468485 h 6234279"/>
              <a:gd name="connsiteX2155" fmla="*/ 1856686 w 8743929"/>
              <a:gd name="connsiteY2155" fmla="*/ 5506229 h 6234279"/>
              <a:gd name="connsiteX2156" fmla="*/ 1796164 w 8743929"/>
              <a:gd name="connsiteY2156" fmla="*/ 5561104 h 6234279"/>
              <a:gd name="connsiteX2157" fmla="*/ 4237309 w 8743929"/>
              <a:gd name="connsiteY2157" fmla="*/ 4869022 h 6234279"/>
              <a:gd name="connsiteX2158" fmla="*/ 4160394 w 8743929"/>
              <a:gd name="connsiteY2158" fmla="*/ 4792106 h 6234279"/>
              <a:gd name="connsiteX2159" fmla="*/ 4237308 w 8743929"/>
              <a:gd name="connsiteY2159" fmla="*/ 4715193 h 6234279"/>
              <a:gd name="connsiteX2160" fmla="*/ 4314223 w 8743929"/>
              <a:gd name="connsiteY2160" fmla="*/ 4792107 h 6234279"/>
              <a:gd name="connsiteX2161" fmla="*/ 4308178 w 8743929"/>
              <a:gd name="connsiteY2161" fmla="*/ 4822043 h 6234279"/>
              <a:gd name="connsiteX2162" fmla="*/ 4237309 w 8743929"/>
              <a:gd name="connsiteY2162" fmla="*/ 4869022 h 6234279"/>
              <a:gd name="connsiteX2163" fmla="*/ 3441258 w 8743929"/>
              <a:gd name="connsiteY2163" fmla="*/ 5117360 h 6234279"/>
              <a:gd name="connsiteX2164" fmla="*/ 3416391 w 8743929"/>
              <a:gd name="connsiteY2164" fmla="*/ 5121117 h 6234279"/>
              <a:gd name="connsiteX2165" fmla="*/ 3332788 w 8743929"/>
              <a:gd name="connsiteY2165" fmla="*/ 5037514 h 6234279"/>
              <a:gd name="connsiteX2166" fmla="*/ 3416391 w 8743929"/>
              <a:gd name="connsiteY2166" fmla="*/ 4953912 h 6234279"/>
              <a:gd name="connsiteX2167" fmla="*/ 3499993 w 8743929"/>
              <a:gd name="connsiteY2167" fmla="*/ 5037514 h 6234279"/>
              <a:gd name="connsiteX2168" fmla="*/ 3493425 w 8743929"/>
              <a:gd name="connsiteY2168" fmla="*/ 5070064 h 6234279"/>
              <a:gd name="connsiteX2169" fmla="*/ 3441258 w 8743929"/>
              <a:gd name="connsiteY2169" fmla="*/ 5117360 h 6234279"/>
              <a:gd name="connsiteX2170" fmla="*/ 6407230 w 8743929"/>
              <a:gd name="connsiteY2170" fmla="*/ 4244101 h 6234279"/>
              <a:gd name="connsiteX2171" fmla="*/ 6337838 w 8743929"/>
              <a:gd name="connsiteY2171" fmla="*/ 4174709 h 6234279"/>
              <a:gd name="connsiteX2172" fmla="*/ 6407229 w 8743929"/>
              <a:gd name="connsiteY2172" fmla="*/ 4105320 h 6234279"/>
              <a:gd name="connsiteX2173" fmla="*/ 6476622 w 8743929"/>
              <a:gd name="connsiteY2173" fmla="*/ 4174710 h 6234279"/>
              <a:gd name="connsiteX2174" fmla="*/ 6471169 w 8743929"/>
              <a:gd name="connsiteY2174" fmla="*/ 4201723 h 6234279"/>
              <a:gd name="connsiteX2175" fmla="*/ 6407230 w 8743929"/>
              <a:gd name="connsiteY2175" fmla="*/ 4244101 h 6234279"/>
              <a:gd name="connsiteX2176" fmla="*/ 2334906 w 8743929"/>
              <a:gd name="connsiteY2176" fmla="*/ 5460712 h 6234279"/>
              <a:gd name="connsiteX2177" fmla="*/ 2305322 w 8743929"/>
              <a:gd name="connsiteY2177" fmla="*/ 5465185 h 6234279"/>
              <a:gd name="connsiteX2178" fmla="*/ 2205835 w 8743929"/>
              <a:gd name="connsiteY2178" fmla="*/ 5365696 h 6234279"/>
              <a:gd name="connsiteX2179" fmla="*/ 2305321 w 8743929"/>
              <a:gd name="connsiteY2179" fmla="*/ 5266210 h 6234279"/>
              <a:gd name="connsiteX2180" fmla="*/ 2404809 w 8743929"/>
              <a:gd name="connsiteY2180" fmla="*/ 5365697 h 6234279"/>
              <a:gd name="connsiteX2181" fmla="*/ 2396989 w 8743929"/>
              <a:gd name="connsiteY2181" fmla="*/ 5404422 h 6234279"/>
              <a:gd name="connsiteX2182" fmla="*/ 2334906 w 8743929"/>
              <a:gd name="connsiteY2182" fmla="*/ 5460712 h 6234279"/>
              <a:gd name="connsiteX2183" fmla="*/ 7232030 w 8743929"/>
              <a:gd name="connsiteY2183" fmla="*/ 4019428 h 6234279"/>
              <a:gd name="connsiteX2184" fmla="*/ 7211497 w 8743929"/>
              <a:gd name="connsiteY2184" fmla="*/ 4023396 h 6234279"/>
              <a:gd name="connsiteX2185" fmla="*/ 7159245 w 8743929"/>
              <a:gd name="connsiteY2185" fmla="*/ 3970726 h 6234279"/>
              <a:gd name="connsiteX2186" fmla="*/ 7159245 w 8743929"/>
              <a:gd name="connsiteY2186" fmla="*/ 3970308 h 6234279"/>
              <a:gd name="connsiteX2187" fmla="*/ 7212333 w 8743929"/>
              <a:gd name="connsiteY2187" fmla="*/ 3918057 h 6234279"/>
              <a:gd name="connsiteX2188" fmla="*/ 7264585 w 8743929"/>
              <a:gd name="connsiteY2188" fmla="*/ 3971144 h 6234279"/>
              <a:gd name="connsiteX2189" fmla="*/ 7260275 w 8743929"/>
              <a:gd name="connsiteY2189" fmla="*/ 3991617 h 6234279"/>
              <a:gd name="connsiteX2190" fmla="*/ 7248856 w 8743929"/>
              <a:gd name="connsiteY2190" fmla="*/ 4008273 h 6234279"/>
              <a:gd name="connsiteX2191" fmla="*/ 7232030 w 8743929"/>
              <a:gd name="connsiteY2191" fmla="*/ 4019428 h 6234279"/>
              <a:gd name="connsiteX2192" fmla="*/ 2883408 w 8743929"/>
              <a:gd name="connsiteY2192" fmla="*/ 5315159 h 6234279"/>
              <a:gd name="connsiteX2193" fmla="*/ 2855418 w 8743929"/>
              <a:gd name="connsiteY2193" fmla="*/ 5319255 h 6234279"/>
              <a:gd name="connsiteX2194" fmla="*/ 2761782 w 8743929"/>
              <a:gd name="connsiteY2194" fmla="*/ 5225619 h 6234279"/>
              <a:gd name="connsiteX2195" fmla="*/ 2761782 w 8743929"/>
              <a:gd name="connsiteY2195" fmla="*/ 5224784 h 6234279"/>
              <a:gd name="connsiteX2196" fmla="*/ 2856254 w 8743929"/>
              <a:gd name="connsiteY2196" fmla="*/ 5131149 h 6234279"/>
              <a:gd name="connsiteX2197" fmla="*/ 2949888 w 8743929"/>
              <a:gd name="connsiteY2197" fmla="*/ 5225619 h 6234279"/>
              <a:gd name="connsiteX2198" fmla="*/ 2942328 w 8743929"/>
              <a:gd name="connsiteY2198" fmla="*/ 5262206 h 6234279"/>
              <a:gd name="connsiteX2199" fmla="*/ 2883408 w 8743929"/>
              <a:gd name="connsiteY2199" fmla="*/ 5315159 h 6234279"/>
              <a:gd name="connsiteX2200" fmla="*/ 4489788 w 8743929"/>
              <a:gd name="connsiteY2200" fmla="*/ 4849792 h 6234279"/>
              <a:gd name="connsiteX2201" fmla="*/ 4415381 w 8743929"/>
              <a:gd name="connsiteY2201" fmla="*/ 4775386 h 6234279"/>
              <a:gd name="connsiteX2202" fmla="*/ 4489789 w 8743929"/>
              <a:gd name="connsiteY2202" fmla="*/ 4700980 h 6234279"/>
              <a:gd name="connsiteX2203" fmla="*/ 4564198 w 8743929"/>
              <a:gd name="connsiteY2203" fmla="*/ 4775387 h 6234279"/>
              <a:gd name="connsiteX2204" fmla="*/ 4558348 w 8743929"/>
              <a:gd name="connsiteY2204" fmla="*/ 4804347 h 6234279"/>
              <a:gd name="connsiteX2205" fmla="*/ 4489788 w 8743929"/>
              <a:gd name="connsiteY2205" fmla="*/ 4849792 h 6234279"/>
              <a:gd name="connsiteX2206" fmla="*/ 1500934 w 8743929"/>
              <a:gd name="connsiteY2206" fmla="*/ 5741231 h 6234279"/>
              <a:gd name="connsiteX2207" fmla="*/ 1470958 w 8743929"/>
              <a:gd name="connsiteY2207" fmla="*/ 5745628 h 6234279"/>
              <a:gd name="connsiteX2208" fmla="*/ 1370634 w 8743929"/>
              <a:gd name="connsiteY2208" fmla="*/ 5645306 h 6234279"/>
              <a:gd name="connsiteX2209" fmla="*/ 1370635 w 8743929"/>
              <a:gd name="connsiteY2209" fmla="*/ 5644470 h 6234279"/>
              <a:gd name="connsiteX2210" fmla="*/ 1471794 w 8743929"/>
              <a:gd name="connsiteY2210" fmla="*/ 5544146 h 6234279"/>
              <a:gd name="connsiteX2211" fmla="*/ 1572117 w 8743929"/>
              <a:gd name="connsiteY2211" fmla="*/ 5645306 h 6234279"/>
              <a:gd name="connsiteX2212" fmla="*/ 1564037 w 8743929"/>
              <a:gd name="connsiteY2212" fmla="*/ 5684488 h 6234279"/>
              <a:gd name="connsiteX2213" fmla="*/ 1500934 w 8743929"/>
              <a:gd name="connsiteY2213" fmla="*/ 5741231 h 6234279"/>
              <a:gd name="connsiteX2214" fmla="*/ 7769550 w 8743929"/>
              <a:gd name="connsiteY2214" fmla="*/ 3893398 h 6234279"/>
              <a:gd name="connsiteX2215" fmla="*/ 7735692 w 8743929"/>
              <a:gd name="connsiteY2215" fmla="*/ 3859538 h 6234279"/>
              <a:gd name="connsiteX2216" fmla="*/ 7769552 w 8743929"/>
              <a:gd name="connsiteY2216" fmla="*/ 3825679 h 6234279"/>
              <a:gd name="connsiteX2217" fmla="*/ 7803410 w 8743929"/>
              <a:gd name="connsiteY2217" fmla="*/ 3859538 h 6234279"/>
              <a:gd name="connsiteX2218" fmla="*/ 7793487 w 8743929"/>
              <a:gd name="connsiteY2218" fmla="*/ 3883475 h 6234279"/>
              <a:gd name="connsiteX2219" fmla="*/ 7769550 w 8743929"/>
              <a:gd name="connsiteY2219" fmla="*/ 3893398 h 6234279"/>
              <a:gd name="connsiteX2220" fmla="*/ 6184009 w 8743929"/>
              <a:gd name="connsiteY2220" fmla="*/ 4367413 h 6234279"/>
              <a:gd name="connsiteX2221" fmla="*/ 6183591 w 8743929"/>
              <a:gd name="connsiteY2221" fmla="*/ 4367413 h 6234279"/>
              <a:gd name="connsiteX2222" fmla="*/ 6109601 w 8743929"/>
              <a:gd name="connsiteY2222" fmla="*/ 4293424 h 6234279"/>
              <a:gd name="connsiteX2223" fmla="*/ 6183174 w 8743929"/>
              <a:gd name="connsiteY2223" fmla="*/ 4219437 h 6234279"/>
              <a:gd name="connsiteX2224" fmla="*/ 6257580 w 8743929"/>
              <a:gd name="connsiteY2224" fmla="*/ 4293008 h 6234279"/>
              <a:gd name="connsiteX2225" fmla="*/ 6251921 w 8743929"/>
              <a:gd name="connsiteY2225" fmla="*/ 4321845 h 6234279"/>
              <a:gd name="connsiteX2226" fmla="*/ 6184009 w 8743929"/>
              <a:gd name="connsiteY2226" fmla="*/ 4367413 h 6234279"/>
              <a:gd name="connsiteX2227" fmla="*/ 4741017 w 8743929"/>
              <a:gd name="connsiteY2227" fmla="*/ 4813007 h 6234279"/>
              <a:gd name="connsiteX2228" fmla="*/ 4740600 w 8743929"/>
              <a:gd name="connsiteY2228" fmla="*/ 4813007 h 6234279"/>
              <a:gd name="connsiteX2229" fmla="*/ 4675389 w 8743929"/>
              <a:gd name="connsiteY2229" fmla="*/ 4746962 h 6234279"/>
              <a:gd name="connsiteX2230" fmla="*/ 4675390 w 8743929"/>
              <a:gd name="connsiteY2230" fmla="*/ 4746544 h 6234279"/>
              <a:gd name="connsiteX2231" fmla="*/ 4741854 w 8743929"/>
              <a:gd name="connsiteY2231" fmla="*/ 4680916 h 6234279"/>
              <a:gd name="connsiteX2232" fmla="*/ 4807482 w 8743929"/>
              <a:gd name="connsiteY2232" fmla="*/ 4747380 h 6234279"/>
              <a:gd name="connsiteX2233" fmla="*/ 4802124 w 8743929"/>
              <a:gd name="connsiteY2233" fmla="*/ 4773066 h 6234279"/>
              <a:gd name="connsiteX2234" fmla="*/ 4741017 w 8743929"/>
              <a:gd name="connsiteY2234" fmla="*/ 4813007 h 6234279"/>
              <a:gd name="connsiteX2235" fmla="*/ 3692852 w 8743929"/>
              <a:gd name="connsiteY2235" fmla="*/ 5143664 h 6234279"/>
              <a:gd name="connsiteX2236" fmla="*/ 3667984 w 8743929"/>
              <a:gd name="connsiteY2236" fmla="*/ 5147421 h 6234279"/>
              <a:gd name="connsiteX2237" fmla="*/ 3584433 w 8743929"/>
              <a:gd name="connsiteY2237" fmla="*/ 5063848 h 6234279"/>
              <a:gd name="connsiteX2238" fmla="*/ 3667983 w 8743929"/>
              <a:gd name="connsiteY2238" fmla="*/ 4980216 h 6234279"/>
              <a:gd name="connsiteX2239" fmla="*/ 3751586 w 8743929"/>
              <a:gd name="connsiteY2239" fmla="*/ 5063819 h 6234279"/>
              <a:gd name="connsiteX2240" fmla="*/ 3745019 w 8743929"/>
              <a:gd name="connsiteY2240" fmla="*/ 5096369 h 6234279"/>
              <a:gd name="connsiteX2241" fmla="*/ 3692852 w 8743929"/>
              <a:gd name="connsiteY2241" fmla="*/ 5143664 h 6234279"/>
              <a:gd name="connsiteX2242" fmla="*/ 5954519 w 8743929"/>
              <a:gd name="connsiteY2242" fmla="*/ 4474424 h 6234279"/>
              <a:gd name="connsiteX2243" fmla="*/ 5880529 w 8743929"/>
              <a:gd name="connsiteY2243" fmla="*/ 4400017 h 6234279"/>
              <a:gd name="connsiteX2244" fmla="*/ 5880528 w 8743929"/>
              <a:gd name="connsiteY2244" fmla="*/ 4399598 h 6234279"/>
              <a:gd name="connsiteX2245" fmla="*/ 5955354 w 8743929"/>
              <a:gd name="connsiteY2245" fmla="*/ 4325611 h 6234279"/>
              <a:gd name="connsiteX2246" fmla="*/ 6029344 w 8743929"/>
              <a:gd name="connsiteY2246" fmla="*/ 4400435 h 6234279"/>
              <a:gd name="connsiteX2247" fmla="*/ 6023324 w 8743929"/>
              <a:gd name="connsiteY2247" fmla="*/ 4429367 h 6234279"/>
              <a:gd name="connsiteX2248" fmla="*/ 5954519 w 8743929"/>
              <a:gd name="connsiteY2248" fmla="*/ 4474424 h 6234279"/>
              <a:gd name="connsiteX2249" fmla="*/ 2027618 w 8743929"/>
              <a:gd name="connsiteY2249" fmla="*/ 5645177 h 6234279"/>
              <a:gd name="connsiteX2250" fmla="*/ 2000999 w 8743929"/>
              <a:gd name="connsiteY2250" fmla="*/ 5649067 h 6234279"/>
              <a:gd name="connsiteX2251" fmla="*/ 2000581 w 8743929"/>
              <a:gd name="connsiteY2251" fmla="*/ 5649067 h 6234279"/>
              <a:gd name="connsiteX2252" fmla="*/ 1911962 w 8743929"/>
              <a:gd name="connsiteY2252" fmla="*/ 5559612 h 6234279"/>
              <a:gd name="connsiteX2253" fmla="*/ 1911962 w 8743929"/>
              <a:gd name="connsiteY2253" fmla="*/ 5559195 h 6234279"/>
              <a:gd name="connsiteX2254" fmla="*/ 2001835 w 8743929"/>
              <a:gd name="connsiteY2254" fmla="*/ 5470159 h 6234279"/>
              <a:gd name="connsiteX2255" fmla="*/ 2090872 w 8743929"/>
              <a:gd name="connsiteY2255" fmla="*/ 5560030 h 6234279"/>
              <a:gd name="connsiteX2256" fmla="*/ 2083672 w 8743929"/>
              <a:gd name="connsiteY2256" fmla="*/ 5594822 h 6234279"/>
              <a:gd name="connsiteX2257" fmla="*/ 2027618 w 8743929"/>
              <a:gd name="connsiteY2257" fmla="*/ 5645177 h 6234279"/>
              <a:gd name="connsiteX2258" fmla="*/ 4990155 w 8743929"/>
              <a:gd name="connsiteY2258" fmla="*/ 4777478 h 6234279"/>
              <a:gd name="connsiteX2259" fmla="*/ 4915330 w 8743929"/>
              <a:gd name="connsiteY2259" fmla="*/ 4702236 h 6234279"/>
              <a:gd name="connsiteX2260" fmla="*/ 4915329 w 8743929"/>
              <a:gd name="connsiteY2260" fmla="*/ 4701817 h 6234279"/>
              <a:gd name="connsiteX2261" fmla="*/ 4990990 w 8743929"/>
              <a:gd name="connsiteY2261" fmla="*/ 4626994 h 6234279"/>
              <a:gd name="connsiteX2262" fmla="*/ 5065816 w 8743929"/>
              <a:gd name="connsiteY2262" fmla="*/ 4702654 h 6234279"/>
              <a:gd name="connsiteX2263" fmla="*/ 5059731 w 8743929"/>
              <a:gd name="connsiteY2263" fmla="*/ 4731910 h 6234279"/>
              <a:gd name="connsiteX2264" fmla="*/ 4990155 w 8743929"/>
              <a:gd name="connsiteY2264" fmla="*/ 4777478 h 6234279"/>
              <a:gd name="connsiteX2265" fmla="*/ 5721266 w 8743929"/>
              <a:gd name="connsiteY2265" fmla="*/ 4569730 h 6234279"/>
              <a:gd name="connsiteX2266" fmla="*/ 5720849 w 8743929"/>
              <a:gd name="connsiteY2266" fmla="*/ 4569730 h 6234279"/>
              <a:gd name="connsiteX2267" fmla="*/ 5646441 w 8743929"/>
              <a:gd name="connsiteY2267" fmla="*/ 4494488 h 6234279"/>
              <a:gd name="connsiteX2268" fmla="*/ 5646441 w 8743929"/>
              <a:gd name="connsiteY2268" fmla="*/ 4494070 h 6234279"/>
              <a:gd name="connsiteX2269" fmla="*/ 5722101 w 8743929"/>
              <a:gd name="connsiteY2269" fmla="*/ 4419245 h 6234279"/>
              <a:gd name="connsiteX2270" fmla="*/ 5796927 w 8743929"/>
              <a:gd name="connsiteY2270" fmla="*/ 4494906 h 6234279"/>
              <a:gd name="connsiteX2271" fmla="*/ 5790842 w 8743929"/>
              <a:gd name="connsiteY2271" fmla="*/ 4524161 h 6234279"/>
              <a:gd name="connsiteX2272" fmla="*/ 5721266 w 8743929"/>
              <a:gd name="connsiteY2272" fmla="*/ 4569730 h 6234279"/>
              <a:gd name="connsiteX2273" fmla="*/ 7010016 w 8743929"/>
              <a:gd name="connsiteY2273" fmla="*/ 4200215 h 6234279"/>
              <a:gd name="connsiteX2274" fmla="*/ 6933519 w 8743929"/>
              <a:gd name="connsiteY2274" fmla="*/ 4123301 h 6234279"/>
              <a:gd name="connsiteX2275" fmla="*/ 6933519 w 8743929"/>
              <a:gd name="connsiteY2275" fmla="*/ 4122883 h 6234279"/>
              <a:gd name="connsiteX2276" fmla="*/ 7010852 w 8743929"/>
              <a:gd name="connsiteY2276" fmla="*/ 4046387 h 6234279"/>
              <a:gd name="connsiteX2277" fmla="*/ 7087348 w 8743929"/>
              <a:gd name="connsiteY2277" fmla="*/ 4123718 h 6234279"/>
              <a:gd name="connsiteX2278" fmla="*/ 7081132 w 8743929"/>
              <a:gd name="connsiteY2278" fmla="*/ 4153624 h 6234279"/>
              <a:gd name="connsiteX2279" fmla="*/ 7010016 w 8743929"/>
              <a:gd name="connsiteY2279" fmla="*/ 4200215 h 6234279"/>
              <a:gd name="connsiteX2280" fmla="*/ 5260547 w 8743929"/>
              <a:gd name="connsiteY2280" fmla="*/ 4722189 h 6234279"/>
              <a:gd name="connsiteX2281" fmla="*/ 5236785 w 8743929"/>
              <a:gd name="connsiteY2281" fmla="*/ 4725646 h 6234279"/>
              <a:gd name="connsiteX2282" fmla="*/ 5236367 w 8743929"/>
              <a:gd name="connsiteY2282" fmla="*/ 4725646 h 6234279"/>
              <a:gd name="connsiteX2283" fmla="*/ 5157361 w 8743929"/>
              <a:gd name="connsiteY2283" fmla="*/ 4645804 h 6234279"/>
              <a:gd name="connsiteX2284" fmla="*/ 5157361 w 8743929"/>
              <a:gd name="connsiteY2284" fmla="*/ 4645387 h 6234279"/>
              <a:gd name="connsiteX2285" fmla="*/ 5237621 w 8743929"/>
              <a:gd name="connsiteY2285" fmla="*/ 4565965 h 6234279"/>
              <a:gd name="connsiteX2286" fmla="*/ 5317045 w 8743929"/>
              <a:gd name="connsiteY2286" fmla="*/ 4646223 h 6234279"/>
              <a:gd name="connsiteX2287" fmla="*/ 5310599 w 8743929"/>
              <a:gd name="connsiteY2287" fmla="*/ 4677273 h 6234279"/>
              <a:gd name="connsiteX2288" fmla="*/ 5260547 w 8743929"/>
              <a:gd name="connsiteY2288" fmla="*/ 4722189 h 6234279"/>
              <a:gd name="connsiteX2289" fmla="*/ 1702955 w 8743929"/>
              <a:gd name="connsiteY2289" fmla="*/ 5781159 h 6234279"/>
              <a:gd name="connsiteX2290" fmla="*/ 1667424 w 8743929"/>
              <a:gd name="connsiteY2290" fmla="*/ 5745628 h 6234279"/>
              <a:gd name="connsiteX2291" fmla="*/ 1702955 w 8743929"/>
              <a:gd name="connsiteY2291" fmla="*/ 5710096 h 6234279"/>
              <a:gd name="connsiteX2292" fmla="*/ 1738486 w 8743929"/>
              <a:gd name="connsiteY2292" fmla="*/ 5745628 h 6234279"/>
              <a:gd name="connsiteX2293" fmla="*/ 1728079 w 8743929"/>
              <a:gd name="connsiteY2293" fmla="*/ 5770746 h 6234279"/>
              <a:gd name="connsiteX2294" fmla="*/ 1702955 w 8743929"/>
              <a:gd name="connsiteY2294" fmla="*/ 5781159 h 6234279"/>
              <a:gd name="connsiteX2295" fmla="*/ 5505357 w 8743929"/>
              <a:gd name="connsiteY2295" fmla="*/ 4657517 h 6234279"/>
              <a:gd name="connsiteX2296" fmla="*/ 5480489 w 8743929"/>
              <a:gd name="connsiteY2296" fmla="*/ 4661274 h 6234279"/>
              <a:gd name="connsiteX2297" fmla="*/ 5396885 w 8743929"/>
              <a:gd name="connsiteY2297" fmla="*/ 4577670 h 6234279"/>
              <a:gd name="connsiteX2298" fmla="*/ 5480488 w 8743929"/>
              <a:gd name="connsiteY2298" fmla="*/ 4494068 h 6234279"/>
              <a:gd name="connsiteX2299" fmla="*/ 5564091 w 8743929"/>
              <a:gd name="connsiteY2299" fmla="*/ 4577671 h 6234279"/>
              <a:gd name="connsiteX2300" fmla="*/ 5557524 w 8743929"/>
              <a:gd name="connsiteY2300" fmla="*/ 4610221 h 6234279"/>
              <a:gd name="connsiteX2301" fmla="*/ 5505357 w 8743929"/>
              <a:gd name="connsiteY2301" fmla="*/ 4657517 h 6234279"/>
              <a:gd name="connsiteX2302" fmla="*/ 3131291 w 8743929"/>
              <a:gd name="connsiteY2302" fmla="*/ 5365739 h 6234279"/>
              <a:gd name="connsiteX2303" fmla="*/ 3103299 w 8743929"/>
              <a:gd name="connsiteY2303" fmla="*/ 5369835 h 6234279"/>
              <a:gd name="connsiteX2304" fmla="*/ 3009664 w 8743929"/>
              <a:gd name="connsiteY2304" fmla="*/ 5275782 h 6234279"/>
              <a:gd name="connsiteX2305" fmla="*/ 3009664 w 8743929"/>
              <a:gd name="connsiteY2305" fmla="*/ 5275364 h 6234279"/>
              <a:gd name="connsiteX2306" fmla="*/ 3104135 w 8743929"/>
              <a:gd name="connsiteY2306" fmla="*/ 5181730 h 6234279"/>
              <a:gd name="connsiteX2307" fmla="*/ 3197770 w 8743929"/>
              <a:gd name="connsiteY2307" fmla="*/ 5276200 h 6234279"/>
              <a:gd name="connsiteX2308" fmla="*/ 3190209 w 8743929"/>
              <a:gd name="connsiteY2308" fmla="*/ 5312786 h 6234279"/>
              <a:gd name="connsiteX2309" fmla="*/ 3131291 w 8743929"/>
              <a:gd name="connsiteY2309" fmla="*/ 5365739 h 6234279"/>
              <a:gd name="connsiteX2310" fmla="*/ 2576672 w 8743929"/>
              <a:gd name="connsiteY2310" fmla="*/ 5532603 h 6234279"/>
              <a:gd name="connsiteX2311" fmla="*/ 2547342 w 8743929"/>
              <a:gd name="connsiteY2311" fmla="*/ 5537040 h 6234279"/>
              <a:gd name="connsiteX2312" fmla="*/ 2448691 w 8743929"/>
              <a:gd name="connsiteY2312" fmla="*/ 5438389 h 6234279"/>
              <a:gd name="connsiteX2313" fmla="*/ 2547342 w 8743929"/>
              <a:gd name="connsiteY2313" fmla="*/ 5339738 h 6234279"/>
              <a:gd name="connsiteX2314" fmla="*/ 2645993 w 8743929"/>
              <a:gd name="connsiteY2314" fmla="*/ 5438389 h 6234279"/>
              <a:gd name="connsiteX2315" fmla="*/ 2638238 w 8743929"/>
              <a:gd name="connsiteY2315" fmla="*/ 5476781 h 6234279"/>
              <a:gd name="connsiteX2316" fmla="*/ 2576672 w 8743929"/>
              <a:gd name="connsiteY2316" fmla="*/ 5532603 h 6234279"/>
              <a:gd name="connsiteX2317" fmla="*/ 8123196 w 8743929"/>
              <a:gd name="connsiteY2317" fmla="*/ 3906359 h 6234279"/>
              <a:gd name="connsiteX2318" fmla="*/ 8116508 w 8743929"/>
              <a:gd name="connsiteY2318" fmla="*/ 3899670 h 6234279"/>
              <a:gd name="connsiteX2319" fmla="*/ 8123195 w 8743929"/>
              <a:gd name="connsiteY2319" fmla="*/ 3892983 h 6234279"/>
              <a:gd name="connsiteX2320" fmla="*/ 8129884 w 8743929"/>
              <a:gd name="connsiteY2320" fmla="*/ 3899670 h 6234279"/>
              <a:gd name="connsiteX2321" fmla="*/ 8123196 w 8743929"/>
              <a:gd name="connsiteY2321" fmla="*/ 3906359 h 6234279"/>
              <a:gd name="connsiteX2322" fmla="*/ 7598713 w 8743929"/>
              <a:gd name="connsiteY2322" fmla="*/ 4069386 h 6234279"/>
              <a:gd name="connsiteX2323" fmla="*/ 7581445 w 8743929"/>
              <a:gd name="connsiteY2323" fmla="*/ 4072725 h 6234279"/>
              <a:gd name="connsiteX2324" fmla="*/ 7537553 w 8743929"/>
              <a:gd name="connsiteY2324" fmla="*/ 4030924 h 6234279"/>
              <a:gd name="connsiteX2325" fmla="*/ 7537470 w 8743929"/>
              <a:gd name="connsiteY2325" fmla="*/ 4028080 h 6234279"/>
              <a:gd name="connsiteX2326" fmla="*/ 7582156 w 8743929"/>
              <a:gd name="connsiteY2326" fmla="*/ 3984106 h 6234279"/>
              <a:gd name="connsiteX2327" fmla="*/ 7626089 w 8743929"/>
              <a:gd name="connsiteY2327" fmla="*/ 4028751 h 6234279"/>
              <a:gd name="connsiteX2328" fmla="*/ 7612873 w 8743929"/>
              <a:gd name="connsiteY2328" fmla="*/ 4060002 h 6234279"/>
              <a:gd name="connsiteX2329" fmla="*/ 7598713 w 8743929"/>
              <a:gd name="connsiteY2329" fmla="*/ 4069386 h 6234279"/>
              <a:gd name="connsiteX2330" fmla="*/ 3947351 w 8743929"/>
              <a:gd name="connsiteY2330" fmla="*/ 5161393 h 6234279"/>
              <a:gd name="connsiteX2331" fmla="*/ 3920880 w 8743929"/>
              <a:gd name="connsiteY2331" fmla="*/ 5165397 h 6234279"/>
              <a:gd name="connsiteX2332" fmla="*/ 3831843 w 8743929"/>
              <a:gd name="connsiteY2332" fmla="*/ 5076359 h 6234279"/>
              <a:gd name="connsiteX2333" fmla="*/ 3920879 w 8743929"/>
              <a:gd name="connsiteY2333" fmla="*/ 4987323 h 6234279"/>
              <a:gd name="connsiteX2334" fmla="*/ 4009916 w 8743929"/>
              <a:gd name="connsiteY2334" fmla="*/ 5076360 h 6234279"/>
              <a:gd name="connsiteX2335" fmla="*/ 4002918 w 8743929"/>
              <a:gd name="connsiteY2335" fmla="*/ 5111012 h 6234279"/>
              <a:gd name="connsiteX2336" fmla="*/ 3947351 w 8743929"/>
              <a:gd name="connsiteY2336" fmla="*/ 5161393 h 6234279"/>
              <a:gd name="connsiteX2337" fmla="*/ 6801010 w 8743929"/>
              <a:gd name="connsiteY2337" fmla="*/ 4330637 h 6234279"/>
              <a:gd name="connsiteX2338" fmla="*/ 6736218 w 8743929"/>
              <a:gd name="connsiteY2338" fmla="*/ 4265845 h 6234279"/>
              <a:gd name="connsiteX2339" fmla="*/ 6801009 w 8743929"/>
              <a:gd name="connsiteY2339" fmla="*/ 4201053 h 6234279"/>
              <a:gd name="connsiteX2340" fmla="*/ 6865801 w 8743929"/>
              <a:gd name="connsiteY2340" fmla="*/ 4265844 h 6234279"/>
              <a:gd name="connsiteX2341" fmla="*/ 6860710 w 8743929"/>
              <a:gd name="connsiteY2341" fmla="*/ 4291064 h 6234279"/>
              <a:gd name="connsiteX2342" fmla="*/ 6801010 w 8743929"/>
              <a:gd name="connsiteY2342" fmla="*/ 4330637 h 6234279"/>
              <a:gd name="connsiteX2343" fmla="*/ 3353688 w 8743929"/>
              <a:gd name="connsiteY2343" fmla="*/ 5391571 h 6234279"/>
              <a:gd name="connsiteX2344" fmla="*/ 3276774 w 8743929"/>
              <a:gd name="connsiteY2344" fmla="*/ 5314657 h 6234279"/>
              <a:gd name="connsiteX2345" fmla="*/ 3353688 w 8743929"/>
              <a:gd name="connsiteY2345" fmla="*/ 5237743 h 6234279"/>
              <a:gd name="connsiteX2346" fmla="*/ 3430603 w 8743929"/>
              <a:gd name="connsiteY2346" fmla="*/ 5314657 h 6234279"/>
              <a:gd name="connsiteX2347" fmla="*/ 3424558 w 8743929"/>
              <a:gd name="connsiteY2347" fmla="*/ 5344592 h 6234279"/>
              <a:gd name="connsiteX2348" fmla="*/ 3353688 w 8743929"/>
              <a:gd name="connsiteY2348" fmla="*/ 5391571 h 6234279"/>
              <a:gd name="connsiteX2349" fmla="*/ 4198610 w 8743929"/>
              <a:gd name="connsiteY2349" fmla="*/ 5153411 h 6234279"/>
              <a:gd name="connsiteX2350" fmla="*/ 4174619 w 8743929"/>
              <a:gd name="connsiteY2350" fmla="*/ 5157038 h 6234279"/>
              <a:gd name="connsiteX2351" fmla="*/ 4093941 w 8743929"/>
              <a:gd name="connsiteY2351" fmla="*/ 5076362 h 6234279"/>
              <a:gd name="connsiteX2352" fmla="*/ 4174617 w 8743929"/>
              <a:gd name="connsiteY2352" fmla="*/ 4995684 h 6234279"/>
              <a:gd name="connsiteX2353" fmla="*/ 4255294 w 8743929"/>
              <a:gd name="connsiteY2353" fmla="*/ 5076363 h 6234279"/>
              <a:gd name="connsiteX2354" fmla="*/ 4248954 w 8743929"/>
              <a:gd name="connsiteY2354" fmla="*/ 5107767 h 6234279"/>
              <a:gd name="connsiteX2355" fmla="*/ 4198610 w 8743929"/>
              <a:gd name="connsiteY2355" fmla="*/ 5153411 h 6234279"/>
              <a:gd name="connsiteX2356" fmla="*/ 2268796 w 8743929"/>
              <a:gd name="connsiteY2356" fmla="*/ 5728648 h 6234279"/>
              <a:gd name="connsiteX2357" fmla="*/ 2242193 w 8743929"/>
              <a:gd name="connsiteY2357" fmla="*/ 5732669 h 6234279"/>
              <a:gd name="connsiteX2358" fmla="*/ 2152738 w 8743929"/>
              <a:gd name="connsiteY2358" fmla="*/ 5643214 h 6234279"/>
              <a:gd name="connsiteX2359" fmla="*/ 2242193 w 8743929"/>
              <a:gd name="connsiteY2359" fmla="*/ 5553761 h 6234279"/>
              <a:gd name="connsiteX2360" fmla="*/ 2331648 w 8743929"/>
              <a:gd name="connsiteY2360" fmla="*/ 5643214 h 6234279"/>
              <a:gd name="connsiteX2361" fmla="*/ 2324619 w 8743929"/>
              <a:gd name="connsiteY2361" fmla="*/ 5678036 h 6234279"/>
              <a:gd name="connsiteX2362" fmla="*/ 2268796 w 8743929"/>
              <a:gd name="connsiteY2362" fmla="*/ 5728648 h 6234279"/>
              <a:gd name="connsiteX2363" fmla="*/ 6584898 w 8743929"/>
              <a:gd name="connsiteY2363" fmla="*/ 4473179 h 6234279"/>
              <a:gd name="connsiteX2364" fmla="*/ 6510072 w 8743929"/>
              <a:gd name="connsiteY2364" fmla="*/ 4397937 h 6234279"/>
              <a:gd name="connsiteX2365" fmla="*/ 6510073 w 8743929"/>
              <a:gd name="connsiteY2365" fmla="*/ 4397519 h 6234279"/>
              <a:gd name="connsiteX2366" fmla="*/ 6585733 w 8743929"/>
              <a:gd name="connsiteY2366" fmla="*/ 4322695 h 6234279"/>
              <a:gd name="connsiteX2367" fmla="*/ 6660558 w 8743929"/>
              <a:gd name="connsiteY2367" fmla="*/ 4398355 h 6234279"/>
              <a:gd name="connsiteX2368" fmla="*/ 6654473 w 8743929"/>
              <a:gd name="connsiteY2368" fmla="*/ 4427611 h 6234279"/>
              <a:gd name="connsiteX2369" fmla="*/ 6584898 w 8743929"/>
              <a:gd name="connsiteY2369" fmla="*/ 4473179 h 6234279"/>
              <a:gd name="connsiteX2370" fmla="*/ 7404727 w 8743929"/>
              <a:gd name="connsiteY2370" fmla="*/ 4231848 h 6234279"/>
              <a:gd name="connsiteX2371" fmla="*/ 7387487 w 8743929"/>
              <a:gd name="connsiteY2371" fmla="*/ 4235332 h 6234279"/>
              <a:gd name="connsiteX2372" fmla="*/ 7343178 w 8743929"/>
              <a:gd name="connsiteY2372" fmla="*/ 4191023 h 6234279"/>
              <a:gd name="connsiteX2373" fmla="*/ 7387487 w 8743929"/>
              <a:gd name="connsiteY2373" fmla="*/ 4146714 h 6234279"/>
              <a:gd name="connsiteX2374" fmla="*/ 7431798 w 8743929"/>
              <a:gd name="connsiteY2374" fmla="*/ 4191023 h 6234279"/>
              <a:gd name="connsiteX2375" fmla="*/ 7418813 w 8743929"/>
              <a:gd name="connsiteY2375" fmla="*/ 4222349 h 6234279"/>
              <a:gd name="connsiteX2376" fmla="*/ 7404727 w 8743929"/>
              <a:gd name="connsiteY2376" fmla="*/ 4231848 h 6234279"/>
              <a:gd name="connsiteX2377" fmla="*/ 2824061 w 8743929"/>
              <a:gd name="connsiteY2377" fmla="*/ 5602663 h 6234279"/>
              <a:gd name="connsiteX2378" fmla="*/ 2792715 w 8743929"/>
              <a:gd name="connsiteY2378" fmla="*/ 5607267 h 6234279"/>
              <a:gd name="connsiteX2379" fmla="*/ 2687794 w 8743929"/>
              <a:gd name="connsiteY2379" fmla="*/ 5501926 h 6234279"/>
              <a:gd name="connsiteX2380" fmla="*/ 2687794 w 8743929"/>
              <a:gd name="connsiteY2380" fmla="*/ 5501508 h 6234279"/>
              <a:gd name="connsiteX2381" fmla="*/ 2793551 w 8743929"/>
              <a:gd name="connsiteY2381" fmla="*/ 5396587 h 6234279"/>
              <a:gd name="connsiteX2382" fmla="*/ 2898473 w 8743929"/>
              <a:gd name="connsiteY2382" fmla="*/ 5502345 h 6234279"/>
              <a:gd name="connsiteX2383" fmla="*/ 2890025 w 8743929"/>
              <a:gd name="connsiteY2383" fmla="*/ 5543322 h 6234279"/>
              <a:gd name="connsiteX2384" fmla="*/ 2824061 w 8743929"/>
              <a:gd name="connsiteY2384" fmla="*/ 5602663 h 6234279"/>
              <a:gd name="connsiteX2385" fmla="*/ 4450295 w 8743929"/>
              <a:gd name="connsiteY2385" fmla="*/ 5143667 h 6234279"/>
              <a:gd name="connsiteX2386" fmla="*/ 4425427 w 8743929"/>
              <a:gd name="connsiteY2386" fmla="*/ 5147424 h 6234279"/>
              <a:gd name="connsiteX2387" fmla="*/ 4341822 w 8743929"/>
              <a:gd name="connsiteY2387" fmla="*/ 5063820 h 6234279"/>
              <a:gd name="connsiteX2388" fmla="*/ 4425426 w 8743929"/>
              <a:gd name="connsiteY2388" fmla="*/ 4980219 h 6234279"/>
              <a:gd name="connsiteX2389" fmla="*/ 4509029 w 8743929"/>
              <a:gd name="connsiteY2389" fmla="*/ 5063822 h 6234279"/>
              <a:gd name="connsiteX2390" fmla="*/ 4502461 w 8743929"/>
              <a:gd name="connsiteY2390" fmla="*/ 5096372 h 6234279"/>
              <a:gd name="connsiteX2391" fmla="*/ 4450295 w 8743929"/>
              <a:gd name="connsiteY2391" fmla="*/ 5143667 h 6234279"/>
              <a:gd name="connsiteX2392" fmla="*/ 3605301 w 8743929"/>
              <a:gd name="connsiteY2392" fmla="*/ 5409983 h 6234279"/>
              <a:gd name="connsiteX2393" fmla="*/ 3536746 w 8743929"/>
              <a:gd name="connsiteY2393" fmla="*/ 5341428 h 6234279"/>
              <a:gd name="connsiteX2394" fmla="*/ 3605301 w 8743929"/>
              <a:gd name="connsiteY2394" fmla="*/ 5272873 h 6234279"/>
              <a:gd name="connsiteX2395" fmla="*/ 3673856 w 8743929"/>
              <a:gd name="connsiteY2395" fmla="*/ 5341428 h 6234279"/>
              <a:gd name="connsiteX2396" fmla="*/ 3668467 w 8743929"/>
              <a:gd name="connsiteY2396" fmla="*/ 5368113 h 6234279"/>
              <a:gd name="connsiteX2397" fmla="*/ 3605301 w 8743929"/>
              <a:gd name="connsiteY2397" fmla="*/ 5409983 h 6234279"/>
              <a:gd name="connsiteX2398" fmla="*/ 6362514 w 8743929"/>
              <a:gd name="connsiteY2398" fmla="*/ 4592312 h 6234279"/>
              <a:gd name="connsiteX2399" fmla="*/ 6289362 w 8743929"/>
              <a:gd name="connsiteY2399" fmla="*/ 4518741 h 6234279"/>
              <a:gd name="connsiteX2400" fmla="*/ 6289362 w 8743929"/>
              <a:gd name="connsiteY2400" fmla="*/ 4518324 h 6234279"/>
              <a:gd name="connsiteX2401" fmla="*/ 6363352 w 8743929"/>
              <a:gd name="connsiteY2401" fmla="*/ 4445172 h 6234279"/>
              <a:gd name="connsiteX2402" fmla="*/ 6436503 w 8743929"/>
              <a:gd name="connsiteY2402" fmla="*/ 4519160 h 6234279"/>
              <a:gd name="connsiteX2403" fmla="*/ 6430550 w 8743929"/>
              <a:gd name="connsiteY2403" fmla="*/ 4547766 h 6234279"/>
              <a:gd name="connsiteX2404" fmla="*/ 6362514 w 8743929"/>
              <a:gd name="connsiteY2404" fmla="*/ 4592312 h 6234279"/>
              <a:gd name="connsiteX2405" fmla="*/ 1939134 w 8743929"/>
              <a:gd name="connsiteY2405" fmla="*/ 5910325 h 6234279"/>
              <a:gd name="connsiteX2406" fmla="*/ 1865146 w 8743929"/>
              <a:gd name="connsiteY2406" fmla="*/ 5836338 h 6234279"/>
              <a:gd name="connsiteX2407" fmla="*/ 1939134 w 8743929"/>
              <a:gd name="connsiteY2407" fmla="*/ 5762349 h 6234279"/>
              <a:gd name="connsiteX2408" fmla="*/ 2013123 w 8743929"/>
              <a:gd name="connsiteY2408" fmla="*/ 5836337 h 6234279"/>
              <a:gd name="connsiteX2409" fmla="*/ 2007311 w 8743929"/>
              <a:gd name="connsiteY2409" fmla="*/ 5865145 h 6234279"/>
              <a:gd name="connsiteX2410" fmla="*/ 1939134 w 8743929"/>
              <a:gd name="connsiteY2410" fmla="*/ 5910325 h 6234279"/>
              <a:gd name="connsiteX2411" fmla="*/ 4703194 w 8743929"/>
              <a:gd name="connsiteY2411" fmla="*/ 5117334 h 6234279"/>
              <a:gd name="connsiteX2412" fmla="*/ 4678328 w 8743929"/>
              <a:gd name="connsiteY2412" fmla="*/ 5121091 h 6234279"/>
              <a:gd name="connsiteX2413" fmla="*/ 4594724 w 8743929"/>
              <a:gd name="connsiteY2413" fmla="*/ 5037487 h 6234279"/>
              <a:gd name="connsiteX2414" fmla="*/ 4678327 w 8743929"/>
              <a:gd name="connsiteY2414" fmla="*/ 4953885 h 6234279"/>
              <a:gd name="connsiteX2415" fmla="*/ 4761930 w 8743929"/>
              <a:gd name="connsiteY2415" fmla="*/ 5037488 h 6234279"/>
              <a:gd name="connsiteX2416" fmla="*/ 4755362 w 8743929"/>
              <a:gd name="connsiteY2416" fmla="*/ 5070038 h 6234279"/>
              <a:gd name="connsiteX2417" fmla="*/ 4703194 w 8743929"/>
              <a:gd name="connsiteY2417" fmla="*/ 5117334 h 6234279"/>
              <a:gd name="connsiteX2418" fmla="*/ 6134697 w 8743929"/>
              <a:gd name="connsiteY2418" fmla="*/ 4703923 h 6234279"/>
              <a:gd name="connsiteX2419" fmla="*/ 6059871 w 8743929"/>
              <a:gd name="connsiteY2419" fmla="*/ 4628678 h 6234279"/>
              <a:gd name="connsiteX2420" fmla="*/ 6059871 w 8743929"/>
              <a:gd name="connsiteY2420" fmla="*/ 4628259 h 6234279"/>
              <a:gd name="connsiteX2421" fmla="*/ 6135531 w 8743929"/>
              <a:gd name="connsiteY2421" fmla="*/ 4553436 h 6234279"/>
              <a:gd name="connsiteX2422" fmla="*/ 6210357 w 8743929"/>
              <a:gd name="connsiteY2422" fmla="*/ 4629098 h 6234279"/>
              <a:gd name="connsiteX2423" fmla="*/ 6204272 w 8743929"/>
              <a:gd name="connsiteY2423" fmla="*/ 4658353 h 6234279"/>
              <a:gd name="connsiteX2424" fmla="*/ 6134697 w 8743929"/>
              <a:gd name="connsiteY2424" fmla="*/ 4703923 h 6234279"/>
              <a:gd name="connsiteX2425" fmla="*/ 7184334 w 8743929"/>
              <a:gd name="connsiteY2425" fmla="*/ 4407972 h 6234279"/>
              <a:gd name="connsiteX2426" fmla="*/ 7183496 w 8743929"/>
              <a:gd name="connsiteY2426" fmla="*/ 4407971 h 6234279"/>
              <a:gd name="connsiteX2427" fmla="*/ 7120378 w 8743929"/>
              <a:gd name="connsiteY2427" fmla="*/ 4344016 h 6234279"/>
              <a:gd name="connsiteX2428" fmla="*/ 7184333 w 8743929"/>
              <a:gd name="connsiteY2428" fmla="*/ 4280060 h 6234279"/>
              <a:gd name="connsiteX2429" fmla="*/ 7248289 w 8743929"/>
              <a:gd name="connsiteY2429" fmla="*/ 4344015 h 6234279"/>
              <a:gd name="connsiteX2430" fmla="*/ 7243263 w 8743929"/>
              <a:gd name="connsiteY2430" fmla="*/ 4368910 h 6234279"/>
              <a:gd name="connsiteX2431" fmla="*/ 7184334 w 8743929"/>
              <a:gd name="connsiteY2431" fmla="*/ 4407972 h 6234279"/>
              <a:gd name="connsiteX2432" fmla="*/ 4951285 w 8743929"/>
              <a:gd name="connsiteY2432" fmla="*/ 5078553 h 6234279"/>
              <a:gd name="connsiteX2433" fmla="*/ 4927046 w 8743929"/>
              <a:gd name="connsiteY2433" fmla="*/ 5082217 h 6234279"/>
              <a:gd name="connsiteX2434" fmla="*/ 4845531 w 8743929"/>
              <a:gd name="connsiteY2434" fmla="*/ 5000704 h 6234279"/>
              <a:gd name="connsiteX2435" fmla="*/ 4927045 w 8743929"/>
              <a:gd name="connsiteY2435" fmla="*/ 4919191 h 6234279"/>
              <a:gd name="connsiteX2436" fmla="*/ 5008560 w 8743929"/>
              <a:gd name="connsiteY2436" fmla="*/ 5000705 h 6234279"/>
              <a:gd name="connsiteX2437" fmla="*/ 5002153 w 8743929"/>
              <a:gd name="connsiteY2437" fmla="*/ 5032434 h 6234279"/>
              <a:gd name="connsiteX2438" fmla="*/ 4951285 w 8743929"/>
              <a:gd name="connsiteY2438" fmla="*/ 5078553 h 6234279"/>
              <a:gd name="connsiteX2439" fmla="*/ 2512862 w 8743929"/>
              <a:gd name="connsiteY2439" fmla="*/ 5804065 h 6234279"/>
              <a:gd name="connsiteX2440" fmla="*/ 2484640 w 8743929"/>
              <a:gd name="connsiteY2440" fmla="*/ 5808330 h 6234279"/>
              <a:gd name="connsiteX2441" fmla="*/ 2389751 w 8743929"/>
              <a:gd name="connsiteY2441" fmla="*/ 5713859 h 6234279"/>
              <a:gd name="connsiteX2442" fmla="*/ 2389751 w 8743929"/>
              <a:gd name="connsiteY2442" fmla="*/ 5713443 h 6234279"/>
              <a:gd name="connsiteX2443" fmla="*/ 2484640 w 8743929"/>
              <a:gd name="connsiteY2443" fmla="*/ 5618552 h 6234279"/>
              <a:gd name="connsiteX2444" fmla="*/ 2579528 w 8743929"/>
              <a:gd name="connsiteY2444" fmla="*/ 5713442 h 6234279"/>
              <a:gd name="connsiteX2445" fmla="*/ 2572074 w 8743929"/>
              <a:gd name="connsiteY2445" fmla="*/ 5750382 h 6234279"/>
              <a:gd name="connsiteX2446" fmla="*/ 2512862 w 8743929"/>
              <a:gd name="connsiteY2446" fmla="*/ 5804065 h 6234279"/>
              <a:gd name="connsiteX2447" fmla="*/ 3068191 w 8743929"/>
              <a:gd name="connsiteY2447" fmla="*/ 5639879 h 6234279"/>
              <a:gd name="connsiteX2448" fmla="*/ 3040597 w 8743929"/>
              <a:gd name="connsiteY2448" fmla="*/ 5644052 h 6234279"/>
              <a:gd name="connsiteX2449" fmla="*/ 2947798 w 8743929"/>
              <a:gd name="connsiteY2449" fmla="*/ 5551253 h 6234279"/>
              <a:gd name="connsiteX2450" fmla="*/ 3040597 w 8743929"/>
              <a:gd name="connsiteY2450" fmla="*/ 5458455 h 6234279"/>
              <a:gd name="connsiteX2451" fmla="*/ 3133396 w 8743929"/>
              <a:gd name="connsiteY2451" fmla="*/ 5551253 h 6234279"/>
              <a:gd name="connsiteX2452" fmla="*/ 3126103 w 8743929"/>
              <a:gd name="connsiteY2452" fmla="*/ 5587372 h 6234279"/>
              <a:gd name="connsiteX2453" fmla="*/ 3068191 w 8743929"/>
              <a:gd name="connsiteY2453" fmla="*/ 5639879 h 6234279"/>
              <a:gd name="connsiteX2454" fmla="*/ 5925437 w 8743929"/>
              <a:gd name="connsiteY2454" fmla="*/ 4803961 h 6234279"/>
              <a:gd name="connsiteX2455" fmla="*/ 5901445 w 8743929"/>
              <a:gd name="connsiteY2455" fmla="*/ 4807588 h 6234279"/>
              <a:gd name="connsiteX2456" fmla="*/ 5900608 w 8743929"/>
              <a:gd name="connsiteY2456" fmla="*/ 4807588 h 6234279"/>
              <a:gd name="connsiteX2457" fmla="*/ 5820767 w 8743929"/>
              <a:gd name="connsiteY2457" fmla="*/ 4726911 h 6234279"/>
              <a:gd name="connsiteX2458" fmla="*/ 5901443 w 8743929"/>
              <a:gd name="connsiteY2458" fmla="*/ 4646234 h 6234279"/>
              <a:gd name="connsiteX2459" fmla="*/ 5982122 w 8743929"/>
              <a:gd name="connsiteY2459" fmla="*/ 4726912 h 6234279"/>
              <a:gd name="connsiteX2460" fmla="*/ 5975782 w 8743929"/>
              <a:gd name="connsiteY2460" fmla="*/ 4758316 h 6234279"/>
              <a:gd name="connsiteX2461" fmla="*/ 5925437 w 8743929"/>
              <a:gd name="connsiteY2461" fmla="*/ 4803961 h 6234279"/>
              <a:gd name="connsiteX2462" fmla="*/ 7757435 w 8743929"/>
              <a:gd name="connsiteY2462" fmla="*/ 4264597 h 6234279"/>
              <a:gd name="connsiteX2463" fmla="*/ 7742386 w 8743929"/>
              <a:gd name="connsiteY2463" fmla="*/ 4249548 h 6234279"/>
              <a:gd name="connsiteX2464" fmla="*/ 7757435 w 8743929"/>
              <a:gd name="connsiteY2464" fmla="*/ 4234501 h 6234279"/>
              <a:gd name="connsiteX2465" fmla="*/ 7772483 w 8743929"/>
              <a:gd name="connsiteY2465" fmla="*/ 4249549 h 6234279"/>
              <a:gd name="connsiteX2466" fmla="*/ 7768079 w 8743929"/>
              <a:gd name="connsiteY2466" fmla="*/ 4260192 h 6234279"/>
              <a:gd name="connsiteX2467" fmla="*/ 7757435 w 8743929"/>
              <a:gd name="connsiteY2467" fmla="*/ 4264597 h 6234279"/>
              <a:gd name="connsiteX2468" fmla="*/ 5688460 w 8743929"/>
              <a:gd name="connsiteY2468" fmla="*/ 4892866 h 6234279"/>
              <a:gd name="connsiteX2469" fmla="*/ 5663592 w 8743929"/>
              <a:gd name="connsiteY2469" fmla="*/ 4896623 h 6234279"/>
              <a:gd name="connsiteX2470" fmla="*/ 5579987 w 8743929"/>
              <a:gd name="connsiteY2470" fmla="*/ 4813018 h 6234279"/>
              <a:gd name="connsiteX2471" fmla="*/ 5663591 w 8743929"/>
              <a:gd name="connsiteY2471" fmla="*/ 4729417 h 6234279"/>
              <a:gd name="connsiteX2472" fmla="*/ 5747194 w 8743929"/>
              <a:gd name="connsiteY2472" fmla="*/ 4813020 h 6234279"/>
              <a:gd name="connsiteX2473" fmla="*/ 5740626 w 8743929"/>
              <a:gd name="connsiteY2473" fmla="*/ 4845570 h 6234279"/>
              <a:gd name="connsiteX2474" fmla="*/ 5688460 w 8743929"/>
              <a:gd name="connsiteY2474" fmla="*/ 4892866 h 6234279"/>
              <a:gd name="connsiteX2475" fmla="*/ 5204725 w 8743929"/>
              <a:gd name="connsiteY2475" fmla="*/ 5036908 h 6234279"/>
              <a:gd name="connsiteX2476" fmla="*/ 5177856 w 8743929"/>
              <a:gd name="connsiteY2476" fmla="*/ 5040835 h 6234279"/>
              <a:gd name="connsiteX2477" fmla="*/ 5087983 w 8743929"/>
              <a:gd name="connsiteY2477" fmla="*/ 4950543 h 6234279"/>
              <a:gd name="connsiteX2478" fmla="*/ 5087982 w 8743929"/>
              <a:gd name="connsiteY2478" fmla="*/ 4950125 h 6234279"/>
              <a:gd name="connsiteX2479" fmla="*/ 5178692 w 8743929"/>
              <a:gd name="connsiteY2479" fmla="*/ 4860253 h 6234279"/>
              <a:gd name="connsiteX2480" fmla="*/ 5268565 w 8743929"/>
              <a:gd name="connsiteY2480" fmla="*/ 4950963 h 6234279"/>
              <a:gd name="connsiteX2481" fmla="*/ 5261299 w 8743929"/>
              <a:gd name="connsiteY2481" fmla="*/ 4986079 h 6234279"/>
              <a:gd name="connsiteX2482" fmla="*/ 5204725 w 8743929"/>
              <a:gd name="connsiteY2482" fmla="*/ 5036908 h 6234279"/>
              <a:gd name="connsiteX2483" fmla="*/ 5448449 w 8743929"/>
              <a:gd name="connsiteY2483" fmla="*/ 4973294 h 6234279"/>
              <a:gd name="connsiteX2484" fmla="*/ 5421978 w 8743929"/>
              <a:gd name="connsiteY2484" fmla="*/ 4977298 h 6234279"/>
              <a:gd name="connsiteX2485" fmla="*/ 5332940 w 8743929"/>
              <a:gd name="connsiteY2485" fmla="*/ 4888261 h 6234279"/>
              <a:gd name="connsiteX2486" fmla="*/ 5421976 w 8743929"/>
              <a:gd name="connsiteY2486" fmla="*/ 4799224 h 6234279"/>
              <a:gd name="connsiteX2487" fmla="*/ 5511015 w 8743929"/>
              <a:gd name="connsiteY2487" fmla="*/ 4888263 h 6234279"/>
              <a:gd name="connsiteX2488" fmla="*/ 5504015 w 8743929"/>
              <a:gd name="connsiteY2488" fmla="*/ 4922913 h 6234279"/>
              <a:gd name="connsiteX2489" fmla="*/ 5448449 w 8743929"/>
              <a:gd name="connsiteY2489" fmla="*/ 4973294 h 6234279"/>
              <a:gd name="connsiteX2490" fmla="*/ 3884473 w 8743929"/>
              <a:gd name="connsiteY2490" fmla="*/ 5442135 h 6234279"/>
              <a:gd name="connsiteX2491" fmla="*/ 3857774 w 8743929"/>
              <a:gd name="connsiteY2491" fmla="*/ 5446309 h 6234279"/>
              <a:gd name="connsiteX2492" fmla="*/ 3857356 w 8743929"/>
              <a:gd name="connsiteY2492" fmla="*/ 5446309 h 6234279"/>
              <a:gd name="connsiteX2493" fmla="*/ 3767482 w 8743929"/>
              <a:gd name="connsiteY2493" fmla="*/ 5356435 h 6234279"/>
              <a:gd name="connsiteX2494" fmla="*/ 3856937 w 8743929"/>
              <a:gd name="connsiteY2494" fmla="*/ 5266563 h 6234279"/>
              <a:gd name="connsiteX2495" fmla="*/ 3947228 w 8743929"/>
              <a:gd name="connsiteY2495" fmla="*/ 5356017 h 6234279"/>
              <a:gd name="connsiteX2496" fmla="*/ 3940318 w 8743929"/>
              <a:gd name="connsiteY2496" fmla="*/ 5391023 h 6234279"/>
              <a:gd name="connsiteX2497" fmla="*/ 3884473 w 8743929"/>
              <a:gd name="connsiteY2497" fmla="*/ 5442135 h 6234279"/>
              <a:gd name="connsiteX2498" fmla="*/ 6977418 w 8743929"/>
              <a:gd name="connsiteY2498" fmla="*/ 4552186 h 6234279"/>
              <a:gd name="connsiteX2499" fmla="*/ 6976582 w 8743929"/>
              <a:gd name="connsiteY2499" fmla="*/ 4552186 h 6234279"/>
              <a:gd name="connsiteX2500" fmla="*/ 6912626 w 8743929"/>
              <a:gd name="connsiteY2500" fmla="*/ 4487395 h 6234279"/>
              <a:gd name="connsiteX2501" fmla="*/ 6977418 w 8743929"/>
              <a:gd name="connsiteY2501" fmla="*/ 4422603 h 6234279"/>
              <a:gd name="connsiteX2502" fmla="*/ 7042210 w 8743929"/>
              <a:gd name="connsiteY2502" fmla="*/ 4487395 h 6234279"/>
              <a:gd name="connsiteX2503" fmla="*/ 7037117 w 8743929"/>
              <a:gd name="connsiteY2503" fmla="*/ 4512613 h 6234279"/>
              <a:gd name="connsiteX2504" fmla="*/ 6977418 w 8743929"/>
              <a:gd name="connsiteY2504" fmla="*/ 4552186 h 6234279"/>
              <a:gd name="connsiteX2505" fmla="*/ 3290539 w 8743929"/>
              <a:gd name="connsiteY2505" fmla="*/ 5663681 h 6234279"/>
              <a:gd name="connsiteX2506" fmla="*/ 3217417 w 8743929"/>
              <a:gd name="connsiteY2506" fmla="*/ 5590546 h 6234279"/>
              <a:gd name="connsiteX2507" fmla="*/ 3290569 w 8743929"/>
              <a:gd name="connsiteY2507" fmla="*/ 5517394 h 6234279"/>
              <a:gd name="connsiteX2508" fmla="*/ 3363692 w 8743929"/>
              <a:gd name="connsiteY2508" fmla="*/ 5590529 h 6234279"/>
              <a:gd name="connsiteX2509" fmla="*/ 3357941 w 8743929"/>
              <a:gd name="connsiteY2509" fmla="*/ 5618994 h 6234279"/>
              <a:gd name="connsiteX2510" fmla="*/ 3290539 w 8743929"/>
              <a:gd name="connsiteY2510" fmla="*/ 5663681 h 6234279"/>
              <a:gd name="connsiteX2511" fmla="*/ 2208044 w 8743929"/>
              <a:gd name="connsiteY2511" fmla="*/ 6010491 h 6234279"/>
              <a:gd name="connsiteX2512" fmla="*/ 2179081 w 8743929"/>
              <a:gd name="connsiteY2512" fmla="*/ 6014870 h 6234279"/>
              <a:gd name="connsiteX2513" fmla="*/ 2081684 w 8743929"/>
              <a:gd name="connsiteY2513" fmla="*/ 5917473 h 6234279"/>
              <a:gd name="connsiteX2514" fmla="*/ 2179081 w 8743929"/>
              <a:gd name="connsiteY2514" fmla="*/ 5820077 h 6234279"/>
              <a:gd name="connsiteX2515" fmla="*/ 2276478 w 8743929"/>
              <a:gd name="connsiteY2515" fmla="*/ 5917474 h 6234279"/>
              <a:gd name="connsiteX2516" fmla="*/ 2268824 w 8743929"/>
              <a:gd name="connsiteY2516" fmla="*/ 5955385 h 6234279"/>
              <a:gd name="connsiteX2517" fmla="*/ 2208044 w 8743929"/>
              <a:gd name="connsiteY2517" fmla="*/ 6010491 h 6234279"/>
              <a:gd name="connsiteX2518" fmla="*/ 1875596 w 8743929"/>
              <a:gd name="connsiteY2518" fmla="*/ 6115989 h 6234279"/>
              <a:gd name="connsiteX2519" fmla="*/ 1873297 w 8743929"/>
              <a:gd name="connsiteY2519" fmla="*/ 6115486 h 6234279"/>
              <a:gd name="connsiteX2520" fmla="*/ 1872670 w 8743929"/>
              <a:gd name="connsiteY2520" fmla="*/ 6111390 h 6234279"/>
              <a:gd name="connsiteX2521" fmla="*/ 1875596 w 8743929"/>
              <a:gd name="connsiteY2521" fmla="*/ 6108882 h 6234279"/>
              <a:gd name="connsiteX2522" fmla="*/ 1877143 w 8743929"/>
              <a:gd name="connsiteY2522" fmla="*/ 6109173 h 6234279"/>
              <a:gd name="connsiteX2523" fmla="*/ 1878522 w 8743929"/>
              <a:gd name="connsiteY2523" fmla="*/ 6113062 h 6234279"/>
              <a:gd name="connsiteX2524" fmla="*/ 1875596 w 8743929"/>
              <a:gd name="connsiteY2524" fmla="*/ 6115989 h 6234279"/>
              <a:gd name="connsiteX2525" fmla="*/ 4139145 w 8743929"/>
              <a:gd name="connsiteY2525" fmla="*/ 5450786 h 6234279"/>
              <a:gd name="connsiteX2526" fmla="*/ 4110674 w 8743929"/>
              <a:gd name="connsiteY2526" fmla="*/ 5455089 h 6234279"/>
              <a:gd name="connsiteX2527" fmla="*/ 4109837 w 8743929"/>
              <a:gd name="connsiteY2527" fmla="*/ 5455089 h 6234279"/>
              <a:gd name="connsiteX2528" fmla="*/ 4014947 w 8743929"/>
              <a:gd name="connsiteY2528" fmla="*/ 5359363 h 6234279"/>
              <a:gd name="connsiteX2529" fmla="*/ 4110673 w 8743929"/>
              <a:gd name="connsiteY2529" fmla="*/ 5263638 h 6234279"/>
              <a:gd name="connsiteX2530" fmla="*/ 4206400 w 8743929"/>
              <a:gd name="connsiteY2530" fmla="*/ 5359364 h 6234279"/>
              <a:gd name="connsiteX2531" fmla="*/ 4198878 w 8743929"/>
              <a:gd name="connsiteY2531" fmla="*/ 5396629 h 6234279"/>
              <a:gd name="connsiteX2532" fmla="*/ 4139145 w 8743929"/>
              <a:gd name="connsiteY2532" fmla="*/ 5450786 h 6234279"/>
              <a:gd name="connsiteX2533" fmla="*/ 7563059 w 8743929"/>
              <a:gd name="connsiteY2533" fmla="*/ 4436818 h 6234279"/>
              <a:gd name="connsiteX2534" fmla="*/ 7562640 w 8743929"/>
              <a:gd name="connsiteY2534" fmla="*/ 4436818 h 6234279"/>
              <a:gd name="connsiteX2535" fmla="*/ 7538814 w 8743929"/>
              <a:gd name="connsiteY2535" fmla="*/ 4412155 h 6234279"/>
              <a:gd name="connsiteX2536" fmla="*/ 7538814 w 8743929"/>
              <a:gd name="connsiteY2536" fmla="*/ 4411737 h 6234279"/>
              <a:gd name="connsiteX2537" fmla="*/ 7563894 w 8743929"/>
              <a:gd name="connsiteY2537" fmla="*/ 4387494 h 6234279"/>
              <a:gd name="connsiteX2538" fmla="*/ 7588140 w 8743929"/>
              <a:gd name="connsiteY2538" fmla="*/ 4412573 h 6234279"/>
              <a:gd name="connsiteX2539" fmla="*/ 7580615 w 8743929"/>
              <a:gd name="connsiteY2539" fmla="*/ 4429901 h 6234279"/>
              <a:gd name="connsiteX2540" fmla="*/ 7563059 w 8743929"/>
              <a:gd name="connsiteY2540" fmla="*/ 4436818 h 6234279"/>
              <a:gd name="connsiteX2541" fmla="*/ 2758483 w 8743929"/>
              <a:gd name="connsiteY2541" fmla="*/ 5866729 h 6234279"/>
              <a:gd name="connsiteX2542" fmla="*/ 2730014 w 8743929"/>
              <a:gd name="connsiteY2542" fmla="*/ 5871032 h 6234279"/>
              <a:gd name="connsiteX2543" fmla="*/ 2634288 w 8743929"/>
              <a:gd name="connsiteY2543" fmla="*/ 5775306 h 6234279"/>
              <a:gd name="connsiteX2544" fmla="*/ 2730013 w 8743929"/>
              <a:gd name="connsiteY2544" fmla="*/ 5679583 h 6234279"/>
              <a:gd name="connsiteX2545" fmla="*/ 2825738 w 8743929"/>
              <a:gd name="connsiteY2545" fmla="*/ 5775306 h 6234279"/>
              <a:gd name="connsiteX2546" fmla="*/ 2818217 w 8743929"/>
              <a:gd name="connsiteY2546" fmla="*/ 5812571 h 6234279"/>
              <a:gd name="connsiteX2547" fmla="*/ 2758483 w 8743929"/>
              <a:gd name="connsiteY2547" fmla="*/ 5866729 h 6234279"/>
              <a:gd name="connsiteX2548" fmla="*/ 6785595 w 8743929"/>
              <a:gd name="connsiteY2548" fmla="*/ 4676372 h 6234279"/>
              <a:gd name="connsiteX2549" fmla="*/ 6762139 w 8743929"/>
              <a:gd name="connsiteY2549" fmla="*/ 4680934 h 6234279"/>
              <a:gd name="connsiteX2550" fmla="*/ 6761723 w 8743929"/>
              <a:gd name="connsiteY2550" fmla="*/ 4680933 h 6234279"/>
              <a:gd name="connsiteX2551" fmla="*/ 6702364 w 8743929"/>
              <a:gd name="connsiteY2551" fmla="*/ 4620740 h 6234279"/>
              <a:gd name="connsiteX2552" fmla="*/ 6702364 w 8743929"/>
              <a:gd name="connsiteY2552" fmla="*/ 4620323 h 6234279"/>
              <a:gd name="connsiteX2553" fmla="*/ 6762977 w 8743929"/>
              <a:gd name="connsiteY2553" fmla="*/ 4560546 h 6234279"/>
              <a:gd name="connsiteX2554" fmla="*/ 6822752 w 8743929"/>
              <a:gd name="connsiteY2554" fmla="*/ 4621159 h 6234279"/>
              <a:gd name="connsiteX2555" fmla="*/ 6817849 w 8743929"/>
              <a:gd name="connsiteY2555" fmla="*/ 4644553 h 6234279"/>
              <a:gd name="connsiteX2556" fmla="*/ 6804814 w 8743929"/>
              <a:gd name="connsiteY2556" fmla="*/ 4663602 h 6234279"/>
              <a:gd name="connsiteX2557" fmla="*/ 6785595 w 8743929"/>
              <a:gd name="connsiteY2557" fmla="*/ 4676372 h 6234279"/>
              <a:gd name="connsiteX2558" fmla="*/ 2421938 w 8743929"/>
              <a:gd name="connsiteY2558" fmla="*/ 6019009 h 6234279"/>
              <a:gd name="connsiteX2559" fmla="*/ 2391841 w 8743929"/>
              <a:gd name="connsiteY2559" fmla="*/ 5988911 h 6234279"/>
              <a:gd name="connsiteX2560" fmla="*/ 2421938 w 8743929"/>
              <a:gd name="connsiteY2560" fmla="*/ 5958815 h 6234279"/>
              <a:gd name="connsiteX2561" fmla="*/ 2452035 w 8743929"/>
              <a:gd name="connsiteY2561" fmla="*/ 5988911 h 6234279"/>
              <a:gd name="connsiteX2562" fmla="*/ 2443226 w 8743929"/>
              <a:gd name="connsiteY2562" fmla="*/ 6010199 h 6234279"/>
              <a:gd name="connsiteX2563" fmla="*/ 2421938 w 8743929"/>
              <a:gd name="connsiteY2563" fmla="*/ 6019009 h 6234279"/>
              <a:gd name="connsiteX2564" fmla="*/ 4392425 w 8743929"/>
              <a:gd name="connsiteY2564" fmla="*/ 5442919 h 6234279"/>
              <a:gd name="connsiteX2565" fmla="*/ 4363574 w 8743929"/>
              <a:gd name="connsiteY2565" fmla="*/ 5447148 h 6234279"/>
              <a:gd name="connsiteX2566" fmla="*/ 4267012 w 8743929"/>
              <a:gd name="connsiteY2566" fmla="*/ 5350586 h 6234279"/>
              <a:gd name="connsiteX2567" fmla="*/ 4267012 w 8743929"/>
              <a:gd name="connsiteY2567" fmla="*/ 5349749 h 6234279"/>
              <a:gd name="connsiteX2568" fmla="*/ 4364410 w 8743929"/>
              <a:gd name="connsiteY2568" fmla="*/ 5253189 h 6234279"/>
              <a:gd name="connsiteX2569" fmla="*/ 4460971 w 8743929"/>
              <a:gd name="connsiteY2569" fmla="*/ 5350587 h 6234279"/>
              <a:gd name="connsiteX2570" fmla="*/ 4453177 w 8743929"/>
              <a:gd name="connsiteY2570" fmla="*/ 5388301 h 6234279"/>
              <a:gd name="connsiteX2571" fmla="*/ 4392425 w 8743929"/>
              <a:gd name="connsiteY2571" fmla="*/ 5442919 h 6234279"/>
              <a:gd name="connsiteX2572" fmla="*/ 6564855 w 8743929"/>
              <a:gd name="connsiteY2572" fmla="*/ 4799097 h 6234279"/>
              <a:gd name="connsiteX2573" fmla="*/ 6541430 w 8743929"/>
              <a:gd name="connsiteY2573" fmla="*/ 4803830 h 6234279"/>
              <a:gd name="connsiteX2574" fmla="*/ 6541012 w 8743929"/>
              <a:gd name="connsiteY2574" fmla="*/ 4803830 h 6234279"/>
              <a:gd name="connsiteX2575" fmla="*/ 6481236 w 8743929"/>
              <a:gd name="connsiteY2575" fmla="*/ 4744055 h 6234279"/>
              <a:gd name="connsiteX2576" fmla="*/ 6481236 w 8743929"/>
              <a:gd name="connsiteY2576" fmla="*/ 4743637 h 6234279"/>
              <a:gd name="connsiteX2577" fmla="*/ 6541430 w 8743929"/>
              <a:gd name="connsiteY2577" fmla="*/ 4683442 h 6234279"/>
              <a:gd name="connsiteX2578" fmla="*/ 6601624 w 8743929"/>
              <a:gd name="connsiteY2578" fmla="*/ 4743637 h 6234279"/>
              <a:gd name="connsiteX2579" fmla="*/ 6596892 w 8743929"/>
              <a:gd name="connsiteY2579" fmla="*/ 4767061 h 6234279"/>
              <a:gd name="connsiteX2580" fmla="*/ 6583989 w 8743929"/>
              <a:gd name="connsiteY2580" fmla="*/ 4786195 h 6234279"/>
              <a:gd name="connsiteX2581" fmla="*/ 6564855 w 8743929"/>
              <a:gd name="connsiteY2581" fmla="*/ 4799097 h 6234279"/>
              <a:gd name="connsiteX2582" fmla="*/ 7361995 w 8743929"/>
              <a:gd name="connsiteY2582" fmla="*/ 4574344 h 6234279"/>
              <a:gd name="connsiteX2583" fmla="*/ 7358023 w 8743929"/>
              <a:gd name="connsiteY2583" fmla="*/ 4574344 h 6234279"/>
              <a:gd name="connsiteX2584" fmla="*/ 7350583 w 8743929"/>
              <a:gd name="connsiteY2584" fmla="*/ 4562934 h 6234279"/>
              <a:gd name="connsiteX2585" fmla="*/ 7361994 w 8743929"/>
              <a:gd name="connsiteY2585" fmla="*/ 4555534 h 6234279"/>
              <a:gd name="connsiteX2586" fmla="*/ 7371191 w 8743929"/>
              <a:gd name="connsiteY2586" fmla="*/ 4564730 h 6234279"/>
              <a:gd name="connsiteX2587" fmla="*/ 7371191 w 8743929"/>
              <a:gd name="connsiteY2587" fmla="*/ 4565148 h 6234279"/>
              <a:gd name="connsiteX2588" fmla="*/ 7361995 w 8743929"/>
              <a:gd name="connsiteY2588" fmla="*/ 4574344 h 6234279"/>
              <a:gd name="connsiteX2589" fmla="*/ 3567912 w 8743929"/>
              <a:gd name="connsiteY2589" fmla="*/ 5701592 h 6234279"/>
              <a:gd name="connsiteX2590" fmla="*/ 3542184 w 8743929"/>
              <a:gd name="connsiteY2590" fmla="*/ 5705483 h 6234279"/>
              <a:gd name="connsiteX2591" fmla="*/ 3455656 w 8743929"/>
              <a:gd name="connsiteY2591" fmla="*/ 5618953 h 6234279"/>
              <a:gd name="connsiteX2592" fmla="*/ 3542184 w 8743929"/>
              <a:gd name="connsiteY2592" fmla="*/ 5532425 h 6234279"/>
              <a:gd name="connsiteX2593" fmla="*/ 3628713 w 8743929"/>
              <a:gd name="connsiteY2593" fmla="*/ 5618954 h 6234279"/>
              <a:gd name="connsiteX2594" fmla="*/ 3621912 w 8743929"/>
              <a:gd name="connsiteY2594" fmla="*/ 5652631 h 6234279"/>
              <a:gd name="connsiteX2595" fmla="*/ 3567912 w 8743929"/>
              <a:gd name="connsiteY2595" fmla="*/ 5701592 h 6234279"/>
              <a:gd name="connsiteX2596" fmla="*/ 4641631 w 8743929"/>
              <a:gd name="connsiteY2596" fmla="*/ 5412836 h 6234279"/>
              <a:gd name="connsiteX2597" fmla="*/ 4615638 w 8743929"/>
              <a:gd name="connsiteY2597" fmla="*/ 5416633 h 6234279"/>
              <a:gd name="connsiteX2598" fmla="*/ 4528690 w 8743929"/>
              <a:gd name="connsiteY2598" fmla="*/ 5329686 h 6234279"/>
              <a:gd name="connsiteX2599" fmla="*/ 4528690 w 8743929"/>
              <a:gd name="connsiteY2599" fmla="*/ 5328849 h 6234279"/>
              <a:gd name="connsiteX2600" fmla="*/ 4616473 w 8743929"/>
              <a:gd name="connsiteY2600" fmla="*/ 5241904 h 6234279"/>
              <a:gd name="connsiteX2601" fmla="*/ 4703418 w 8743929"/>
              <a:gd name="connsiteY2601" fmla="*/ 5329687 h 6234279"/>
              <a:gd name="connsiteX2602" fmla="*/ 4696383 w 8743929"/>
              <a:gd name="connsiteY2602" fmla="*/ 5363659 h 6234279"/>
              <a:gd name="connsiteX2603" fmla="*/ 4641631 w 8743929"/>
              <a:gd name="connsiteY2603" fmla="*/ 5412836 h 6234279"/>
              <a:gd name="connsiteX2604" fmla="*/ 6314451 w 8743929"/>
              <a:gd name="connsiteY2604" fmla="*/ 4922966 h 6234279"/>
              <a:gd name="connsiteX2605" fmla="*/ 6313614 w 8743929"/>
              <a:gd name="connsiteY2605" fmla="*/ 4922965 h 6234279"/>
              <a:gd name="connsiteX2606" fmla="*/ 6247987 w 8743929"/>
              <a:gd name="connsiteY2606" fmla="*/ 4854828 h 6234279"/>
              <a:gd name="connsiteX2607" fmla="*/ 6315245 w 8743929"/>
              <a:gd name="connsiteY2607" fmla="*/ 4789201 h 6234279"/>
              <a:gd name="connsiteX2608" fmla="*/ 6381751 w 8743929"/>
              <a:gd name="connsiteY2608" fmla="*/ 4856500 h 6234279"/>
              <a:gd name="connsiteX2609" fmla="*/ 6376325 w 8743929"/>
              <a:gd name="connsiteY2609" fmla="*/ 4882487 h 6234279"/>
              <a:gd name="connsiteX2610" fmla="*/ 6314451 w 8743929"/>
              <a:gd name="connsiteY2610" fmla="*/ 4922966 h 6234279"/>
              <a:gd name="connsiteX2611" fmla="*/ 3003623 w 8743929"/>
              <a:gd name="connsiteY2611" fmla="*/ 5908523 h 6234279"/>
              <a:gd name="connsiteX2612" fmla="*/ 2977895 w 8743929"/>
              <a:gd name="connsiteY2612" fmla="*/ 5912415 h 6234279"/>
              <a:gd name="connsiteX2613" fmla="*/ 2977478 w 8743929"/>
              <a:gd name="connsiteY2613" fmla="*/ 5912415 h 6234279"/>
              <a:gd name="connsiteX2614" fmla="*/ 2891367 w 8743929"/>
              <a:gd name="connsiteY2614" fmla="*/ 5826305 h 6234279"/>
              <a:gd name="connsiteX2615" fmla="*/ 2891367 w 8743929"/>
              <a:gd name="connsiteY2615" fmla="*/ 5825888 h 6234279"/>
              <a:gd name="connsiteX2616" fmla="*/ 2977895 w 8743929"/>
              <a:gd name="connsiteY2616" fmla="*/ 5739359 h 6234279"/>
              <a:gd name="connsiteX2617" fmla="*/ 3064424 w 8743929"/>
              <a:gd name="connsiteY2617" fmla="*/ 5825888 h 6234279"/>
              <a:gd name="connsiteX2618" fmla="*/ 3057623 w 8743929"/>
              <a:gd name="connsiteY2618" fmla="*/ 5859564 h 6234279"/>
              <a:gd name="connsiteX2619" fmla="*/ 3003623 w 8743929"/>
              <a:gd name="connsiteY2619" fmla="*/ 5908523 h 6234279"/>
              <a:gd name="connsiteX2620" fmla="*/ 6082871 w 8743929"/>
              <a:gd name="connsiteY2620" fmla="*/ 5022035 h 6234279"/>
              <a:gd name="connsiteX2621" fmla="*/ 6017244 w 8743929"/>
              <a:gd name="connsiteY2621" fmla="*/ 4956405 h 6234279"/>
              <a:gd name="connsiteX2622" fmla="*/ 6082872 w 8743929"/>
              <a:gd name="connsiteY2622" fmla="*/ 4890779 h 6234279"/>
              <a:gd name="connsiteX2623" fmla="*/ 6148499 w 8743929"/>
              <a:gd name="connsiteY2623" fmla="*/ 4956405 h 6234279"/>
              <a:gd name="connsiteX2624" fmla="*/ 6143341 w 8743929"/>
              <a:gd name="connsiteY2624" fmla="*/ 4981949 h 6234279"/>
              <a:gd name="connsiteX2625" fmla="*/ 6082871 w 8743929"/>
              <a:gd name="connsiteY2625" fmla="*/ 5022035 h 6234279"/>
              <a:gd name="connsiteX2626" fmla="*/ 4891733 w 8743929"/>
              <a:gd name="connsiteY2626" fmla="*/ 5375674 h 6234279"/>
              <a:gd name="connsiteX2627" fmla="*/ 4866866 w 8743929"/>
              <a:gd name="connsiteY2627" fmla="*/ 5379431 h 6234279"/>
              <a:gd name="connsiteX2628" fmla="*/ 4783262 w 8743929"/>
              <a:gd name="connsiteY2628" fmla="*/ 5295827 h 6234279"/>
              <a:gd name="connsiteX2629" fmla="*/ 4866866 w 8743929"/>
              <a:gd name="connsiteY2629" fmla="*/ 5212226 h 6234279"/>
              <a:gd name="connsiteX2630" fmla="*/ 4950468 w 8743929"/>
              <a:gd name="connsiteY2630" fmla="*/ 5295828 h 6234279"/>
              <a:gd name="connsiteX2631" fmla="*/ 4943901 w 8743929"/>
              <a:gd name="connsiteY2631" fmla="*/ 5328378 h 6234279"/>
              <a:gd name="connsiteX2632" fmla="*/ 4891733 w 8743929"/>
              <a:gd name="connsiteY2632" fmla="*/ 5375674 h 6234279"/>
              <a:gd name="connsiteX2633" fmla="*/ 2115952 w 8743929"/>
              <a:gd name="connsiteY2633" fmla="*/ 6201680 h 6234279"/>
              <a:gd name="connsiteX2634" fmla="*/ 2107592 w 8743929"/>
              <a:gd name="connsiteY2634" fmla="*/ 6193319 h 6234279"/>
              <a:gd name="connsiteX2635" fmla="*/ 2115952 w 8743929"/>
              <a:gd name="connsiteY2635" fmla="*/ 6184960 h 6234279"/>
              <a:gd name="connsiteX2636" fmla="*/ 2124312 w 8743929"/>
              <a:gd name="connsiteY2636" fmla="*/ 6193319 h 6234279"/>
              <a:gd name="connsiteX2637" fmla="*/ 2115952 w 8743929"/>
              <a:gd name="connsiteY2637" fmla="*/ 6201680 h 6234279"/>
              <a:gd name="connsiteX2638" fmla="*/ 3794665 w 8743929"/>
              <a:gd name="connsiteY2638" fmla="*/ 5713007 h 6234279"/>
              <a:gd name="connsiteX2639" fmla="*/ 3717751 w 8743929"/>
              <a:gd name="connsiteY2639" fmla="*/ 5636093 h 6234279"/>
              <a:gd name="connsiteX2640" fmla="*/ 3794665 w 8743929"/>
              <a:gd name="connsiteY2640" fmla="*/ 5559179 h 6234279"/>
              <a:gd name="connsiteX2641" fmla="*/ 3871581 w 8743929"/>
              <a:gd name="connsiteY2641" fmla="*/ 5636093 h 6234279"/>
              <a:gd name="connsiteX2642" fmla="*/ 3865535 w 8743929"/>
              <a:gd name="connsiteY2642" fmla="*/ 5666027 h 6234279"/>
              <a:gd name="connsiteX2643" fmla="*/ 3794665 w 8743929"/>
              <a:gd name="connsiteY2643" fmla="*/ 5713007 h 6234279"/>
              <a:gd name="connsiteX2644" fmla="*/ 5139748 w 8743929"/>
              <a:gd name="connsiteY2644" fmla="*/ 5328190 h 6234279"/>
              <a:gd name="connsiteX2645" fmla="*/ 5116004 w 8743929"/>
              <a:gd name="connsiteY2645" fmla="*/ 5331780 h 6234279"/>
              <a:gd name="connsiteX2646" fmla="*/ 5115585 w 8743929"/>
              <a:gd name="connsiteY2646" fmla="*/ 5331779 h 6234279"/>
              <a:gd name="connsiteX2647" fmla="*/ 5036162 w 8743929"/>
              <a:gd name="connsiteY2647" fmla="*/ 5252356 h 6234279"/>
              <a:gd name="connsiteX2648" fmla="*/ 5036162 w 8743929"/>
              <a:gd name="connsiteY2648" fmla="*/ 5251938 h 6234279"/>
              <a:gd name="connsiteX2649" fmla="*/ 5116003 w 8743929"/>
              <a:gd name="connsiteY2649" fmla="*/ 5172098 h 6234279"/>
              <a:gd name="connsiteX2650" fmla="*/ 5195844 w 8743929"/>
              <a:gd name="connsiteY2650" fmla="*/ 5251938 h 6234279"/>
              <a:gd name="connsiteX2651" fmla="*/ 5189570 w 8743929"/>
              <a:gd name="connsiteY2651" fmla="*/ 5283018 h 6234279"/>
              <a:gd name="connsiteX2652" fmla="*/ 5139748 w 8743929"/>
              <a:gd name="connsiteY2652" fmla="*/ 5328190 h 6234279"/>
              <a:gd name="connsiteX2653" fmla="*/ 5870445 w 8743929"/>
              <a:gd name="connsiteY2653" fmla="*/ 5124661 h 6234279"/>
              <a:gd name="connsiteX2654" fmla="*/ 5846703 w 8743929"/>
              <a:gd name="connsiteY2654" fmla="*/ 5128250 h 6234279"/>
              <a:gd name="connsiteX2655" fmla="*/ 5766861 w 8743929"/>
              <a:gd name="connsiteY2655" fmla="*/ 5048409 h 6234279"/>
              <a:gd name="connsiteX2656" fmla="*/ 5846703 w 8743929"/>
              <a:gd name="connsiteY2656" fmla="*/ 4968569 h 6234279"/>
              <a:gd name="connsiteX2657" fmla="*/ 5926543 w 8743929"/>
              <a:gd name="connsiteY2657" fmla="*/ 5048410 h 6234279"/>
              <a:gd name="connsiteX2658" fmla="*/ 5920269 w 8743929"/>
              <a:gd name="connsiteY2658" fmla="*/ 5079488 h 6234279"/>
              <a:gd name="connsiteX2659" fmla="*/ 5870445 w 8743929"/>
              <a:gd name="connsiteY2659" fmla="*/ 5124661 h 6234279"/>
              <a:gd name="connsiteX2660" fmla="*/ 7153826 w 8743929"/>
              <a:gd name="connsiteY2660" fmla="*/ 4746565 h 6234279"/>
              <a:gd name="connsiteX2661" fmla="*/ 7116203 w 8743929"/>
              <a:gd name="connsiteY2661" fmla="*/ 4708944 h 6234279"/>
              <a:gd name="connsiteX2662" fmla="*/ 7153826 w 8743929"/>
              <a:gd name="connsiteY2662" fmla="*/ 4671323 h 6234279"/>
              <a:gd name="connsiteX2663" fmla="*/ 7191447 w 8743929"/>
              <a:gd name="connsiteY2663" fmla="*/ 4708944 h 6234279"/>
              <a:gd name="connsiteX2664" fmla="*/ 7180427 w 8743929"/>
              <a:gd name="connsiteY2664" fmla="*/ 4735545 h 6234279"/>
              <a:gd name="connsiteX2665" fmla="*/ 7153826 w 8743929"/>
              <a:gd name="connsiteY2665" fmla="*/ 4746565 h 6234279"/>
              <a:gd name="connsiteX2666" fmla="*/ 5386376 w 8743929"/>
              <a:gd name="connsiteY2666" fmla="*/ 5272176 h 6234279"/>
              <a:gd name="connsiteX2667" fmla="*/ 5362632 w 8743929"/>
              <a:gd name="connsiteY2667" fmla="*/ 5275765 h 6234279"/>
              <a:gd name="connsiteX2668" fmla="*/ 5282790 w 8743929"/>
              <a:gd name="connsiteY2668" fmla="*/ 5195924 h 6234279"/>
              <a:gd name="connsiteX2669" fmla="*/ 5362631 w 8743929"/>
              <a:gd name="connsiteY2669" fmla="*/ 5116083 h 6234279"/>
              <a:gd name="connsiteX2670" fmla="*/ 5442473 w 8743929"/>
              <a:gd name="connsiteY2670" fmla="*/ 5195925 h 6234279"/>
              <a:gd name="connsiteX2671" fmla="*/ 5436198 w 8743929"/>
              <a:gd name="connsiteY2671" fmla="*/ 5227005 h 6234279"/>
              <a:gd name="connsiteX2672" fmla="*/ 5386376 w 8743929"/>
              <a:gd name="connsiteY2672" fmla="*/ 5272176 h 6234279"/>
              <a:gd name="connsiteX2673" fmla="*/ 5629602 w 8743929"/>
              <a:gd name="connsiteY2673" fmla="*/ 5202576 h 6234279"/>
              <a:gd name="connsiteX2674" fmla="*/ 5606337 w 8743929"/>
              <a:gd name="connsiteY2674" fmla="*/ 5205958 h 6234279"/>
              <a:gd name="connsiteX2675" fmla="*/ 5528584 w 8743929"/>
              <a:gd name="connsiteY2675" fmla="*/ 5128207 h 6234279"/>
              <a:gd name="connsiteX2676" fmla="*/ 5528584 w 8743929"/>
              <a:gd name="connsiteY2676" fmla="*/ 5127371 h 6234279"/>
              <a:gd name="connsiteX2677" fmla="*/ 5607172 w 8743929"/>
              <a:gd name="connsiteY2677" fmla="*/ 5049622 h 6234279"/>
              <a:gd name="connsiteX2678" fmla="*/ 5684923 w 8743929"/>
              <a:gd name="connsiteY2678" fmla="*/ 5128208 h 6234279"/>
              <a:gd name="connsiteX2679" fmla="*/ 5678610 w 8743929"/>
              <a:gd name="connsiteY2679" fmla="*/ 5158609 h 6234279"/>
              <a:gd name="connsiteX2680" fmla="*/ 5629602 w 8743929"/>
              <a:gd name="connsiteY2680" fmla="*/ 5202576 h 6234279"/>
              <a:gd name="connsiteX2681" fmla="*/ 2684876 w 8743929"/>
              <a:gd name="connsiteY2681" fmla="*/ 6091538 h 6234279"/>
              <a:gd name="connsiteX2682" fmla="*/ 2667313 w 8743929"/>
              <a:gd name="connsiteY2682" fmla="*/ 6095088 h 6234279"/>
              <a:gd name="connsiteX2683" fmla="*/ 2622166 w 8743929"/>
              <a:gd name="connsiteY2683" fmla="*/ 6049943 h 6234279"/>
              <a:gd name="connsiteX2684" fmla="*/ 2667312 w 8743929"/>
              <a:gd name="connsiteY2684" fmla="*/ 6004797 h 6234279"/>
              <a:gd name="connsiteX2685" fmla="*/ 2712458 w 8743929"/>
              <a:gd name="connsiteY2685" fmla="*/ 6049942 h 6234279"/>
              <a:gd name="connsiteX2686" fmla="*/ 2699227 w 8743929"/>
              <a:gd name="connsiteY2686" fmla="*/ 6081858 h 6234279"/>
              <a:gd name="connsiteX2687" fmla="*/ 2684876 w 8743929"/>
              <a:gd name="connsiteY2687" fmla="*/ 6091538 h 6234279"/>
              <a:gd name="connsiteX2688" fmla="*/ 3254452 w 8743929"/>
              <a:gd name="connsiteY2688" fmla="*/ 5951856 h 6234279"/>
              <a:gd name="connsiteX2689" fmla="*/ 3227849 w 8743929"/>
              <a:gd name="connsiteY2689" fmla="*/ 5955877 h 6234279"/>
              <a:gd name="connsiteX2690" fmla="*/ 3138413 w 8743929"/>
              <a:gd name="connsiteY2690" fmla="*/ 5866851 h 6234279"/>
              <a:gd name="connsiteX2691" fmla="*/ 3138413 w 8743929"/>
              <a:gd name="connsiteY2691" fmla="*/ 5866434 h 6234279"/>
              <a:gd name="connsiteX2692" fmla="*/ 3227848 w 8743929"/>
              <a:gd name="connsiteY2692" fmla="*/ 5776969 h 6234279"/>
              <a:gd name="connsiteX2693" fmla="*/ 3317304 w 8743929"/>
              <a:gd name="connsiteY2693" fmla="*/ 5866423 h 6234279"/>
              <a:gd name="connsiteX2694" fmla="*/ 3310274 w 8743929"/>
              <a:gd name="connsiteY2694" fmla="*/ 5901245 h 6234279"/>
              <a:gd name="connsiteX2695" fmla="*/ 3254452 w 8743929"/>
              <a:gd name="connsiteY2695" fmla="*/ 5951856 h 6234279"/>
              <a:gd name="connsiteX2696" fmla="*/ 4074104 w 8743929"/>
              <a:gd name="connsiteY2696" fmla="*/ 5723460 h 6234279"/>
              <a:gd name="connsiteX2697" fmla="*/ 4049236 w 8743929"/>
              <a:gd name="connsiteY2697" fmla="*/ 5727221 h 6234279"/>
              <a:gd name="connsiteX2698" fmla="*/ 4047105 w 8743929"/>
              <a:gd name="connsiteY2698" fmla="*/ 5727179 h 6234279"/>
              <a:gd name="connsiteX2699" fmla="*/ 3965632 w 8743929"/>
              <a:gd name="connsiteY2699" fmla="*/ 5641529 h 6234279"/>
              <a:gd name="connsiteX2700" fmla="*/ 4049194 w 8743929"/>
              <a:gd name="connsiteY2700" fmla="*/ 5560016 h 6234279"/>
              <a:gd name="connsiteX2701" fmla="*/ 4132798 w 8743929"/>
              <a:gd name="connsiteY2701" fmla="*/ 5643575 h 6234279"/>
              <a:gd name="connsiteX2702" fmla="*/ 4126254 w 8743929"/>
              <a:gd name="connsiteY2702" fmla="*/ 5676132 h 6234279"/>
              <a:gd name="connsiteX2703" fmla="*/ 4074104 w 8743929"/>
              <a:gd name="connsiteY2703" fmla="*/ 5723460 h 6234279"/>
              <a:gd name="connsiteX2704" fmla="*/ 6960306 w 8743929"/>
              <a:gd name="connsiteY2704" fmla="*/ 4892493 h 6234279"/>
              <a:gd name="connsiteX2705" fmla="*/ 6939801 w 8743929"/>
              <a:gd name="connsiteY2705" fmla="*/ 4896632 h 6234279"/>
              <a:gd name="connsiteX2706" fmla="*/ 6887133 w 8743929"/>
              <a:gd name="connsiteY2706" fmla="*/ 4843963 h 6234279"/>
              <a:gd name="connsiteX2707" fmla="*/ 6939801 w 8743929"/>
              <a:gd name="connsiteY2707" fmla="*/ 4791293 h 6234279"/>
              <a:gd name="connsiteX2708" fmla="*/ 6992473 w 8743929"/>
              <a:gd name="connsiteY2708" fmla="*/ 4843963 h 6234279"/>
              <a:gd name="connsiteX2709" fmla="*/ 6988335 w 8743929"/>
              <a:gd name="connsiteY2709" fmla="*/ 4864466 h 6234279"/>
              <a:gd name="connsiteX2710" fmla="*/ 6977048 w 8743929"/>
              <a:gd name="connsiteY2710" fmla="*/ 4881208 h 6234279"/>
              <a:gd name="connsiteX2711" fmla="*/ 6960306 w 8743929"/>
              <a:gd name="connsiteY2711" fmla="*/ 4892493 h 6234279"/>
              <a:gd name="connsiteX2712" fmla="*/ 2915193 w 8743929"/>
              <a:gd name="connsiteY2712" fmla="*/ 6135217 h 6234279"/>
              <a:gd name="connsiteX2713" fmla="*/ 2881335 w 8743929"/>
              <a:gd name="connsiteY2713" fmla="*/ 6101358 h 6234279"/>
              <a:gd name="connsiteX2714" fmla="*/ 2915194 w 8743929"/>
              <a:gd name="connsiteY2714" fmla="*/ 6067499 h 6234279"/>
              <a:gd name="connsiteX2715" fmla="*/ 2949052 w 8743929"/>
              <a:gd name="connsiteY2715" fmla="*/ 6101358 h 6234279"/>
              <a:gd name="connsiteX2716" fmla="*/ 2939129 w 8743929"/>
              <a:gd name="connsiteY2716" fmla="*/ 6125294 h 6234279"/>
              <a:gd name="connsiteX2717" fmla="*/ 2915193 w 8743929"/>
              <a:gd name="connsiteY2717" fmla="*/ 6135217 h 6234279"/>
              <a:gd name="connsiteX2718" fmla="*/ 4324914 w 8743929"/>
              <a:gd name="connsiteY2718" fmla="*/ 5717613 h 6234279"/>
              <a:gd name="connsiteX2719" fmla="*/ 4300046 w 8743929"/>
              <a:gd name="connsiteY2719" fmla="*/ 5721370 h 6234279"/>
              <a:gd name="connsiteX2720" fmla="*/ 4216442 w 8743929"/>
              <a:gd name="connsiteY2720" fmla="*/ 5637766 h 6234279"/>
              <a:gd name="connsiteX2721" fmla="*/ 4300046 w 8743929"/>
              <a:gd name="connsiteY2721" fmla="*/ 5554163 h 6234279"/>
              <a:gd name="connsiteX2722" fmla="*/ 4383648 w 8743929"/>
              <a:gd name="connsiteY2722" fmla="*/ 5637768 h 6234279"/>
              <a:gd name="connsiteX2723" fmla="*/ 4377081 w 8743929"/>
              <a:gd name="connsiteY2723" fmla="*/ 5670317 h 6234279"/>
              <a:gd name="connsiteX2724" fmla="*/ 4324914 w 8743929"/>
              <a:gd name="connsiteY2724" fmla="*/ 5717613 h 6234279"/>
              <a:gd name="connsiteX2725" fmla="*/ 6738543 w 8743929"/>
              <a:gd name="connsiteY2725" fmla="*/ 5013175 h 6234279"/>
              <a:gd name="connsiteX2726" fmla="*/ 6719509 w 8743929"/>
              <a:gd name="connsiteY2726" fmla="*/ 5017020 h 6234279"/>
              <a:gd name="connsiteX2727" fmla="*/ 6719091 w 8743929"/>
              <a:gd name="connsiteY2727" fmla="*/ 5017020 h 6234279"/>
              <a:gd name="connsiteX2728" fmla="*/ 6670602 w 8743929"/>
              <a:gd name="connsiteY2728" fmla="*/ 4968532 h 6234279"/>
              <a:gd name="connsiteX2729" fmla="*/ 6670601 w 8743929"/>
              <a:gd name="connsiteY2729" fmla="*/ 4968113 h 6234279"/>
              <a:gd name="connsiteX2730" fmla="*/ 6719510 w 8743929"/>
              <a:gd name="connsiteY2730" fmla="*/ 4919205 h 6234279"/>
              <a:gd name="connsiteX2731" fmla="*/ 6768415 w 8743929"/>
              <a:gd name="connsiteY2731" fmla="*/ 4968114 h 6234279"/>
              <a:gd name="connsiteX2732" fmla="*/ 6754089 w 8743929"/>
              <a:gd name="connsiteY2732" fmla="*/ 5002693 h 6234279"/>
              <a:gd name="connsiteX2733" fmla="*/ 6738543 w 8743929"/>
              <a:gd name="connsiteY2733" fmla="*/ 5013175 h 6234279"/>
              <a:gd name="connsiteX2734" fmla="*/ 3506801 w 8743929"/>
              <a:gd name="connsiteY2734" fmla="*/ 5985130 h 6234279"/>
              <a:gd name="connsiteX2735" fmla="*/ 3479075 w 8743929"/>
              <a:gd name="connsiteY2735" fmla="*/ 5989320 h 6234279"/>
              <a:gd name="connsiteX2736" fmla="*/ 3478657 w 8743929"/>
              <a:gd name="connsiteY2736" fmla="*/ 5989320 h 6234279"/>
              <a:gd name="connsiteX2737" fmla="*/ 3385857 w 8743929"/>
              <a:gd name="connsiteY2737" fmla="*/ 5896521 h 6234279"/>
              <a:gd name="connsiteX2738" fmla="*/ 3385857 w 8743929"/>
              <a:gd name="connsiteY2738" fmla="*/ 5896102 h 6234279"/>
              <a:gd name="connsiteX2739" fmla="*/ 3479075 w 8743929"/>
              <a:gd name="connsiteY2739" fmla="*/ 5802885 h 6234279"/>
              <a:gd name="connsiteX2740" fmla="*/ 3572290 w 8743929"/>
              <a:gd name="connsiteY2740" fmla="*/ 5896102 h 6234279"/>
              <a:gd name="connsiteX2741" fmla="*/ 3564969 w 8743929"/>
              <a:gd name="connsiteY2741" fmla="*/ 5932394 h 6234279"/>
              <a:gd name="connsiteX2742" fmla="*/ 3506801 w 8743929"/>
              <a:gd name="connsiteY2742" fmla="*/ 5985130 h 6234279"/>
              <a:gd name="connsiteX2743" fmla="*/ 7537985 w 8743929"/>
              <a:gd name="connsiteY2743" fmla="*/ 4794640 h 6234279"/>
              <a:gd name="connsiteX2744" fmla="*/ 7528789 w 8743929"/>
              <a:gd name="connsiteY2744" fmla="*/ 4785444 h 6234279"/>
              <a:gd name="connsiteX2745" fmla="*/ 7537985 w 8743929"/>
              <a:gd name="connsiteY2745" fmla="*/ 4776248 h 6234279"/>
              <a:gd name="connsiteX2746" fmla="*/ 7547181 w 8743929"/>
              <a:gd name="connsiteY2746" fmla="*/ 4785444 h 6234279"/>
              <a:gd name="connsiteX2747" fmla="*/ 7537985 w 8743929"/>
              <a:gd name="connsiteY2747" fmla="*/ 4794640 h 6234279"/>
              <a:gd name="connsiteX2748" fmla="*/ 4576938 w 8743929"/>
              <a:gd name="connsiteY2748" fmla="*/ 5696006 h 6234279"/>
              <a:gd name="connsiteX2749" fmla="*/ 4552946 w 8743929"/>
              <a:gd name="connsiteY2749" fmla="*/ 5699633 h 6234279"/>
              <a:gd name="connsiteX2750" fmla="*/ 4552110 w 8743929"/>
              <a:gd name="connsiteY2750" fmla="*/ 5699633 h 6234279"/>
              <a:gd name="connsiteX2751" fmla="*/ 4472268 w 8743929"/>
              <a:gd name="connsiteY2751" fmla="*/ 5618956 h 6234279"/>
              <a:gd name="connsiteX2752" fmla="*/ 4552945 w 8743929"/>
              <a:gd name="connsiteY2752" fmla="*/ 5538280 h 6234279"/>
              <a:gd name="connsiteX2753" fmla="*/ 4633622 w 8743929"/>
              <a:gd name="connsiteY2753" fmla="*/ 5618956 h 6234279"/>
              <a:gd name="connsiteX2754" fmla="*/ 4627282 w 8743929"/>
              <a:gd name="connsiteY2754" fmla="*/ 5650362 h 6234279"/>
              <a:gd name="connsiteX2755" fmla="*/ 4576938 w 8743929"/>
              <a:gd name="connsiteY2755" fmla="*/ 5696006 h 6234279"/>
              <a:gd name="connsiteX2756" fmla="*/ 6519738 w 8743929"/>
              <a:gd name="connsiteY2756" fmla="*/ 5142645 h 6234279"/>
              <a:gd name="connsiteX2757" fmla="*/ 6494201 w 8743929"/>
              <a:gd name="connsiteY2757" fmla="*/ 5149947 h 6234279"/>
              <a:gd name="connsiteX2758" fmla="*/ 6483625 w 8743929"/>
              <a:gd name="connsiteY2758" fmla="*/ 5149948 h 6234279"/>
              <a:gd name="connsiteX2759" fmla="*/ 6422261 w 8743929"/>
              <a:gd name="connsiteY2759" fmla="*/ 5078009 h 6234279"/>
              <a:gd name="connsiteX2760" fmla="*/ 6494201 w 8743929"/>
              <a:gd name="connsiteY2760" fmla="*/ 5016602 h 6234279"/>
              <a:gd name="connsiteX2761" fmla="*/ 6555607 w 8743929"/>
              <a:gd name="connsiteY2761" fmla="*/ 5078008 h 6234279"/>
              <a:gd name="connsiteX2762" fmla="*/ 6539796 w 8743929"/>
              <a:gd name="connsiteY2762" fmla="*/ 5126675 h 6234279"/>
              <a:gd name="connsiteX2763" fmla="*/ 6519738 w 8743929"/>
              <a:gd name="connsiteY2763" fmla="*/ 5142645 h 6234279"/>
              <a:gd name="connsiteX2764" fmla="*/ 4828297 w 8743929"/>
              <a:gd name="connsiteY2764" fmla="*/ 5668113 h 6234279"/>
              <a:gd name="connsiteX2765" fmla="*/ 4804172 w 8743929"/>
              <a:gd name="connsiteY2765" fmla="*/ 5671629 h 6234279"/>
              <a:gd name="connsiteX2766" fmla="*/ 4723495 w 8743929"/>
              <a:gd name="connsiteY2766" fmla="*/ 5590533 h 6234279"/>
              <a:gd name="connsiteX2767" fmla="*/ 4723495 w 8743929"/>
              <a:gd name="connsiteY2767" fmla="*/ 5590115 h 6234279"/>
              <a:gd name="connsiteX2768" fmla="*/ 4805007 w 8743929"/>
              <a:gd name="connsiteY2768" fmla="*/ 5509439 h 6234279"/>
              <a:gd name="connsiteX2769" fmla="*/ 4885684 w 8743929"/>
              <a:gd name="connsiteY2769" fmla="*/ 5590952 h 6234279"/>
              <a:gd name="connsiteX2770" fmla="*/ 4879138 w 8743929"/>
              <a:gd name="connsiteY2770" fmla="*/ 5622479 h 6234279"/>
              <a:gd name="connsiteX2771" fmla="*/ 4828297 w 8743929"/>
              <a:gd name="connsiteY2771" fmla="*/ 5668113 h 6234279"/>
              <a:gd name="connsiteX2772" fmla="*/ 3164735 w 8743929"/>
              <a:gd name="connsiteY2772" fmla="*/ 6168652 h 6234279"/>
              <a:gd name="connsiteX2773" fmla="*/ 3138400 w 8743929"/>
              <a:gd name="connsiteY2773" fmla="*/ 6142315 h 6234279"/>
              <a:gd name="connsiteX2774" fmla="*/ 3164735 w 8743929"/>
              <a:gd name="connsiteY2774" fmla="*/ 6115982 h 6234279"/>
              <a:gd name="connsiteX2775" fmla="*/ 3191070 w 8743929"/>
              <a:gd name="connsiteY2775" fmla="*/ 6142316 h 6234279"/>
              <a:gd name="connsiteX2776" fmla="*/ 3183358 w 8743929"/>
              <a:gd name="connsiteY2776" fmla="*/ 6160939 h 6234279"/>
              <a:gd name="connsiteX2777" fmla="*/ 3164735 w 8743929"/>
              <a:gd name="connsiteY2777" fmla="*/ 6168652 h 6234279"/>
              <a:gd name="connsiteX2778" fmla="*/ 6286828 w 8743929"/>
              <a:gd name="connsiteY2778" fmla="*/ 5242337 h 6234279"/>
              <a:gd name="connsiteX2779" fmla="*/ 6263886 w 8743929"/>
              <a:gd name="connsiteY2779" fmla="*/ 5246969 h 6234279"/>
              <a:gd name="connsiteX2780" fmla="*/ 6204946 w 8743929"/>
              <a:gd name="connsiteY2780" fmla="*/ 5188030 h 6234279"/>
              <a:gd name="connsiteX2781" fmla="*/ 6263886 w 8743929"/>
              <a:gd name="connsiteY2781" fmla="*/ 5129089 h 6234279"/>
              <a:gd name="connsiteX2782" fmla="*/ 6322825 w 8743929"/>
              <a:gd name="connsiteY2782" fmla="*/ 5188030 h 6234279"/>
              <a:gd name="connsiteX2783" fmla="*/ 6318193 w 8743929"/>
              <a:gd name="connsiteY2783" fmla="*/ 5210972 h 6234279"/>
              <a:gd name="connsiteX2784" fmla="*/ 6305562 w 8743929"/>
              <a:gd name="connsiteY2784" fmla="*/ 5229707 h 6234279"/>
              <a:gd name="connsiteX2785" fmla="*/ 6286828 w 8743929"/>
              <a:gd name="connsiteY2785" fmla="*/ 5242337 h 6234279"/>
              <a:gd name="connsiteX2786" fmla="*/ 3757130 w 8743929"/>
              <a:gd name="connsiteY2786" fmla="*/ 5998899 h 6234279"/>
              <a:gd name="connsiteX2787" fmla="*/ 3731137 w 8743929"/>
              <a:gd name="connsiteY2787" fmla="*/ 6002696 h 6234279"/>
              <a:gd name="connsiteX2788" fmla="*/ 3644189 w 8743929"/>
              <a:gd name="connsiteY2788" fmla="*/ 5915330 h 6234279"/>
              <a:gd name="connsiteX2789" fmla="*/ 3644189 w 8743929"/>
              <a:gd name="connsiteY2789" fmla="*/ 5914913 h 6234279"/>
              <a:gd name="connsiteX2790" fmla="*/ 3731972 w 8743929"/>
              <a:gd name="connsiteY2790" fmla="*/ 5827966 h 6234279"/>
              <a:gd name="connsiteX2791" fmla="*/ 3818920 w 8743929"/>
              <a:gd name="connsiteY2791" fmla="*/ 5915750 h 6234279"/>
              <a:gd name="connsiteX2792" fmla="*/ 3811882 w 8743929"/>
              <a:gd name="connsiteY2792" fmla="*/ 5949721 h 6234279"/>
              <a:gd name="connsiteX2793" fmla="*/ 3757130 w 8743929"/>
              <a:gd name="connsiteY2793" fmla="*/ 5998899 h 6234279"/>
              <a:gd name="connsiteX2794" fmla="*/ 5052473 w 8743929"/>
              <a:gd name="connsiteY2794" fmla="*/ 5619377 h 6234279"/>
              <a:gd name="connsiteX2795" fmla="*/ 4984336 w 8743929"/>
              <a:gd name="connsiteY2795" fmla="*/ 5551239 h 6234279"/>
              <a:gd name="connsiteX2796" fmla="*/ 4984337 w 8743929"/>
              <a:gd name="connsiteY2796" fmla="*/ 5550403 h 6234279"/>
              <a:gd name="connsiteX2797" fmla="*/ 5053310 w 8743929"/>
              <a:gd name="connsiteY2797" fmla="*/ 5482267 h 6234279"/>
              <a:gd name="connsiteX2798" fmla="*/ 5121446 w 8743929"/>
              <a:gd name="connsiteY2798" fmla="*/ 5551240 h 6234279"/>
              <a:gd name="connsiteX2799" fmla="*/ 5115889 w 8743929"/>
              <a:gd name="connsiteY2799" fmla="*/ 5577899 h 6234279"/>
              <a:gd name="connsiteX2800" fmla="*/ 5052473 w 8743929"/>
              <a:gd name="connsiteY2800" fmla="*/ 5619377 h 6234279"/>
              <a:gd name="connsiteX2801" fmla="*/ 7330660 w 8743929"/>
              <a:gd name="connsiteY2801" fmla="*/ 4946841 h 6234279"/>
              <a:gd name="connsiteX2802" fmla="*/ 7313939 w 8743929"/>
              <a:gd name="connsiteY2802" fmla="*/ 4930119 h 6234279"/>
              <a:gd name="connsiteX2803" fmla="*/ 7330660 w 8743929"/>
              <a:gd name="connsiteY2803" fmla="*/ 4913399 h 6234279"/>
              <a:gd name="connsiteX2804" fmla="*/ 7347380 w 8743929"/>
              <a:gd name="connsiteY2804" fmla="*/ 4930119 h 6234279"/>
              <a:gd name="connsiteX2805" fmla="*/ 7342482 w 8743929"/>
              <a:gd name="connsiteY2805" fmla="*/ 4941943 h 6234279"/>
              <a:gd name="connsiteX2806" fmla="*/ 7330660 w 8743929"/>
              <a:gd name="connsiteY2806" fmla="*/ 4946841 h 6234279"/>
              <a:gd name="connsiteX2807" fmla="*/ 6028955 w 8743929"/>
              <a:gd name="connsiteY2807" fmla="*/ 5349760 h 6234279"/>
              <a:gd name="connsiteX2808" fmla="*/ 6028118 w 8743929"/>
              <a:gd name="connsiteY2808" fmla="*/ 5349760 h 6234279"/>
              <a:gd name="connsiteX2809" fmla="*/ 5961237 w 8743929"/>
              <a:gd name="connsiteY2809" fmla="*/ 5282042 h 6234279"/>
              <a:gd name="connsiteX2810" fmla="*/ 6028955 w 8743929"/>
              <a:gd name="connsiteY2810" fmla="*/ 5214324 h 6234279"/>
              <a:gd name="connsiteX2811" fmla="*/ 6096671 w 8743929"/>
              <a:gd name="connsiteY2811" fmla="*/ 5282042 h 6234279"/>
              <a:gd name="connsiteX2812" fmla="*/ 6091351 w 8743929"/>
              <a:gd name="connsiteY2812" fmla="*/ 5308406 h 6234279"/>
              <a:gd name="connsiteX2813" fmla="*/ 6028955 w 8743929"/>
              <a:gd name="connsiteY2813" fmla="*/ 5349760 h 6234279"/>
              <a:gd name="connsiteX2814" fmla="*/ 5303283 w 8743929"/>
              <a:gd name="connsiteY2814" fmla="*/ 5576322 h 6234279"/>
              <a:gd name="connsiteX2815" fmla="*/ 5302865 w 8743929"/>
              <a:gd name="connsiteY2815" fmla="*/ 5576322 h 6234279"/>
              <a:gd name="connsiteX2816" fmla="*/ 5227621 w 8743929"/>
              <a:gd name="connsiteY2816" fmla="*/ 5500243 h 6234279"/>
              <a:gd name="connsiteX2817" fmla="*/ 5227621 w 8743929"/>
              <a:gd name="connsiteY2817" fmla="*/ 5499825 h 6234279"/>
              <a:gd name="connsiteX2818" fmla="*/ 5304118 w 8743929"/>
              <a:gd name="connsiteY2818" fmla="*/ 5424165 h 6234279"/>
              <a:gd name="connsiteX2819" fmla="*/ 5379779 w 8743929"/>
              <a:gd name="connsiteY2819" fmla="*/ 5500662 h 6234279"/>
              <a:gd name="connsiteX2820" fmla="*/ 5373628 w 8743929"/>
              <a:gd name="connsiteY2820" fmla="*/ 5530243 h 6234279"/>
              <a:gd name="connsiteX2821" fmla="*/ 5303283 w 8743929"/>
              <a:gd name="connsiteY2821" fmla="*/ 5576322 h 6234279"/>
              <a:gd name="connsiteX2822" fmla="*/ 5547830 w 8743929"/>
              <a:gd name="connsiteY2822" fmla="*/ 5508647 h 6234279"/>
              <a:gd name="connsiteX2823" fmla="*/ 5477604 w 8743929"/>
              <a:gd name="connsiteY2823" fmla="*/ 5438420 h 6234279"/>
              <a:gd name="connsiteX2824" fmla="*/ 5547830 w 8743929"/>
              <a:gd name="connsiteY2824" fmla="*/ 5368194 h 6234279"/>
              <a:gd name="connsiteX2825" fmla="*/ 5618056 w 8743929"/>
              <a:gd name="connsiteY2825" fmla="*/ 5438421 h 6234279"/>
              <a:gd name="connsiteX2826" fmla="*/ 5612538 w 8743929"/>
              <a:gd name="connsiteY2826" fmla="*/ 5465756 h 6234279"/>
              <a:gd name="connsiteX2827" fmla="*/ 5547830 w 8743929"/>
              <a:gd name="connsiteY2827" fmla="*/ 5508647 h 6234279"/>
              <a:gd name="connsiteX2828" fmla="*/ 5789852 w 8743929"/>
              <a:gd name="connsiteY2828" fmla="*/ 5437124 h 6234279"/>
              <a:gd name="connsiteX2829" fmla="*/ 5718789 w 8743929"/>
              <a:gd name="connsiteY2829" fmla="*/ 5365644 h 6234279"/>
              <a:gd name="connsiteX2830" fmla="*/ 5718789 w 8743929"/>
              <a:gd name="connsiteY2830" fmla="*/ 5365226 h 6234279"/>
              <a:gd name="connsiteX2831" fmla="*/ 5790688 w 8743929"/>
              <a:gd name="connsiteY2831" fmla="*/ 5294164 h 6234279"/>
              <a:gd name="connsiteX2832" fmla="*/ 5861750 w 8743929"/>
              <a:gd name="connsiteY2832" fmla="*/ 5366063 h 6234279"/>
              <a:gd name="connsiteX2833" fmla="*/ 5855959 w 8743929"/>
              <a:gd name="connsiteY2833" fmla="*/ 5393848 h 6234279"/>
              <a:gd name="connsiteX2834" fmla="*/ 5789852 w 8743929"/>
              <a:gd name="connsiteY2834" fmla="*/ 5437124 h 6234279"/>
              <a:gd name="connsiteX2835" fmla="*/ 4008198 w 8743929"/>
              <a:gd name="connsiteY2835" fmla="*/ 5999525 h 6234279"/>
              <a:gd name="connsiteX2836" fmla="*/ 3984453 w 8743929"/>
              <a:gd name="connsiteY2836" fmla="*/ 6003114 h 6234279"/>
              <a:gd name="connsiteX2837" fmla="*/ 3983617 w 8743929"/>
              <a:gd name="connsiteY2837" fmla="*/ 6003114 h 6234279"/>
              <a:gd name="connsiteX2838" fmla="*/ 3904612 w 8743929"/>
              <a:gd name="connsiteY2838" fmla="*/ 5923273 h 6234279"/>
              <a:gd name="connsiteX2839" fmla="*/ 3984453 w 8743929"/>
              <a:gd name="connsiteY2839" fmla="*/ 5843433 h 6234279"/>
              <a:gd name="connsiteX2840" fmla="*/ 4064295 w 8743929"/>
              <a:gd name="connsiteY2840" fmla="*/ 5923273 h 6234279"/>
              <a:gd name="connsiteX2841" fmla="*/ 4058021 w 8743929"/>
              <a:gd name="connsiteY2841" fmla="*/ 5954353 h 6234279"/>
              <a:gd name="connsiteX2842" fmla="*/ 4008198 w 8743929"/>
              <a:gd name="connsiteY2842" fmla="*/ 5999525 h 6234279"/>
              <a:gd name="connsiteX2843" fmla="*/ 7129392 w 8743929"/>
              <a:gd name="connsiteY2843" fmla="*/ 5080003 h 6234279"/>
              <a:gd name="connsiteX2844" fmla="*/ 7116628 w 8743929"/>
              <a:gd name="connsiteY2844" fmla="*/ 5083070 h 6234279"/>
              <a:gd name="connsiteX2845" fmla="*/ 7102373 w 8743929"/>
              <a:gd name="connsiteY2845" fmla="*/ 5068816 h 6234279"/>
              <a:gd name="connsiteX2846" fmla="*/ 7116627 w 8743929"/>
              <a:gd name="connsiteY2846" fmla="*/ 5049211 h 6234279"/>
              <a:gd name="connsiteX2847" fmla="*/ 7121977 w 8743929"/>
              <a:gd name="connsiteY2847" fmla="*/ 5049211 h 6234279"/>
              <a:gd name="connsiteX2848" fmla="*/ 7136232 w 8743929"/>
              <a:gd name="connsiteY2848" fmla="*/ 5068817 h 6234279"/>
              <a:gd name="connsiteX2849" fmla="*/ 7129392 w 8743929"/>
              <a:gd name="connsiteY2849" fmla="*/ 5080003 h 6234279"/>
              <a:gd name="connsiteX2850" fmla="*/ 3415962 w 8743929"/>
              <a:gd name="connsiteY2850" fmla="*/ 6196659 h 6234279"/>
              <a:gd name="connsiteX2851" fmla="*/ 3392553 w 8743929"/>
              <a:gd name="connsiteY2851" fmla="*/ 6173249 h 6234279"/>
              <a:gd name="connsiteX2852" fmla="*/ 3415962 w 8743929"/>
              <a:gd name="connsiteY2852" fmla="*/ 6149841 h 6234279"/>
              <a:gd name="connsiteX2853" fmla="*/ 3439371 w 8743929"/>
              <a:gd name="connsiteY2853" fmla="*/ 6173249 h 6234279"/>
              <a:gd name="connsiteX2854" fmla="*/ 3432510 w 8743929"/>
              <a:gd name="connsiteY2854" fmla="*/ 6189798 h 6234279"/>
              <a:gd name="connsiteX2855" fmla="*/ 3415962 w 8743929"/>
              <a:gd name="connsiteY2855" fmla="*/ 6196659 h 6234279"/>
              <a:gd name="connsiteX2856" fmla="*/ 6897589 w 8743929"/>
              <a:gd name="connsiteY2856" fmla="*/ 5207638 h 6234279"/>
              <a:gd name="connsiteX2857" fmla="*/ 6882540 w 8743929"/>
              <a:gd name="connsiteY2857" fmla="*/ 5192589 h 6234279"/>
              <a:gd name="connsiteX2858" fmla="*/ 6897589 w 8743929"/>
              <a:gd name="connsiteY2858" fmla="*/ 5177541 h 6234279"/>
              <a:gd name="connsiteX2859" fmla="*/ 6912637 w 8743929"/>
              <a:gd name="connsiteY2859" fmla="*/ 5192589 h 6234279"/>
              <a:gd name="connsiteX2860" fmla="*/ 6908232 w 8743929"/>
              <a:gd name="connsiteY2860" fmla="*/ 5203233 h 6234279"/>
              <a:gd name="connsiteX2861" fmla="*/ 6897589 w 8743929"/>
              <a:gd name="connsiteY2861" fmla="*/ 5207638 h 6234279"/>
              <a:gd name="connsiteX2862" fmla="*/ 4261097 w 8743929"/>
              <a:gd name="connsiteY2862" fmla="*/ 5996599 h 6234279"/>
              <a:gd name="connsiteX2863" fmla="*/ 4237353 w 8743929"/>
              <a:gd name="connsiteY2863" fmla="*/ 6000188 h 6234279"/>
              <a:gd name="connsiteX2864" fmla="*/ 4157512 w 8743929"/>
              <a:gd name="connsiteY2864" fmla="*/ 5920766 h 6234279"/>
              <a:gd name="connsiteX2865" fmla="*/ 4157512 w 8743929"/>
              <a:gd name="connsiteY2865" fmla="*/ 5920347 h 6234279"/>
              <a:gd name="connsiteX2866" fmla="*/ 4237353 w 8743929"/>
              <a:gd name="connsiteY2866" fmla="*/ 5840507 h 6234279"/>
              <a:gd name="connsiteX2867" fmla="*/ 4317192 w 8743929"/>
              <a:gd name="connsiteY2867" fmla="*/ 5920348 h 6234279"/>
              <a:gd name="connsiteX2868" fmla="*/ 4310920 w 8743929"/>
              <a:gd name="connsiteY2868" fmla="*/ 5951428 h 6234279"/>
              <a:gd name="connsiteX2869" fmla="*/ 4261097 w 8743929"/>
              <a:gd name="connsiteY2869" fmla="*/ 5996599 h 6234279"/>
              <a:gd name="connsiteX2870" fmla="*/ 3668025 w 8743929"/>
              <a:gd name="connsiteY2870" fmla="*/ 6217559 h 6234279"/>
              <a:gd name="connsiteX2871" fmla="*/ 3644617 w 8743929"/>
              <a:gd name="connsiteY2871" fmla="*/ 6194150 h 6234279"/>
              <a:gd name="connsiteX2872" fmla="*/ 3668025 w 8743929"/>
              <a:gd name="connsiteY2872" fmla="*/ 6170742 h 6234279"/>
              <a:gd name="connsiteX2873" fmla="*/ 3691433 w 8743929"/>
              <a:gd name="connsiteY2873" fmla="*/ 6194150 h 6234279"/>
              <a:gd name="connsiteX2874" fmla="*/ 3684572 w 8743929"/>
              <a:gd name="connsiteY2874" fmla="*/ 6210699 h 6234279"/>
              <a:gd name="connsiteX2875" fmla="*/ 3668025 w 8743929"/>
              <a:gd name="connsiteY2875" fmla="*/ 6217559 h 6234279"/>
              <a:gd name="connsiteX2876" fmla="*/ 4514701 w 8743929"/>
              <a:gd name="connsiteY2876" fmla="*/ 5988904 h 6234279"/>
              <a:gd name="connsiteX2877" fmla="*/ 4489834 w 8743929"/>
              <a:gd name="connsiteY2877" fmla="*/ 5992666 h 6234279"/>
              <a:gd name="connsiteX2878" fmla="*/ 4406230 w 8743929"/>
              <a:gd name="connsiteY2878" fmla="*/ 5906973 h 6234279"/>
              <a:gd name="connsiteX2879" fmla="*/ 4489791 w 8743929"/>
              <a:gd name="connsiteY2879" fmla="*/ 5825460 h 6234279"/>
              <a:gd name="connsiteX2880" fmla="*/ 4573395 w 8743929"/>
              <a:gd name="connsiteY2880" fmla="*/ 5909021 h 6234279"/>
              <a:gd name="connsiteX2881" fmla="*/ 4566852 w 8743929"/>
              <a:gd name="connsiteY2881" fmla="*/ 5941577 h 6234279"/>
              <a:gd name="connsiteX2882" fmla="*/ 4514701 w 8743929"/>
              <a:gd name="connsiteY2882" fmla="*/ 5988904 h 6234279"/>
              <a:gd name="connsiteX2883" fmla="*/ 6673115 w 8743929"/>
              <a:gd name="connsiteY2883" fmla="*/ 5352688 h 6234279"/>
              <a:gd name="connsiteX2884" fmla="*/ 6631315 w 8743929"/>
              <a:gd name="connsiteY2884" fmla="*/ 5310887 h 6234279"/>
              <a:gd name="connsiteX2885" fmla="*/ 6673116 w 8743929"/>
              <a:gd name="connsiteY2885" fmla="*/ 5269085 h 6234279"/>
              <a:gd name="connsiteX2886" fmla="*/ 6714917 w 8743929"/>
              <a:gd name="connsiteY2886" fmla="*/ 5310886 h 6234279"/>
              <a:gd name="connsiteX2887" fmla="*/ 6702670 w 8743929"/>
              <a:gd name="connsiteY2887" fmla="*/ 5340440 h 6234279"/>
              <a:gd name="connsiteX2888" fmla="*/ 6673115 w 8743929"/>
              <a:gd name="connsiteY2888" fmla="*/ 5352688 h 6234279"/>
              <a:gd name="connsiteX2889" fmla="*/ 6444045 w 8743929"/>
              <a:gd name="connsiteY2889" fmla="*/ 5430856 h 6234279"/>
              <a:gd name="connsiteX2890" fmla="*/ 6430251 w 8743929"/>
              <a:gd name="connsiteY2890" fmla="*/ 5417062 h 6234279"/>
              <a:gd name="connsiteX2891" fmla="*/ 6430251 w 8743929"/>
              <a:gd name="connsiteY2891" fmla="*/ 5416226 h 6234279"/>
              <a:gd name="connsiteX2892" fmla="*/ 6444881 w 8743929"/>
              <a:gd name="connsiteY2892" fmla="*/ 5402432 h 6234279"/>
              <a:gd name="connsiteX2893" fmla="*/ 6458677 w 8743929"/>
              <a:gd name="connsiteY2893" fmla="*/ 5417062 h 6234279"/>
              <a:gd name="connsiteX2894" fmla="*/ 6454214 w 8743929"/>
              <a:gd name="connsiteY2894" fmla="*/ 5426985 h 6234279"/>
              <a:gd name="connsiteX2895" fmla="*/ 6444045 w 8743929"/>
              <a:gd name="connsiteY2895" fmla="*/ 5430856 h 6234279"/>
              <a:gd name="connsiteX2896" fmla="*/ 4766764 w 8743929"/>
              <a:gd name="connsiteY2896" fmla="*/ 5962574 h 6234279"/>
              <a:gd name="connsiteX2897" fmla="*/ 4741897 w 8743929"/>
              <a:gd name="connsiteY2897" fmla="*/ 5966331 h 6234279"/>
              <a:gd name="connsiteX2898" fmla="*/ 4658293 w 8743929"/>
              <a:gd name="connsiteY2898" fmla="*/ 5882727 h 6234279"/>
              <a:gd name="connsiteX2899" fmla="*/ 4741897 w 8743929"/>
              <a:gd name="connsiteY2899" fmla="*/ 5799126 h 6234279"/>
              <a:gd name="connsiteX2900" fmla="*/ 4825499 w 8743929"/>
              <a:gd name="connsiteY2900" fmla="*/ 5882728 h 6234279"/>
              <a:gd name="connsiteX2901" fmla="*/ 4818931 w 8743929"/>
              <a:gd name="connsiteY2901" fmla="*/ 5915278 h 6234279"/>
              <a:gd name="connsiteX2902" fmla="*/ 4766764 w 8743929"/>
              <a:gd name="connsiteY2902" fmla="*/ 5962574 h 6234279"/>
              <a:gd name="connsiteX2903" fmla="*/ 5732170 w 8743929"/>
              <a:gd name="connsiteY2903" fmla="*/ 5684592 h 6234279"/>
              <a:gd name="connsiteX2904" fmla="*/ 5731752 w 8743929"/>
              <a:gd name="connsiteY2904" fmla="*/ 5684592 h 6234279"/>
              <a:gd name="connsiteX2905" fmla="*/ 5726318 w 8743929"/>
              <a:gd name="connsiteY2905" fmla="*/ 5679158 h 6234279"/>
              <a:gd name="connsiteX2906" fmla="*/ 5732170 w 8743929"/>
              <a:gd name="connsiteY2906" fmla="*/ 5673305 h 6234279"/>
              <a:gd name="connsiteX2907" fmla="*/ 5732589 w 8743929"/>
              <a:gd name="connsiteY2907" fmla="*/ 5673305 h 6234279"/>
              <a:gd name="connsiteX2908" fmla="*/ 5737605 w 8743929"/>
              <a:gd name="connsiteY2908" fmla="*/ 5679158 h 6234279"/>
              <a:gd name="connsiteX2909" fmla="*/ 5732170 w 8743929"/>
              <a:gd name="connsiteY2909" fmla="*/ 5684592 h 6234279"/>
              <a:gd name="connsiteX2910" fmla="*/ 3921350 w 8743929"/>
              <a:gd name="connsiteY2910" fmla="*/ 6233485 h 6234279"/>
              <a:gd name="connsiteX2911" fmla="*/ 3892089 w 8743929"/>
              <a:gd name="connsiteY2911" fmla="*/ 6204225 h 6234279"/>
              <a:gd name="connsiteX2912" fmla="*/ 3921350 w 8743929"/>
              <a:gd name="connsiteY2912" fmla="*/ 6174964 h 6234279"/>
              <a:gd name="connsiteX2913" fmla="*/ 3950611 w 8743929"/>
              <a:gd name="connsiteY2913" fmla="*/ 6204225 h 6234279"/>
              <a:gd name="connsiteX2914" fmla="*/ 3942040 w 8743929"/>
              <a:gd name="connsiteY2914" fmla="*/ 6224915 h 6234279"/>
              <a:gd name="connsiteX2915" fmla="*/ 3921350 w 8743929"/>
              <a:gd name="connsiteY2915" fmla="*/ 6233485 h 6234279"/>
              <a:gd name="connsiteX2916" fmla="*/ 5488052 w 8743929"/>
              <a:gd name="connsiteY2916" fmla="*/ 5769448 h 6234279"/>
              <a:gd name="connsiteX2917" fmla="*/ 5464643 w 8743929"/>
              <a:gd name="connsiteY2917" fmla="*/ 5745621 h 6234279"/>
              <a:gd name="connsiteX2918" fmla="*/ 5488053 w 8743929"/>
              <a:gd name="connsiteY2918" fmla="*/ 5722213 h 6234279"/>
              <a:gd name="connsiteX2919" fmla="*/ 5511460 w 8743929"/>
              <a:gd name="connsiteY2919" fmla="*/ 5745621 h 6234279"/>
              <a:gd name="connsiteX2920" fmla="*/ 5504632 w 8743929"/>
              <a:gd name="connsiteY2920" fmla="*/ 5762332 h 6234279"/>
              <a:gd name="connsiteX2921" fmla="*/ 5488052 w 8743929"/>
              <a:gd name="connsiteY2921" fmla="*/ 5769448 h 6234279"/>
              <a:gd name="connsiteX2922" fmla="*/ 5030472 w 8743929"/>
              <a:gd name="connsiteY2922" fmla="*/ 5906064 h 6234279"/>
              <a:gd name="connsiteX2923" fmla="*/ 4992287 w 8743929"/>
              <a:gd name="connsiteY2923" fmla="*/ 5914498 h 6234279"/>
              <a:gd name="connsiteX2924" fmla="*/ 4930880 w 8743929"/>
              <a:gd name="connsiteY2924" fmla="*/ 5853092 h 6234279"/>
              <a:gd name="connsiteX2925" fmla="*/ 4992286 w 8743929"/>
              <a:gd name="connsiteY2925" fmla="*/ 5781152 h 6234279"/>
              <a:gd name="connsiteX2926" fmla="*/ 5002862 w 8743929"/>
              <a:gd name="connsiteY2926" fmla="*/ 5781151 h 6234279"/>
              <a:gd name="connsiteX2927" fmla="*/ 5064227 w 8743929"/>
              <a:gd name="connsiteY2927" fmla="*/ 5853092 h 6234279"/>
              <a:gd name="connsiteX2928" fmla="*/ 5056948 w 8743929"/>
              <a:gd name="connsiteY2928" fmla="*/ 5878634 h 6234279"/>
              <a:gd name="connsiteX2929" fmla="*/ 5030472 w 8743929"/>
              <a:gd name="connsiteY2929" fmla="*/ 5906064 h 6234279"/>
              <a:gd name="connsiteX2930" fmla="*/ 6210795 w 8743929"/>
              <a:gd name="connsiteY2930" fmla="*/ 5558351 h 6234279"/>
              <a:gd name="connsiteX2931" fmla="*/ 6202183 w 8743929"/>
              <a:gd name="connsiteY2931" fmla="*/ 5558351 h 6234279"/>
              <a:gd name="connsiteX2932" fmla="*/ 6162388 w 8743929"/>
              <a:gd name="connsiteY2932" fmla="*/ 5509946 h 6234279"/>
              <a:gd name="connsiteX2933" fmla="*/ 6210795 w 8743929"/>
              <a:gd name="connsiteY2933" fmla="*/ 5470151 h 6234279"/>
              <a:gd name="connsiteX2934" fmla="*/ 6250589 w 8743929"/>
              <a:gd name="connsiteY2934" fmla="*/ 5509945 h 6234279"/>
              <a:gd name="connsiteX2935" fmla="*/ 6240724 w 8743929"/>
              <a:gd name="connsiteY2935" fmla="*/ 5542394 h 6234279"/>
              <a:gd name="connsiteX2936" fmla="*/ 6210795 w 8743929"/>
              <a:gd name="connsiteY2936" fmla="*/ 5558351 h 6234279"/>
              <a:gd name="connsiteX2937" fmla="*/ 5259619 w 8743929"/>
              <a:gd name="connsiteY2937" fmla="*/ 5845023 h 6234279"/>
              <a:gd name="connsiteX2938" fmla="*/ 5241423 w 8743929"/>
              <a:gd name="connsiteY2938" fmla="*/ 5848872 h 6234279"/>
              <a:gd name="connsiteX2939" fmla="*/ 5241004 w 8743929"/>
              <a:gd name="connsiteY2939" fmla="*/ 5848871 h 6234279"/>
              <a:gd name="connsiteX2940" fmla="*/ 5194187 w 8743929"/>
              <a:gd name="connsiteY2940" fmla="*/ 5802054 h 6234279"/>
              <a:gd name="connsiteX2941" fmla="*/ 5240587 w 8743929"/>
              <a:gd name="connsiteY2941" fmla="*/ 5755236 h 6234279"/>
              <a:gd name="connsiteX2942" fmla="*/ 5287822 w 8743929"/>
              <a:gd name="connsiteY2942" fmla="*/ 5801636 h 6234279"/>
              <a:gd name="connsiteX2943" fmla="*/ 5274404 w 8743929"/>
              <a:gd name="connsiteY2943" fmla="*/ 5834862 h 6234279"/>
              <a:gd name="connsiteX2944" fmla="*/ 5259619 w 8743929"/>
              <a:gd name="connsiteY2944" fmla="*/ 5845023 h 6234279"/>
              <a:gd name="connsiteX2945" fmla="*/ 5989380 w 8743929"/>
              <a:gd name="connsiteY2945" fmla="*/ 5642402 h 6234279"/>
              <a:gd name="connsiteX2946" fmla="*/ 5972110 w 8743929"/>
              <a:gd name="connsiteY2946" fmla="*/ 5645716 h 6234279"/>
              <a:gd name="connsiteX2947" fmla="*/ 5928218 w 8743929"/>
              <a:gd name="connsiteY2947" fmla="*/ 5601824 h 6234279"/>
              <a:gd name="connsiteX2948" fmla="*/ 5928218 w 8743929"/>
              <a:gd name="connsiteY2948" fmla="*/ 5600989 h 6234279"/>
              <a:gd name="connsiteX2949" fmla="*/ 5972946 w 8743929"/>
              <a:gd name="connsiteY2949" fmla="*/ 5557097 h 6234279"/>
              <a:gd name="connsiteX2950" fmla="*/ 6016837 w 8743929"/>
              <a:gd name="connsiteY2950" fmla="*/ 5601823 h 6234279"/>
              <a:gd name="connsiteX2951" fmla="*/ 6003550 w 8743929"/>
              <a:gd name="connsiteY2951" fmla="*/ 5633034 h 6234279"/>
              <a:gd name="connsiteX2952" fmla="*/ 5989380 w 8743929"/>
              <a:gd name="connsiteY2952" fmla="*/ 5642402 h 6234279"/>
              <a:gd name="connsiteX2953" fmla="*/ 4174657 w 8743929"/>
              <a:gd name="connsiteY2953" fmla="*/ 6234279 h 6234279"/>
              <a:gd name="connsiteX2954" fmla="*/ 4173821 w 8743929"/>
              <a:gd name="connsiteY2954" fmla="*/ 6234279 h 6234279"/>
              <a:gd name="connsiteX2955" fmla="*/ 4145397 w 8743929"/>
              <a:gd name="connsiteY2955" fmla="*/ 6205018 h 6234279"/>
              <a:gd name="connsiteX2956" fmla="*/ 4174657 w 8743929"/>
              <a:gd name="connsiteY2956" fmla="*/ 6175759 h 6234279"/>
              <a:gd name="connsiteX2957" fmla="*/ 4203917 w 8743929"/>
              <a:gd name="connsiteY2957" fmla="*/ 6205018 h 6234279"/>
              <a:gd name="connsiteX2958" fmla="*/ 4195353 w 8743929"/>
              <a:gd name="connsiteY2958" fmla="*/ 6225716 h 6234279"/>
              <a:gd name="connsiteX2959" fmla="*/ 4174657 w 8743929"/>
              <a:gd name="connsiteY2959" fmla="*/ 6234279 h 6234279"/>
              <a:gd name="connsiteX2960" fmla="*/ 4427145 w 8743929"/>
              <a:gd name="connsiteY2960" fmla="*/ 6202972 h 6234279"/>
              <a:gd name="connsiteX2961" fmla="*/ 4417949 w 8743929"/>
              <a:gd name="connsiteY2961" fmla="*/ 6193775 h 6234279"/>
              <a:gd name="connsiteX2962" fmla="*/ 4427145 w 8743929"/>
              <a:gd name="connsiteY2962" fmla="*/ 6184579 h 6234279"/>
              <a:gd name="connsiteX2963" fmla="*/ 4436341 w 8743929"/>
              <a:gd name="connsiteY2963" fmla="*/ 6193775 h 6234279"/>
              <a:gd name="connsiteX2964" fmla="*/ 4427145 w 8743929"/>
              <a:gd name="connsiteY2964" fmla="*/ 6202972 h 6234279"/>
              <a:gd name="connsiteX2965" fmla="*/ 4679199 w 8743929"/>
              <a:gd name="connsiteY2965" fmla="*/ 6176176 h 6234279"/>
              <a:gd name="connsiteX2966" fmla="*/ 4676273 w 8743929"/>
              <a:gd name="connsiteY2966" fmla="*/ 6173251 h 6234279"/>
              <a:gd name="connsiteX2967" fmla="*/ 4679199 w 8743929"/>
              <a:gd name="connsiteY2967" fmla="*/ 6170743 h 6234279"/>
              <a:gd name="connsiteX2968" fmla="*/ 4681707 w 8743929"/>
              <a:gd name="connsiteY2968" fmla="*/ 6173251 h 6234279"/>
              <a:gd name="connsiteX2969" fmla="*/ 4679199 w 8743929"/>
              <a:gd name="connsiteY2969" fmla="*/ 6176176 h 6234279"/>
              <a:gd name="connsiteX2970" fmla="*/ 4930008 w 8743929"/>
              <a:gd name="connsiteY2970" fmla="*/ 6145243 h 6234279"/>
              <a:gd name="connsiteX2971" fmla="*/ 4927499 w 8743929"/>
              <a:gd name="connsiteY2971" fmla="*/ 6142318 h 6234279"/>
              <a:gd name="connsiteX2972" fmla="*/ 4930008 w 8743929"/>
              <a:gd name="connsiteY2972" fmla="*/ 6139809 h 6234279"/>
              <a:gd name="connsiteX2973" fmla="*/ 4932933 w 8743929"/>
              <a:gd name="connsiteY2973" fmla="*/ 6142318 h 6234279"/>
              <a:gd name="connsiteX2974" fmla="*/ 4930008 w 8743929"/>
              <a:gd name="connsiteY2974" fmla="*/ 6145243 h 6234279"/>
              <a:gd name="connsiteX2975" fmla="*/ 5916100 w 8743929"/>
              <a:gd name="connsiteY2975" fmla="*/ 5923280 h 6234279"/>
              <a:gd name="connsiteX2976" fmla="*/ 5910248 w 8743929"/>
              <a:gd name="connsiteY2976" fmla="*/ 5917428 h 6234279"/>
              <a:gd name="connsiteX2977" fmla="*/ 5910249 w 8743929"/>
              <a:gd name="connsiteY2977" fmla="*/ 5917010 h 6234279"/>
              <a:gd name="connsiteX2978" fmla="*/ 5916100 w 8743929"/>
              <a:gd name="connsiteY2978" fmla="*/ 5911994 h 6234279"/>
              <a:gd name="connsiteX2979" fmla="*/ 5921535 w 8743929"/>
              <a:gd name="connsiteY2979" fmla="*/ 5917428 h 6234279"/>
              <a:gd name="connsiteX2980" fmla="*/ 5921535 w 8743929"/>
              <a:gd name="connsiteY2980" fmla="*/ 5917845 h 6234279"/>
              <a:gd name="connsiteX2981" fmla="*/ 5916100 w 8743929"/>
              <a:gd name="connsiteY2981" fmla="*/ 5923280 h 623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</a:cxnLst>
            <a:rect l="l" t="t" r="r" b="b"/>
            <a:pathLst>
              <a:path w="8743929" h="6234279">
                <a:moveTo>
                  <a:pt x="749051" y="765003"/>
                </a:moveTo>
                <a:cubicBezTo>
                  <a:pt x="743971" y="765002"/>
                  <a:pt x="739855" y="760905"/>
                  <a:pt x="739855" y="755807"/>
                </a:cubicBezTo>
                <a:cubicBezTo>
                  <a:pt x="739850" y="750665"/>
                  <a:pt x="743906" y="746400"/>
                  <a:pt x="749051" y="746193"/>
                </a:cubicBezTo>
                <a:cubicBezTo>
                  <a:pt x="754272" y="746400"/>
                  <a:pt x="758452" y="750582"/>
                  <a:pt x="758666" y="755807"/>
                </a:cubicBezTo>
                <a:cubicBezTo>
                  <a:pt x="758439" y="760947"/>
                  <a:pt x="754201" y="765003"/>
                  <a:pt x="749051" y="765003"/>
                </a:cubicBezTo>
                <a:close/>
                <a:moveTo>
                  <a:pt x="488629" y="891243"/>
                </a:moveTo>
                <a:cubicBezTo>
                  <a:pt x="482397" y="891243"/>
                  <a:pt x="477343" y="886187"/>
                  <a:pt x="477343" y="879957"/>
                </a:cubicBezTo>
                <a:cubicBezTo>
                  <a:pt x="477342" y="873730"/>
                  <a:pt x="482397" y="868671"/>
                  <a:pt x="488629" y="868671"/>
                </a:cubicBezTo>
                <a:cubicBezTo>
                  <a:pt x="494862" y="868672"/>
                  <a:pt x="499914" y="873730"/>
                  <a:pt x="499915" y="879957"/>
                </a:cubicBezTo>
                <a:cubicBezTo>
                  <a:pt x="499915" y="886187"/>
                  <a:pt x="494861" y="891244"/>
                  <a:pt x="488629" y="891243"/>
                </a:cubicBezTo>
                <a:close/>
                <a:moveTo>
                  <a:pt x="229460" y="1022082"/>
                </a:moveTo>
                <a:cubicBezTo>
                  <a:pt x="219532" y="1022082"/>
                  <a:pt x="211486" y="1014015"/>
                  <a:pt x="211486" y="1004108"/>
                </a:cubicBezTo>
                <a:cubicBezTo>
                  <a:pt x="211485" y="994201"/>
                  <a:pt x="219533" y="986133"/>
                  <a:pt x="229461" y="986133"/>
                </a:cubicBezTo>
                <a:cubicBezTo>
                  <a:pt x="239388" y="986133"/>
                  <a:pt x="247435" y="994201"/>
                  <a:pt x="247434" y="1004108"/>
                </a:cubicBezTo>
                <a:cubicBezTo>
                  <a:pt x="247434" y="1009062"/>
                  <a:pt x="245422" y="1013555"/>
                  <a:pt x="242170" y="1016810"/>
                </a:cubicBezTo>
                <a:cubicBezTo>
                  <a:pt x="238918" y="1020065"/>
                  <a:pt x="234424" y="1022082"/>
                  <a:pt x="229460" y="1022082"/>
                </a:cubicBezTo>
                <a:close/>
                <a:moveTo>
                  <a:pt x="673" y="1128159"/>
                </a:moveTo>
                <a:lnTo>
                  <a:pt x="0" y="1125891"/>
                </a:lnTo>
                <a:lnTo>
                  <a:pt x="807" y="1127838"/>
                </a:lnTo>
                <a:close/>
                <a:moveTo>
                  <a:pt x="1329670" y="755807"/>
                </a:moveTo>
                <a:cubicBezTo>
                  <a:pt x="1328052" y="755807"/>
                  <a:pt x="1326744" y="754511"/>
                  <a:pt x="1326744" y="752880"/>
                </a:cubicBezTo>
                <a:cubicBezTo>
                  <a:pt x="1326744" y="751250"/>
                  <a:pt x="1328052" y="749955"/>
                  <a:pt x="1329670" y="749955"/>
                </a:cubicBezTo>
                <a:cubicBezTo>
                  <a:pt x="1331288" y="749955"/>
                  <a:pt x="1332596" y="751250"/>
                  <a:pt x="1332596" y="752880"/>
                </a:cubicBezTo>
                <a:cubicBezTo>
                  <a:pt x="1332596" y="754511"/>
                  <a:pt x="1331288" y="755807"/>
                  <a:pt x="1329670" y="755807"/>
                </a:cubicBezTo>
                <a:close/>
                <a:moveTo>
                  <a:pt x="1071756" y="883719"/>
                </a:moveTo>
                <a:cubicBezTo>
                  <a:pt x="1068061" y="883719"/>
                  <a:pt x="1065069" y="880710"/>
                  <a:pt x="1065068" y="877031"/>
                </a:cubicBezTo>
                <a:cubicBezTo>
                  <a:pt x="1065068" y="873353"/>
                  <a:pt x="1068061" y="870343"/>
                  <a:pt x="1071756" y="870343"/>
                </a:cubicBezTo>
                <a:cubicBezTo>
                  <a:pt x="1075451" y="870343"/>
                  <a:pt x="1078444" y="873353"/>
                  <a:pt x="1078444" y="877031"/>
                </a:cubicBezTo>
                <a:cubicBezTo>
                  <a:pt x="1078445" y="880710"/>
                  <a:pt x="1075451" y="883719"/>
                  <a:pt x="1071756" y="883719"/>
                </a:cubicBezTo>
                <a:close/>
                <a:moveTo>
                  <a:pt x="814679" y="1009123"/>
                </a:moveTo>
                <a:cubicBezTo>
                  <a:pt x="814407" y="1009123"/>
                  <a:pt x="814131" y="1009123"/>
                  <a:pt x="813859" y="1009123"/>
                </a:cubicBezTo>
                <a:cubicBezTo>
                  <a:pt x="808555" y="1008914"/>
                  <a:pt x="804437" y="1004399"/>
                  <a:pt x="804663" y="999091"/>
                </a:cubicBezTo>
                <a:cubicBezTo>
                  <a:pt x="804889" y="993824"/>
                  <a:pt x="809374" y="989686"/>
                  <a:pt x="814679" y="989894"/>
                </a:cubicBezTo>
                <a:cubicBezTo>
                  <a:pt x="819983" y="990146"/>
                  <a:pt x="824100" y="994618"/>
                  <a:pt x="823875" y="999927"/>
                </a:cubicBezTo>
                <a:cubicBezTo>
                  <a:pt x="823875" y="1005026"/>
                  <a:pt x="819756" y="1009123"/>
                  <a:pt x="814679" y="1009123"/>
                </a:cubicBezTo>
                <a:close/>
                <a:moveTo>
                  <a:pt x="557602" y="1134526"/>
                </a:moveTo>
                <a:cubicBezTo>
                  <a:pt x="551531" y="1134317"/>
                  <a:pt x="546728" y="1129302"/>
                  <a:pt x="546732" y="1123239"/>
                </a:cubicBezTo>
                <a:cubicBezTo>
                  <a:pt x="546452" y="1121818"/>
                  <a:pt x="546453" y="1120355"/>
                  <a:pt x="546732" y="1118935"/>
                </a:cubicBezTo>
                <a:cubicBezTo>
                  <a:pt x="547928" y="1112789"/>
                  <a:pt x="553856" y="1108818"/>
                  <a:pt x="559971" y="1109989"/>
                </a:cubicBezTo>
                <a:cubicBezTo>
                  <a:pt x="566090" y="1111202"/>
                  <a:pt x="570082" y="1117137"/>
                  <a:pt x="568887" y="1123239"/>
                </a:cubicBezTo>
                <a:cubicBezTo>
                  <a:pt x="568670" y="1129385"/>
                  <a:pt x="563742" y="1134317"/>
                  <a:pt x="557602" y="1134526"/>
                </a:cubicBezTo>
                <a:close/>
                <a:moveTo>
                  <a:pt x="319589" y="1266321"/>
                </a:moveTo>
                <a:cubicBezTo>
                  <a:pt x="314584" y="1270162"/>
                  <a:pt x="308111" y="1272095"/>
                  <a:pt x="301358" y="1271218"/>
                </a:cubicBezTo>
                <a:cubicBezTo>
                  <a:pt x="290282" y="1269754"/>
                  <a:pt x="281562" y="1261060"/>
                  <a:pt x="280107" y="1249982"/>
                </a:cubicBezTo>
                <a:cubicBezTo>
                  <a:pt x="278338" y="1236481"/>
                  <a:pt x="287852" y="1224066"/>
                  <a:pt x="301358" y="1222309"/>
                </a:cubicBezTo>
                <a:cubicBezTo>
                  <a:pt x="303486" y="1222018"/>
                  <a:pt x="305639" y="1222018"/>
                  <a:pt x="307767" y="1222310"/>
                </a:cubicBezTo>
                <a:cubicBezTo>
                  <a:pt x="321273" y="1224066"/>
                  <a:pt x="330787" y="1236480"/>
                  <a:pt x="329014" y="1249982"/>
                </a:cubicBezTo>
                <a:cubicBezTo>
                  <a:pt x="328130" y="1256733"/>
                  <a:pt x="324592" y="1262480"/>
                  <a:pt x="319589" y="1266321"/>
                </a:cubicBezTo>
                <a:close/>
                <a:moveTo>
                  <a:pt x="1407840" y="999092"/>
                </a:moveTo>
                <a:cubicBezTo>
                  <a:pt x="1404838" y="999092"/>
                  <a:pt x="1402406" y="996667"/>
                  <a:pt x="1402406" y="993658"/>
                </a:cubicBezTo>
                <a:cubicBezTo>
                  <a:pt x="1402393" y="993531"/>
                  <a:pt x="1402388" y="993365"/>
                  <a:pt x="1402388" y="993239"/>
                </a:cubicBezTo>
                <a:cubicBezTo>
                  <a:pt x="1402397" y="990230"/>
                  <a:pt x="1404838" y="987806"/>
                  <a:pt x="1407840" y="987806"/>
                </a:cubicBezTo>
                <a:cubicBezTo>
                  <a:pt x="1411071" y="987805"/>
                  <a:pt x="1413692" y="990438"/>
                  <a:pt x="1413691" y="993657"/>
                </a:cubicBezTo>
                <a:cubicBezTo>
                  <a:pt x="1413692" y="993782"/>
                  <a:pt x="1413688" y="993950"/>
                  <a:pt x="1413675" y="994075"/>
                </a:cubicBezTo>
                <a:cubicBezTo>
                  <a:pt x="1413445" y="997085"/>
                  <a:pt x="1410833" y="999343"/>
                  <a:pt x="1407840" y="999092"/>
                </a:cubicBezTo>
                <a:close/>
                <a:moveTo>
                  <a:pt x="1152852" y="1124911"/>
                </a:moveTo>
                <a:cubicBezTo>
                  <a:pt x="1152710" y="1124911"/>
                  <a:pt x="1152568" y="1124911"/>
                  <a:pt x="1152425" y="1124912"/>
                </a:cubicBezTo>
                <a:cubicBezTo>
                  <a:pt x="1147811" y="1124661"/>
                  <a:pt x="1144262" y="1120731"/>
                  <a:pt x="1144492" y="1116133"/>
                </a:cubicBezTo>
                <a:cubicBezTo>
                  <a:pt x="1144492" y="1111535"/>
                  <a:pt x="1148233" y="1107774"/>
                  <a:pt x="1152852" y="1107773"/>
                </a:cubicBezTo>
                <a:cubicBezTo>
                  <a:pt x="1157467" y="1107774"/>
                  <a:pt x="1161212" y="1111535"/>
                  <a:pt x="1161212" y="1116133"/>
                </a:cubicBezTo>
                <a:cubicBezTo>
                  <a:pt x="1161221" y="1116260"/>
                  <a:pt x="1161225" y="1116427"/>
                  <a:pt x="1161221" y="1116552"/>
                </a:cubicBezTo>
                <a:cubicBezTo>
                  <a:pt x="1161215" y="1121192"/>
                  <a:pt x="1157471" y="1124912"/>
                  <a:pt x="1152852" y="1124911"/>
                </a:cubicBezTo>
                <a:close/>
                <a:moveTo>
                  <a:pt x="898281" y="1247390"/>
                </a:moveTo>
                <a:cubicBezTo>
                  <a:pt x="893665" y="1247390"/>
                  <a:pt x="889920" y="1243628"/>
                  <a:pt x="889920" y="1239029"/>
                </a:cubicBezTo>
                <a:cubicBezTo>
                  <a:pt x="889920" y="1234431"/>
                  <a:pt x="893661" y="1230670"/>
                  <a:pt x="898281" y="1230670"/>
                </a:cubicBezTo>
                <a:cubicBezTo>
                  <a:pt x="902899" y="1230670"/>
                  <a:pt x="906641" y="1234432"/>
                  <a:pt x="906641" y="1239030"/>
                </a:cubicBezTo>
                <a:cubicBezTo>
                  <a:pt x="906641" y="1243628"/>
                  <a:pt x="902899" y="1247390"/>
                  <a:pt x="898281" y="1247390"/>
                </a:cubicBezTo>
                <a:close/>
                <a:moveTo>
                  <a:pt x="643294" y="1371123"/>
                </a:moveTo>
                <a:cubicBezTo>
                  <a:pt x="643152" y="1371123"/>
                  <a:pt x="643010" y="1371123"/>
                  <a:pt x="642868" y="1371122"/>
                </a:cubicBezTo>
                <a:cubicBezTo>
                  <a:pt x="637792" y="1370872"/>
                  <a:pt x="633868" y="1366566"/>
                  <a:pt x="634097" y="1361508"/>
                </a:cubicBezTo>
                <a:cubicBezTo>
                  <a:pt x="634098" y="1356451"/>
                  <a:pt x="638215" y="1352312"/>
                  <a:pt x="643293" y="1352312"/>
                </a:cubicBezTo>
                <a:cubicBezTo>
                  <a:pt x="644611" y="1352020"/>
                  <a:pt x="645965" y="1352019"/>
                  <a:pt x="647282" y="1352312"/>
                </a:cubicBezTo>
                <a:cubicBezTo>
                  <a:pt x="652478" y="1353399"/>
                  <a:pt x="655791" y="1358499"/>
                  <a:pt x="654693" y="1363724"/>
                </a:cubicBezTo>
                <a:cubicBezTo>
                  <a:pt x="653588" y="1368907"/>
                  <a:pt x="648490" y="1372210"/>
                  <a:pt x="643294" y="1371123"/>
                </a:cubicBezTo>
                <a:close/>
                <a:moveTo>
                  <a:pt x="388723" y="1507812"/>
                </a:moveTo>
                <a:cubicBezTo>
                  <a:pt x="375890" y="1507604"/>
                  <a:pt x="365537" y="1497237"/>
                  <a:pt x="365315" y="1484403"/>
                </a:cubicBezTo>
                <a:cubicBezTo>
                  <a:pt x="365311" y="1484112"/>
                  <a:pt x="365311" y="1483860"/>
                  <a:pt x="365315" y="1483567"/>
                </a:cubicBezTo>
                <a:cubicBezTo>
                  <a:pt x="365545" y="1470401"/>
                  <a:pt x="376396" y="1459950"/>
                  <a:pt x="389551" y="1460159"/>
                </a:cubicBezTo>
                <a:cubicBezTo>
                  <a:pt x="402710" y="1460410"/>
                  <a:pt x="413189" y="1471236"/>
                  <a:pt x="412959" y="1484404"/>
                </a:cubicBezTo>
                <a:cubicBezTo>
                  <a:pt x="412847" y="1490988"/>
                  <a:pt x="410078" y="1496891"/>
                  <a:pt x="405692" y="1501124"/>
                </a:cubicBezTo>
                <a:cubicBezTo>
                  <a:pt x="401305" y="1505356"/>
                  <a:pt x="395303" y="1507916"/>
                  <a:pt x="388723" y="1507812"/>
                </a:cubicBezTo>
                <a:close/>
                <a:moveTo>
                  <a:pt x="149603" y="1629990"/>
                </a:moveTo>
                <a:lnTo>
                  <a:pt x="133715" y="1576455"/>
                </a:lnTo>
                <a:lnTo>
                  <a:pt x="134985" y="1575948"/>
                </a:lnTo>
                <a:cubicBezTo>
                  <a:pt x="151605" y="1576199"/>
                  <a:pt x="164889" y="1589826"/>
                  <a:pt x="164665" y="1606463"/>
                </a:cubicBezTo>
                <a:cubicBezTo>
                  <a:pt x="164550" y="1614782"/>
                  <a:pt x="161077" y="1622254"/>
                  <a:pt x="155555" y="1627620"/>
                </a:cubicBezTo>
                <a:close/>
                <a:moveTo>
                  <a:pt x="1507326" y="1228997"/>
                </a:moveTo>
                <a:cubicBezTo>
                  <a:pt x="1505708" y="1228997"/>
                  <a:pt x="1504400" y="1227702"/>
                  <a:pt x="1504400" y="1226071"/>
                </a:cubicBezTo>
                <a:cubicBezTo>
                  <a:pt x="1504400" y="1224442"/>
                  <a:pt x="1505708" y="1223145"/>
                  <a:pt x="1507326" y="1223145"/>
                </a:cubicBezTo>
                <a:cubicBezTo>
                  <a:pt x="1508944" y="1223145"/>
                  <a:pt x="1510251" y="1224442"/>
                  <a:pt x="1510252" y="1226071"/>
                </a:cubicBezTo>
                <a:cubicBezTo>
                  <a:pt x="1510252" y="1227702"/>
                  <a:pt x="1508944" y="1228997"/>
                  <a:pt x="1507326" y="1228997"/>
                </a:cubicBezTo>
                <a:close/>
                <a:moveTo>
                  <a:pt x="1253173" y="1357745"/>
                </a:moveTo>
                <a:cubicBezTo>
                  <a:pt x="1248096" y="1357745"/>
                  <a:pt x="1243977" y="1353649"/>
                  <a:pt x="1243977" y="1348549"/>
                </a:cubicBezTo>
                <a:cubicBezTo>
                  <a:pt x="1243977" y="1343450"/>
                  <a:pt x="1248096" y="1339353"/>
                  <a:pt x="1253173" y="1339353"/>
                </a:cubicBezTo>
                <a:cubicBezTo>
                  <a:pt x="1258252" y="1339353"/>
                  <a:pt x="1262370" y="1343450"/>
                  <a:pt x="1262370" y="1348549"/>
                </a:cubicBezTo>
                <a:cubicBezTo>
                  <a:pt x="1262371" y="1353649"/>
                  <a:pt x="1258252" y="1357745"/>
                  <a:pt x="1253173" y="1357745"/>
                </a:cubicBezTo>
                <a:close/>
                <a:moveTo>
                  <a:pt x="997768" y="1480224"/>
                </a:moveTo>
                <a:cubicBezTo>
                  <a:pt x="997496" y="1480224"/>
                  <a:pt x="997220" y="1480224"/>
                  <a:pt x="996948" y="1480225"/>
                </a:cubicBezTo>
                <a:cubicBezTo>
                  <a:pt x="991644" y="1480015"/>
                  <a:pt x="987527" y="1475501"/>
                  <a:pt x="987752" y="1470192"/>
                </a:cubicBezTo>
                <a:cubicBezTo>
                  <a:pt x="987979" y="1464925"/>
                  <a:pt x="992463" y="1460787"/>
                  <a:pt x="997768" y="1460995"/>
                </a:cubicBezTo>
                <a:cubicBezTo>
                  <a:pt x="1003073" y="1461246"/>
                  <a:pt x="1007191" y="1465719"/>
                  <a:pt x="1006964" y="1471028"/>
                </a:cubicBezTo>
                <a:cubicBezTo>
                  <a:pt x="1006964" y="1476128"/>
                  <a:pt x="1002847" y="1480225"/>
                  <a:pt x="997768" y="1480224"/>
                </a:cubicBezTo>
                <a:close/>
                <a:moveTo>
                  <a:pt x="757573" y="1604911"/>
                </a:moveTo>
                <a:cubicBezTo>
                  <a:pt x="754599" y="1607006"/>
                  <a:pt x="750827" y="1607967"/>
                  <a:pt x="746961" y="1607298"/>
                </a:cubicBezTo>
                <a:cubicBezTo>
                  <a:pt x="745355" y="1607592"/>
                  <a:pt x="743713" y="1607592"/>
                  <a:pt x="742103" y="1607299"/>
                </a:cubicBezTo>
                <a:cubicBezTo>
                  <a:pt x="734370" y="1605962"/>
                  <a:pt x="729187" y="1598605"/>
                  <a:pt x="730529" y="1590872"/>
                </a:cubicBezTo>
                <a:cubicBezTo>
                  <a:pt x="731871" y="1583137"/>
                  <a:pt x="739227" y="1577954"/>
                  <a:pt x="746962" y="1579292"/>
                </a:cubicBezTo>
                <a:cubicBezTo>
                  <a:pt x="748566" y="1579000"/>
                  <a:pt x="750208" y="1579000"/>
                  <a:pt x="751818" y="1579292"/>
                </a:cubicBezTo>
                <a:cubicBezTo>
                  <a:pt x="759551" y="1580630"/>
                  <a:pt x="764735" y="1587986"/>
                  <a:pt x="763393" y="1595719"/>
                </a:cubicBezTo>
                <a:cubicBezTo>
                  <a:pt x="762722" y="1599586"/>
                  <a:pt x="760547" y="1602815"/>
                  <a:pt x="757573" y="1604911"/>
                </a:cubicBezTo>
                <a:close/>
                <a:moveTo>
                  <a:pt x="491136" y="1738974"/>
                </a:moveTo>
                <a:cubicBezTo>
                  <a:pt x="478207" y="1738974"/>
                  <a:pt x="467727" y="1728481"/>
                  <a:pt x="467727" y="1715563"/>
                </a:cubicBezTo>
                <a:cubicBezTo>
                  <a:pt x="467727" y="1702648"/>
                  <a:pt x="478207" y="1692156"/>
                  <a:pt x="491136" y="1692156"/>
                </a:cubicBezTo>
                <a:cubicBezTo>
                  <a:pt x="504065" y="1692156"/>
                  <a:pt x="514545" y="1702648"/>
                  <a:pt x="514546" y="1715564"/>
                </a:cubicBezTo>
                <a:cubicBezTo>
                  <a:pt x="514546" y="1722022"/>
                  <a:pt x="511925" y="1727875"/>
                  <a:pt x="507690" y="1732113"/>
                </a:cubicBezTo>
                <a:cubicBezTo>
                  <a:pt x="503453" y="1736350"/>
                  <a:pt x="497601" y="1738974"/>
                  <a:pt x="491136" y="1738974"/>
                </a:cubicBezTo>
                <a:close/>
                <a:moveTo>
                  <a:pt x="1627295" y="1455562"/>
                </a:moveTo>
                <a:cubicBezTo>
                  <a:pt x="1623600" y="1455561"/>
                  <a:pt x="1620607" y="1452553"/>
                  <a:pt x="1620607" y="1448874"/>
                </a:cubicBezTo>
                <a:cubicBezTo>
                  <a:pt x="1620828" y="1445363"/>
                  <a:pt x="1623760" y="1442604"/>
                  <a:pt x="1627295" y="1442604"/>
                </a:cubicBezTo>
                <a:cubicBezTo>
                  <a:pt x="1630757" y="1442603"/>
                  <a:pt x="1633565" y="1445404"/>
                  <a:pt x="1633565" y="1448874"/>
                </a:cubicBezTo>
                <a:cubicBezTo>
                  <a:pt x="1633575" y="1452426"/>
                  <a:pt x="1630823" y="1455353"/>
                  <a:pt x="1627295" y="1455562"/>
                </a:cubicBezTo>
                <a:close/>
                <a:moveTo>
                  <a:pt x="237402" y="1874410"/>
                </a:moveTo>
                <a:cubicBezTo>
                  <a:pt x="237260" y="1874410"/>
                  <a:pt x="237123" y="1874410"/>
                  <a:pt x="236981" y="1874410"/>
                </a:cubicBezTo>
                <a:lnTo>
                  <a:pt x="220058" y="1867395"/>
                </a:lnTo>
                <a:lnTo>
                  <a:pt x="206794" y="1822703"/>
                </a:lnTo>
                <a:lnTo>
                  <a:pt x="211388" y="1811614"/>
                </a:lnTo>
                <a:cubicBezTo>
                  <a:pt x="218044" y="1804957"/>
                  <a:pt x="227241" y="1800840"/>
                  <a:pt x="237399" y="1800840"/>
                </a:cubicBezTo>
                <a:cubicBezTo>
                  <a:pt x="257715" y="1800840"/>
                  <a:pt x="274184" y="1817309"/>
                  <a:pt x="274183" y="1837626"/>
                </a:cubicBezTo>
                <a:cubicBezTo>
                  <a:pt x="274186" y="1847783"/>
                  <a:pt x="270070" y="1856979"/>
                  <a:pt x="263413" y="1863636"/>
                </a:cubicBezTo>
                <a:cubicBezTo>
                  <a:pt x="256757" y="1870293"/>
                  <a:pt x="247560" y="1874410"/>
                  <a:pt x="237402" y="1874410"/>
                </a:cubicBezTo>
                <a:close/>
                <a:moveTo>
                  <a:pt x="1373979" y="1583055"/>
                </a:moveTo>
                <a:cubicBezTo>
                  <a:pt x="1367747" y="1583055"/>
                  <a:pt x="1362693" y="1577997"/>
                  <a:pt x="1362693" y="1571769"/>
                </a:cubicBezTo>
                <a:cubicBezTo>
                  <a:pt x="1362693" y="1565541"/>
                  <a:pt x="1367748" y="1560483"/>
                  <a:pt x="1373979" y="1560483"/>
                </a:cubicBezTo>
                <a:cubicBezTo>
                  <a:pt x="1380212" y="1560483"/>
                  <a:pt x="1385265" y="1565541"/>
                  <a:pt x="1385265" y="1571769"/>
                </a:cubicBezTo>
                <a:cubicBezTo>
                  <a:pt x="1385265" y="1577997"/>
                  <a:pt x="1380212" y="1583055"/>
                  <a:pt x="1373979" y="1583055"/>
                </a:cubicBezTo>
                <a:close/>
                <a:moveTo>
                  <a:pt x="1117320" y="1703861"/>
                </a:moveTo>
                <a:cubicBezTo>
                  <a:pt x="1112241" y="1703861"/>
                  <a:pt x="1108123" y="1699722"/>
                  <a:pt x="1108123" y="1694664"/>
                </a:cubicBezTo>
                <a:cubicBezTo>
                  <a:pt x="1108111" y="1694372"/>
                  <a:pt x="1108111" y="1694121"/>
                  <a:pt x="1108123" y="1693829"/>
                </a:cubicBezTo>
                <a:cubicBezTo>
                  <a:pt x="1108349" y="1688561"/>
                  <a:pt x="1112834" y="1684423"/>
                  <a:pt x="1118139" y="1684632"/>
                </a:cubicBezTo>
                <a:cubicBezTo>
                  <a:pt x="1123444" y="1684883"/>
                  <a:pt x="1127561" y="1689356"/>
                  <a:pt x="1127335" y="1694664"/>
                </a:cubicBezTo>
                <a:cubicBezTo>
                  <a:pt x="1127110" y="1699973"/>
                  <a:pt x="1122624" y="1704070"/>
                  <a:pt x="1117320" y="1703861"/>
                </a:cubicBezTo>
                <a:close/>
                <a:moveTo>
                  <a:pt x="862750" y="1838043"/>
                </a:moveTo>
                <a:cubicBezTo>
                  <a:pt x="851208" y="1838043"/>
                  <a:pt x="841849" y="1828680"/>
                  <a:pt x="841849" y="1817141"/>
                </a:cubicBezTo>
                <a:cubicBezTo>
                  <a:pt x="841849" y="1805604"/>
                  <a:pt x="851208" y="1796242"/>
                  <a:pt x="862750" y="1796242"/>
                </a:cubicBezTo>
                <a:cubicBezTo>
                  <a:pt x="874291" y="1796242"/>
                  <a:pt x="883651" y="1805605"/>
                  <a:pt x="883650" y="1817142"/>
                </a:cubicBezTo>
                <a:cubicBezTo>
                  <a:pt x="883650" y="1822911"/>
                  <a:pt x="881310" y="1828136"/>
                  <a:pt x="877528" y="1831918"/>
                </a:cubicBezTo>
                <a:cubicBezTo>
                  <a:pt x="873746" y="1835702"/>
                  <a:pt x="868520" y="1838043"/>
                  <a:pt x="862750" y="1838043"/>
                </a:cubicBezTo>
                <a:close/>
                <a:moveTo>
                  <a:pt x="7148761" y="3800"/>
                </a:moveTo>
                <a:cubicBezTo>
                  <a:pt x="7148299" y="3800"/>
                  <a:pt x="7147925" y="3424"/>
                  <a:pt x="7147921" y="2961"/>
                </a:cubicBezTo>
                <a:cubicBezTo>
                  <a:pt x="7147926" y="2502"/>
                  <a:pt x="7148298" y="2127"/>
                  <a:pt x="7148761" y="2127"/>
                </a:cubicBezTo>
                <a:cubicBezTo>
                  <a:pt x="7149225" y="2129"/>
                  <a:pt x="7149597" y="2502"/>
                  <a:pt x="7149595" y="2962"/>
                </a:cubicBezTo>
                <a:cubicBezTo>
                  <a:pt x="7149596" y="3425"/>
                  <a:pt x="7149223" y="3800"/>
                  <a:pt x="7148761" y="3800"/>
                </a:cubicBezTo>
                <a:close/>
                <a:moveTo>
                  <a:pt x="608181" y="1960521"/>
                </a:moveTo>
                <a:cubicBezTo>
                  <a:pt x="596869" y="1960521"/>
                  <a:pt x="587698" y="1951366"/>
                  <a:pt x="587698" y="1940039"/>
                </a:cubicBezTo>
                <a:cubicBezTo>
                  <a:pt x="587694" y="1939746"/>
                  <a:pt x="587694" y="1939495"/>
                  <a:pt x="587698" y="1939203"/>
                </a:cubicBezTo>
                <a:cubicBezTo>
                  <a:pt x="587928" y="1927665"/>
                  <a:pt x="597467" y="1918511"/>
                  <a:pt x="609008" y="1918719"/>
                </a:cubicBezTo>
                <a:cubicBezTo>
                  <a:pt x="620550" y="1918971"/>
                  <a:pt x="629721" y="1928501"/>
                  <a:pt x="629491" y="1940038"/>
                </a:cubicBezTo>
                <a:cubicBezTo>
                  <a:pt x="629375" y="1945806"/>
                  <a:pt x="626933" y="1950980"/>
                  <a:pt x="623078" y="1954685"/>
                </a:cubicBezTo>
                <a:cubicBezTo>
                  <a:pt x="619221" y="1958389"/>
                  <a:pt x="613951" y="1960625"/>
                  <a:pt x="608181" y="1960521"/>
                </a:cubicBezTo>
                <a:close/>
                <a:moveTo>
                  <a:pt x="1766494" y="1662896"/>
                </a:moveTo>
                <a:cubicBezTo>
                  <a:pt x="1764864" y="1662896"/>
                  <a:pt x="1763568" y="1661600"/>
                  <a:pt x="1763568" y="1659970"/>
                </a:cubicBezTo>
                <a:cubicBezTo>
                  <a:pt x="1763568" y="1658340"/>
                  <a:pt x="1764864" y="1657044"/>
                  <a:pt x="1766494" y="1657044"/>
                </a:cubicBezTo>
                <a:cubicBezTo>
                  <a:pt x="1768124" y="1657044"/>
                  <a:pt x="1769420" y="1658340"/>
                  <a:pt x="1769420" y="1659970"/>
                </a:cubicBezTo>
                <a:cubicBezTo>
                  <a:pt x="1769420" y="1661600"/>
                  <a:pt x="1768124" y="1662896"/>
                  <a:pt x="1766494" y="1662896"/>
                </a:cubicBezTo>
                <a:close/>
                <a:moveTo>
                  <a:pt x="353610" y="2105571"/>
                </a:moveTo>
                <a:cubicBezTo>
                  <a:pt x="330524" y="2105571"/>
                  <a:pt x="311808" y="2086843"/>
                  <a:pt x="311808" y="2063770"/>
                </a:cubicBezTo>
                <a:cubicBezTo>
                  <a:pt x="311808" y="2040695"/>
                  <a:pt x="330524" y="2021968"/>
                  <a:pt x="353610" y="2021968"/>
                </a:cubicBezTo>
                <a:cubicBezTo>
                  <a:pt x="376698" y="2021968"/>
                  <a:pt x="395412" y="2040695"/>
                  <a:pt x="395412" y="2063769"/>
                </a:cubicBezTo>
                <a:cubicBezTo>
                  <a:pt x="395412" y="2075307"/>
                  <a:pt x="390733" y="2085757"/>
                  <a:pt x="383169" y="2093323"/>
                </a:cubicBezTo>
                <a:cubicBezTo>
                  <a:pt x="375604" y="2100889"/>
                  <a:pt x="365154" y="2105571"/>
                  <a:pt x="353610" y="2105571"/>
                </a:cubicBezTo>
                <a:close/>
                <a:moveTo>
                  <a:pt x="1508999" y="1793315"/>
                </a:moveTo>
                <a:cubicBezTo>
                  <a:pt x="1508857" y="1793315"/>
                  <a:pt x="1508715" y="1793315"/>
                  <a:pt x="1508573" y="1793315"/>
                </a:cubicBezTo>
                <a:cubicBezTo>
                  <a:pt x="1503958" y="1793064"/>
                  <a:pt x="1500409" y="1789135"/>
                  <a:pt x="1500639" y="1784537"/>
                </a:cubicBezTo>
                <a:cubicBezTo>
                  <a:pt x="1500639" y="1779939"/>
                  <a:pt x="1504380" y="1776176"/>
                  <a:pt x="1508999" y="1776177"/>
                </a:cubicBezTo>
                <a:cubicBezTo>
                  <a:pt x="1513618" y="1776176"/>
                  <a:pt x="1517359" y="1779939"/>
                  <a:pt x="1517359" y="1784537"/>
                </a:cubicBezTo>
                <a:cubicBezTo>
                  <a:pt x="1517368" y="1784662"/>
                  <a:pt x="1517372" y="1784830"/>
                  <a:pt x="1517372" y="1784954"/>
                </a:cubicBezTo>
                <a:cubicBezTo>
                  <a:pt x="1517363" y="1789594"/>
                  <a:pt x="1513618" y="1793314"/>
                  <a:pt x="1508999" y="1793315"/>
                </a:cubicBezTo>
                <a:close/>
                <a:moveTo>
                  <a:pt x="1251920" y="1919974"/>
                </a:moveTo>
                <a:cubicBezTo>
                  <a:pt x="1245780" y="1919765"/>
                  <a:pt x="1240851" y="1914832"/>
                  <a:pt x="1240633" y="1908687"/>
                </a:cubicBezTo>
                <a:cubicBezTo>
                  <a:pt x="1240853" y="1902542"/>
                  <a:pt x="1245780" y="1897610"/>
                  <a:pt x="1251920" y="1897402"/>
                </a:cubicBezTo>
                <a:cubicBezTo>
                  <a:pt x="1258060" y="1897611"/>
                  <a:pt x="1262989" y="1902542"/>
                  <a:pt x="1263206" y="1908688"/>
                </a:cubicBezTo>
                <a:cubicBezTo>
                  <a:pt x="1263206" y="1914916"/>
                  <a:pt x="1258152" y="1919974"/>
                  <a:pt x="1251920" y="1919974"/>
                </a:cubicBezTo>
                <a:close/>
                <a:moveTo>
                  <a:pt x="997769" y="2050393"/>
                </a:moveTo>
                <a:cubicBezTo>
                  <a:pt x="995959" y="2050686"/>
                  <a:pt x="994115" y="2050686"/>
                  <a:pt x="992300" y="2050393"/>
                </a:cubicBezTo>
                <a:cubicBezTo>
                  <a:pt x="982489" y="2048888"/>
                  <a:pt x="975761" y="2039692"/>
                  <a:pt x="977269" y="2029911"/>
                </a:cubicBezTo>
                <a:cubicBezTo>
                  <a:pt x="978779" y="2020088"/>
                  <a:pt x="987957" y="2013357"/>
                  <a:pt x="997768" y="2014862"/>
                </a:cubicBezTo>
                <a:cubicBezTo>
                  <a:pt x="1005523" y="2016075"/>
                  <a:pt x="1011609" y="2022135"/>
                  <a:pt x="1012800" y="2029911"/>
                </a:cubicBezTo>
                <a:cubicBezTo>
                  <a:pt x="1013555" y="2034802"/>
                  <a:pt x="1012250" y="2039546"/>
                  <a:pt x="1009529" y="2043256"/>
                </a:cubicBezTo>
                <a:cubicBezTo>
                  <a:pt x="1006809" y="2046966"/>
                  <a:pt x="1002674" y="2049641"/>
                  <a:pt x="997769" y="2050393"/>
                </a:cubicBezTo>
                <a:close/>
                <a:moveTo>
                  <a:pt x="7994401" y="5852"/>
                </a:moveTo>
                <a:cubicBezTo>
                  <a:pt x="7992771" y="5852"/>
                  <a:pt x="7991475" y="4556"/>
                  <a:pt x="7991474" y="2926"/>
                </a:cubicBezTo>
                <a:cubicBezTo>
                  <a:pt x="7991471" y="1295"/>
                  <a:pt x="7992770" y="0"/>
                  <a:pt x="7994402" y="1"/>
                </a:cubicBezTo>
                <a:cubicBezTo>
                  <a:pt x="7996028" y="-1"/>
                  <a:pt x="7997325" y="1295"/>
                  <a:pt x="7997326" y="2926"/>
                </a:cubicBezTo>
                <a:cubicBezTo>
                  <a:pt x="7997328" y="4557"/>
                  <a:pt x="7996031" y="5852"/>
                  <a:pt x="7994401" y="5852"/>
                </a:cubicBezTo>
                <a:close/>
                <a:moveTo>
                  <a:pt x="2187432" y="1731867"/>
                </a:moveTo>
                <a:cubicBezTo>
                  <a:pt x="2185885" y="1731700"/>
                  <a:pt x="2184674" y="1730488"/>
                  <a:pt x="2184506" y="1728941"/>
                </a:cubicBezTo>
                <a:cubicBezTo>
                  <a:pt x="2184506" y="1727312"/>
                  <a:pt x="2185802" y="1726015"/>
                  <a:pt x="2187432" y="1726015"/>
                </a:cubicBezTo>
                <a:cubicBezTo>
                  <a:pt x="2189063" y="1726015"/>
                  <a:pt x="2190358" y="1727312"/>
                  <a:pt x="2190358" y="1728941"/>
                </a:cubicBezTo>
                <a:cubicBezTo>
                  <a:pt x="2190191" y="1730488"/>
                  <a:pt x="2188979" y="1731700"/>
                  <a:pt x="2187432" y="1731867"/>
                </a:cubicBezTo>
                <a:close/>
                <a:moveTo>
                  <a:pt x="739436" y="2182486"/>
                </a:moveTo>
                <a:cubicBezTo>
                  <a:pt x="724893" y="2182486"/>
                  <a:pt x="713101" y="2170697"/>
                  <a:pt x="713101" y="2156151"/>
                </a:cubicBezTo>
                <a:cubicBezTo>
                  <a:pt x="713101" y="2141604"/>
                  <a:pt x="724893" y="2129816"/>
                  <a:pt x="739436" y="2129816"/>
                </a:cubicBezTo>
                <a:cubicBezTo>
                  <a:pt x="753978" y="2129816"/>
                  <a:pt x="765770" y="2141604"/>
                  <a:pt x="765770" y="2156150"/>
                </a:cubicBezTo>
                <a:cubicBezTo>
                  <a:pt x="765770" y="2163424"/>
                  <a:pt x="762822" y="2170008"/>
                  <a:pt x="758056" y="2174773"/>
                </a:cubicBezTo>
                <a:cubicBezTo>
                  <a:pt x="753291" y="2179538"/>
                  <a:pt x="746708" y="2182485"/>
                  <a:pt x="739436" y="2182486"/>
                </a:cubicBezTo>
                <a:close/>
                <a:moveTo>
                  <a:pt x="1924084" y="1864377"/>
                </a:moveTo>
                <a:cubicBezTo>
                  <a:pt x="1920616" y="1864378"/>
                  <a:pt x="1917814" y="1861577"/>
                  <a:pt x="1917814" y="1858107"/>
                </a:cubicBezTo>
                <a:cubicBezTo>
                  <a:pt x="1917814" y="1854554"/>
                  <a:pt x="1920573" y="1851627"/>
                  <a:pt x="1924084" y="1851419"/>
                </a:cubicBezTo>
                <a:cubicBezTo>
                  <a:pt x="1927763" y="1851419"/>
                  <a:pt x="1930772" y="1854428"/>
                  <a:pt x="1930772" y="1858107"/>
                </a:cubicBezTo>
                <a:cubicBezTo>
                  <a:pt x="1930563" y="1861618"/>
                  <a:pt x="1927637" y="1864378"/>
                  <a:pt x="1924084" y="1864377"/>
                </a:cubicBezTo>
                <a:close/>
                <a:moveTo>
                  <a:pt x="8276562" y="5854"/>
                </a:moveTo>
                <a:cubicBezTo>
                  <a:pt x="8274935" y="5856"/>
                  <a:pt x="8273641" y="4561"/>
                  <a:pt x="8273638" y="2929"/>
                </a:cubicBezTo>
                <a:cubicBezTo>
                  <a:pt x="8273638" y="1299"/>
                  <a:pt x="8274934" y="3"/>
                  <a:pt x="8276566" y="4"/>
                </a:cubicBezTo>
                <a:cubicBezTo>
                  <a:pt x="8278196" y="4"/>
                  <a:pt x="8279489" y="1298"/>
                  <a:pt x="8279492" y="2930"/>
                </a:cubicBezTo>
                <a:cubicBezTo>
                  <a:pt x="8279489" y="4558"/>
                  <a:pt x="8278194" y="5855"/>
                  <a:pt x="8276562" y="5854"/>
                </a:cubicBezTo>
                <a:close/>
                <a:moveTo>
                  <a:pt x="483622" y="2322563"/>
                </a:moveTo>
                <a:cubicBezTo>
                  <a:pt x="459844" y="2322563"/>
                  <a:pt x="440567" y="2303286"/>
                  <a:pt x="440567" y="2279508"/>
                </a:cubicBezTo>
                <a:cubicBezTo>
                  <a:pt x="440567" y="2255729"/>
                  <a:pt x="459844" y="2236452"/>
                  <a:pt x="483622" y="2236452"/>
                </a:cubicBezTo>
                <a:cubicBezTo>
                  <a:pt x="507401" y="2236452"/>
                  <a:pt x="526678" y="2255729"/>
                  <a:pt x="526678" y="2279508"/>
                </a:cubicBezTo>
                <a:cubicBezTo>
                  <a:pt x="526678" y="2291397"/>
                  <a:pt x="521859" y="2302160"/>
                  <a:pt x="514067" y="2309952"/>
                </a:cubicBezTo>
                <a:cubicBezTo>
                  <a:pt x="506276" y="2317743"/>
                  <a:pt x="495511" y="2322563"/>
                  <a:pt x="483622" y="2322563"/>
                </a:cubicBezTo>
                <a:close/>
                <a:moveTo>
                  <a:pt x="1662827" y="1993962"/>
                </a:moveTo>
                <a:cubicBezTo>
                  <a:pt x="1658211" y="1993963"/>
                  <a:pt x="1654466" y="1990200"/>
                  <a:pt x="1654466" y="1985602"/>
                </a:cubicBezTo>
                <a:cubicBezTo>
                  <a:pt x="1654466" y="1981004"/>
                  <a:pt x="1658207" y="1977242"/>
                  <a:pt x="1662827" y="1977242"/>
                </a:cubicBezTo>
                <a:cubicBezTo>
                  <a:pt x="1667445" y="1977243"/>
                  <a:pt x="1671187" y="1981004"/>
                  <a:pt x="1671187" y="1985602"/>
                </a:cubicBezTo>
                <a:cubicBezTo>
                  <a:pt x="1671187" y="1990200"/>
                  <a:pt x="1667445" y="1993963"/>
                  <a:pt x="1662827" y="1993962"/>
                </a:cubicBezTo>
                <a:close/>
                <a:moveTo>
                  <a:pt x="1402404" y="2121873"/>
                </a:moveTo>
                <a:cubicBezTo>
                  <a:pt x="1402262" y="2121873"/>
                  <a:pt x="1402120" y="2121873"/>
                  <a:pt x="1401978" y="2121873"/>
                </a:cubicBezTo>
                <a:cubicBezTo>
                  <a:pt x="1396903" y="2121623"/>
                  <a:pt x="1392978" y="2117317"/>
                  <a:pt x="1393208" y="2112259"/>
                </a:cubicBezTo>
                <a:cubicBezTo>
                  <a:pt x="1393208" y="2107160"/>
                  <a:pt x="1397325" y="2103062"/>
                  <a:pt x="1402404" y="2103063"/>
                </a:cubicBezTo>
                <a:cubicBezTo>
                  <a:pt x="1407483" y="2103062"/>
                  <a:pt x="1411600" y="2107160"/>
                  <a:pt x="1411600" y="2112259"/>
                </a:cubicBezTo>
                <a:cubicBezTo>
                  <a:pt x="1411610" y="2112384"/>
                  <a:pt x="1411609" y="2112552"/>
                  <a:pt x="1411609" y="2112677"/>
                </a:cubicBezTo>
                <a:cubicBezTo>
                  <a:pt x="1411605" y="2117777"/>
                  <a:pt x="1407483" y="2121872"/>
                  <a:pt x="1402404" y="2121873"/>
                </a:cubicBezTo>
                <a:close/>
                <a:moveTo>
                  <a:pt x="1156181" y="2252779"/>
                </a:moveTo>
                <a:cubicBezTo>
                  <a:pt x="1152471" y="2255501"/>
                  <a:pt x="1147724" y="2256807"/>
                  <a:pt x="1142818" y="2256055"/>
                </a:cubicBezTo>
                <a:cubicBezTo>
                  <a:pt x="1141008" y="2256348"/>
                  <a:pt x="1139164" y="2256348"/>
                  <a:pt x="1137350" y="2256055"/>
                </a:cubicBezTo>
                <a:cubicBezTo>
                  <a:pt x="1127540" y="2254552"/>
                  <a:pt x="1120810" y="2245354"/>
                  <a:pt x="1122319" y="2235572"/>
                </a:cubicBezTo>
                <a:cubicBezTo>
                  <a:pt x="1123828" y="2225750"/>
                  <a:pt x="1133007" y="2219020"/>
                  <a:pt x="1142818" y="2220525"/>
                </a:cubicBezTo>
                <a:cubicBezTo>
                  <a:pt x="1144628" y="2220233"/>
                  <a:pt x="1146472" y="2220233"/>
                  <a:pt x="1148286" y="2220525"/>
                </a:cubicBezTo>
                <a:cubicBezTo>
                  <a:pt x="1158097" y="2222030"/>
                  <a:pt x="1164826" y="2231226"/>
                  <a:pt x="1163318" y="2241008"/>
                </a:cubicBezTo>
                <a:cubicBezTo>
                  <a:pt x="1162564" y="2245919"/>
                  <a:pt x="1159891" y="2250057"/>
                  <a:pt x="1156181" y="2252779"/>
                </a:cubicBezTo>
                <a:close/>
                <a:moveTo>
                  <a:pt x="7986458" y="258752"/>
                </a:moveTo>
                <a:cubicBezTo>
                  <a:pt x="7984830" y="258752"/>
                  <a:pt x="7983531" y="257454"/>
                  <a:pt x="7983532" y="255825"/>
                </a:cubicBezTo>
                <a:cubicBezTo>
                  <a:pt x="7983533" y="254196"/>
                  <a:pt x="7984829" y="252900"/>
                  <a:pt x="7986458" y="252899"/>
                </a:cubicBezTo>
                <a:cubicBezTo>
                  <a:pt x="7988089" y="252899"/>
                  <a:pt x="7989387" y="254196"/>
                  <a:pt x="7989383" y="255824"/>
                </a:cubicBezTo>
                <a:cubicBezTo>
                  <a:pt x="7989383" y="257455"/>
                  <a:pt x="7988092" y="258752"/>
                  <a:pt x="7986458" y="258752"/>
                </a:cubicBezTo>
                <a:close/>
                <a:moveTo>
                  <a:pt x="884068" y="2393582"/>
                </a:moveTo>
                <a:cubicBezTo>
                  <a:pt x="867678" y="2393582"/>
                  <a:pt x="854389" y="2380290"/>
                  <a:pt x="854389" y="2363904"/>
                </a:cubicBezTo>
                <a:cubicBezTo>
                  <a:pt x="854385" y="2363611"/>
                  <a:pt x="854385" y="2363360"/>
                  <a:pt x="854389" y="2363067"/>
                </a:cubicBezTo>
                <a:cubicBezTo>
                  <a:pt x="854619" y="2346472"/>
                  <a:pt x="868280" y="2333180"/>
                  <a:pt x="884900" y="2333388"/>
                </a:cubicBezTo>
                <a:cubicBezTo>
                  <a:pt x="901520" y="2333639"/>
                  <a:pt x="914809" y="2347266"/>
                  <a:pt x="914579" y="2363904"/>
                </a:cubicBezTo>
                <a:cubicBezTo>
                  <a:pt x="914464" y="2372222"/>
                  <a:pt x="910991" y="2379694"/>
                  <a:pt x="905469" y="2385060"/>
                </a:cubicBezTo>
                <a:cubicBezTo>
                  <a:pt x="899948" y="2390426"/>
                  <a:pt x="892378" y="2393686"/>
                  <a:pt x="884068" y="2393582"/>
                </a:cubicBezTo>
                <a:close/>
                <a:moveTo>
                  <a:pt x="2099232" y="2047466"/>
                </a:moveTo>
                <a:cubicBezTo>
                  <a:pt x="2095554" y="2047466"/>
                  <a:pt x="2092544" y="2044457"/>
                  <a:pt x="2092544" y="2040777"/>
                </a:cubicBezTo>
                <a:cubicBezTo>
                  <a:pt x="2092544" y="2037099"/>
                  <a:pt x="2095554" y="2034090"/>
                  <a:pt x="2099232" y="2034090"/>
                </a:cubicBezTo>
                <a:cubicBezTo>
                  <a:pt x="2102911" y="2034091"/>
                  <a:pt x="2105920" y="2037099"/>
                  <a:pt x="2105920" y="2040777"/>
                </a:cubicBezTo>
                <a:cubicBezTo>
                  <a:pt x="2105920" y="2044457"/>
                  <a:pt x="2102911" y="2047467"/>
                  <a:pt x="2099232" y="2047466"/>
                </a:cubicBezTo>
                <a:close/>
                <a:moveTo>
                  <a:pt x="626154" y="2529019"/>
                </a:moveTo>
                <a:cubicBezTo>
                  <a:pt x="618978" y="2530983"/>
                  <a:pt x="611407" y="2530983"/>
                  <a:pt x="604230" y="2529019"/>
                </a:cubicBezTo>
                <a:cubicBezTo>
                  <a:pt x="581950" y="2522957"/>
                  <a:pt x="568799" y="2500009"/>
                  <a:pt x="574857" y="2477728"/>
                </a:cubicBezTo>
                <a:cubicBezTo>
                  <a:pt x="580909" y="2455449"/>
                  <a:pt x="603875" y="2442281"/>
                  <a:pt x="626155" y="2448342"/>
                </a:cubicBezTo>
                <a:cubicBezTo>
                  <a:pt x="640464" y="2452229"/>
                  <a:pt x="651642" y="2463390"/>
                  <a:pt x="655533" y="2477728"/>
                </a:cubicBezTo>
                <a:cubicBezTo>
                  <a:pt x="658559" y="2488869"/>
                  <a:pt x="656784" y="2500176"/>
                  <a:pt x="651468" y="2509455"/>
                </a:cubicBezTo>
                <a:cubicBezTo>
                  <a:pt x="646152" y="2518735"/>
                  <a:pt x="637295" y="2525988"/>
                  <a:pt x="626154" y="2529019"/>
                </a:cubicBezTo>
                <a:close/>
                <a:moveTo>
                  <a:pt x="8271130" y="264187"/>
                </a:moveTo>
                <a:cubicBezTo>
                  <a:pt x="8266535" y="264189"/>
                  <a:pt x="8262771" y="260426"/>
                  <a:pt x="8262771" y="255828"/>
                </a:cubicBezTo>
                <a:cubicBezTo>
                  <a:pt x="8262772" y="251230"/>
                  <a:pt x="8266535" y="247469"/>
                  <a:pt x="8271132" y="247468"/>
                </a:cubicBezTo>
                <a:cubicBezTo>
                  <a:pt x="8275730" y="247468"/>
                  <a:pt x="8279493" y="251231"/>
                  <a:pt x="8279494" y="255829"/>
                </a:cubicBezTo>
                <a:cubicBezTo>
                  <a:pt x="8279495" y="260427"/>
                  <a:pt x="8275728" y="264187"/>
                  <a:pt x="8271130" y="264187"/>
                </a:cubicBezTo>
                <a:close/>
                <a:moveTo>
                  <a:pt x="1843179" y="2183824"/>
                </a:moveTo>
                <a:cubicBezTo>
                  <a:pt x="1840534" y="2185642"/>
                  <a:pt x="1837200" y="2186457"/>
                  <a:pt x="1833793" y="2185830"/>
                </a:cubicBezTo>
                <a:cubicBezTo>
                  <a:pt x="1828694" y="2184869"/>
                  <a:pt x="1824681" y="2180898"/>
                  <a:pt x="1823761" y="2175798"/>
                </a:cubicBezTo>
                <a:cubicBezTo>
                  <a:pt x="1822466" y="2168985"/>
                  <a:pt x="1826981" y="2162421"/>
                  <a:pt x="1833794" y="2161167"/>
                </a:cubicBezTo>
                <a:cubicBezTo>
                  <a:pt x="1835299" y="2160875"/>
                  <a:pt x="1836846" y="2160875"/>
                  <a:pt x="1838351" y="2161167"/>
                </a:cubicBezTo>
                <a:cubicBezTo>
                  <a:pt x="1845164" y="2162421"/>
                  <a:pt x="1849679" y="2168984"/>
                  <a:pt x="1848425" y="2175798"/>
                </a:cubicBezTo>
                <a:cubicBezTo>
                  <a:pt x="1847778" y="2179184"/>
                  <a:pt x="1845823" y="2182005"/>
                  <a:pt x="1843179" y="2183824"/>
                </a:cubicBezTo>
                <a:close/>
                <a:moveTo>
                  <a:pt x="1567521" y="2319176"/>
                </a:moveTo>
                <a:cubicBezTo>
                  <a:pt x="1559211" y="2319176"/>
                  <a:pt x="1552472" y="2312447"/>
                  <a:pt x="1552472" y="2304127"/>
                </a:cubicBezTo>
                <a:cubicBezTo>
                  <a:pt x="1552472" y="2295810"/>
                  <a:pt x="1559211" y="2289080"/>
                  <a:pt x="1567521" y="2289080"/>
                </a:cubicBezTo>
                <a:cubicBezTo>
                  <a:pt x="1575830" y="2289080"/>
                  <a:pt x="1582569" y="2295809"/>
                  <a:pt x="1582569" y="2304128"/>
                </a:cubicBezTo>
                <a:cubicBezTo>
                  <a:pt x="1582569" y="2308287"/>
                  <a:pt x="1580884" y="2312049"/>
                  <a:pt x="1578161" y="2314771"/>
                </a:cubicBezTo>
                <a:cubicBezTo>
                  <a:pt x="1575438" y="2317493"/>
                  <a:pt x="1571676" y="2319176"/>
                  <a:pt x="1567521" y="2319176"/>
                </a:cubicBezTo>
                <a:close/>
                <a:moveTo>
                  <a:pt x="1304173" y="2452939"/>
                </a:moveTo>
                <a:cubicBezTo>
                  <a:pt x="1293321" y="2452939"/>
                  <a:pt x="1284526" y="2444162"/>
                  <a:pt x="1284526" y="2433293"/>
                </a:cubicBezTo>
                <a:cubicBezTo>
                  <a:pt x="1284526" y="2422425"/>
                  <a:pt x="1293321" y="2413647"/>
                  <a:pt x="1304173" y="2413646"/>
                </a:cubicBezTo>
                <a:cubicBezTo>
                  <a:pt x="1315024" y="2413647"/>
                  <a:pt x="1323818" y="2422425"/>
                  <a:pt x="1323819" y="2433293"/>
                </a:cubicBezTo>
                <a:cubicBezTo>
                  <a:pt x="1323818" y="2438727"/>
                  <a:pt x="1321620" y="2443639"/>
                  <a:pt x="1318065" y="2447192"/>
                </a:cubicBezTo>
                <a:cubicBezTo>
                  <a:pt x="1314509" y="2450745"/>
                  <a:pt x="1309598" y="2452939"/>
                  <a:pt x="1304173" y="2452939"/>
                </a:cubicBezTo>
                <a:close/>
                <a:moveTo>
                  <a:pt x="7962224" y="510438"/>
                </a:moveTo>
                <a:cubicBezTo>
                  <a:pt x="7960606" y="510437"/>
                  <a:pt x="7959299" y="509129"/>
                  <a:pt x="7959299" y="507512"/>
                </a:cubicBezTo>
                <a:cubicBezTo>
                  <a:pt x="7959295" y="505895"/>
                  <a:pt x="7960606" y="504585"/>
                  <a:pt x="7962223" y="504585"/>
                </a:cubicBezTo>
                <a:cubicBezTo>
                  <a:pt x="7963842" y="504587"/>
                  <a:pt x="7965150" y="505895"/>
                  <a:pt x="7965152" y="507513"/>
                </a:cubicBezTo>
                <a:cubicBezTo>
                  <a:pt x="7965151" y="509128"/>
                  <a:pt x="7963837" y="510436"/>
                  <a:pt x="7962224" y="510438"/>
                </a:cubicBezTo>
                <a:close/>
                <a:moveTo>
                  <a:pt x="2289429" y="2210074"/>
                </a:moveTo>
                <a:cubicBezTo>
                  <a:pt x="2287799" y="2210074"/>
                  <a:pt x="2286503" y="2208778"/>
                  <a:pt x="2286503" y="2207148"/>
                </a:cubicBezTo>
                <a:cubicBezTo>
                  <a:pt x="2286502" y="2205518"/>
                  <a:pt x="2287799" y="2204222"/>
                  <a:pt x="2289429" y="2204222"/>
                </a:cubicBezTo>
                <a:cubicBezTo>
                  <a:pt x="2291060" y="2204222"/>
                  <a:pt x="2292354" y="2205518"/>
                  <a:pt x="2292355" y="2207148"/>
                </a:cubicBezTo>
                <a:cubicBezTo>
                  <a:pt x="2292355" y="2208778"/>
                  <a:pt x="2291059" y="2210074"/>
                  <a:pt x="2289429" y="2210074"/>
                </a:cubicBezTo>
                <a:close/>
                <a:moveTo>
                  <a:pt x="1042078" y="2591721"/>
                </a:moveTo>
                <a:cubicBezTo>
                  <a:pt x="1025457" y="2591721"/>
                  <a:pt x="1011980" y="2578260"/>
                  <a:pt x="1011981" y="2561624"/>
                </a:cubicBezTo>
                <a:cubicBezTo>
                  <a:pt x="1011981" y="2544987"/>
                  <a:pt x="1025458" y="2531527"/>
                  <a:pt x="1042078" y="2531527"/>
                </a:cubicBezTo>
                <a:cubicBezTo>
                  <a:pt x="1058698" y="2531527"/>
                  <a:pt x="1072175" y="2544987"/>
                  <a:pt x="1072175" y="2561624"/>
                </a:cubicBezTo>
                <a:cubicBezTo>
                  <a:pt x="1072175" y="2569942"/>
                  <a:pt x="1068805" y="2577467"/>
                  <a:pt x="1063359" y="2582911"/>
                </a:cubicBezTo>
                <a:cubicBezTo>
                  <a:pt x="1057912" y="2588356"/>
                  <a:pt x="1050388" y="2591722"/>
                  <a:pt x="1042078" y="2591721"/>
                </a:cubicBezTo>
                <a:close/>
                <a:moveTo>
                  <a:pt x="2016466" y="2358051"/>
                </a:moveTo>
                <a:cubicBezTo>
                  <a:pt x="2010237" y="2358051"/>
                  <a:pt x="2005179" y="2352993"/>
                  <a:pt x="2005179" y="2346764"/>
                </a:cubicBezTo>
                <a:cubicBezTo>
                  <a:pt x="2005179" y="2340536"/>
                  <a:pt x="2010237" y="2335478"/>
                  <a:pt x="2016466" y="2335478"/>
                </a:cubicBezTo>
                <a:cubicBezTo>
                  <a:pt x="2022694" y="2335478"/>
                  <a:pt x="2027752" y="2340536"/>
                  <a:pt x="2027752" y="2346764"/>
                </a:cubicBezTo>
                <a:cubicBezTo>
                  <a:pt x="2027752" y="2352993"/>
                  <a:pt x="2022694" y="2358051"/>
                  <a:pt x="2016466" y="2358051"/>
                </a:cubicBezTo>
                <a:close/>
                <a:moveTo>
                  <a:pt x="8246468" y="514578"/>
                </a:moveTo>
                <a:cubicBezTo>
                  <a:pt x="8242791" y="514579"/>
                  <a:pt x="8239780" y="511569"/>
                  <a:pt x="8239782" y="507891"/>
                </a:cubicBezTo>
                <a:cubicBezTo>
                  <a:pt x="8239780" y="504211"/>
                  <a:pt x="8242792" y="501203"/>
                  <a:pt x="8246472" y="501204"/>
                </a:cubicBezTo>
                <a:cubicBezTo>
                  <a:pt x="8250149" y="501203"/>
                  <a:pt x="8253159" y="504212"/>
                  <a:pt x="8253159" y="507891"/>
                </a:cubicBezTo>
                <a:cubicBezTo>
                  <a:pt x="8253159" y="511570"/>
                  <a:pt x="8250149" y="514579"/>
                  <a:pt x="8246468" y="514578"/>
                </a:cubicBezTo>
                <a:close/>
                <a:moveTo>
                  <a:pt x="800182" y="2734950"/>
                </a:moveTo>
                <a:cubicBezTo>
                  <a:pt x="794231" y="2737468"/>
                  <a:pt x="787687" y="2738860"/>
                  <a:pt x="780819" y="2738860"/>
                </a:cubicBezTo>
                <a:cubicBezTo>
                  <a:pt x="753349" y="2738861"/>
                  <a:pt x="731077" y="2716581"/>
                  <a:pt x="731077" y="2689117"/>
                </a:cubicBezTo>
                <a:cubicBezTo>
                  <a:pt x="731077" y="2661654"/>
                  <a:pt x="753349" y="2639373"/>
                  <a:pt x="780820" y="2639374"/>
                </a:cubicBezTo>
                <a:cubicBezTo>
                  <a:pt x="808292" y="2639374"/>
                  <a:pt x="830564" y="2661654"/>
                  <a:pt x="830563" y="2689117"/>
                </a:cubicBezTo>
                <a:cubicBezTo>
                  <a:pt x="830564" y="2702849"/>
                  <a:pt x="824995" y="2715285"/>
                  <a:pt x="815994" y="2724287"/>
                </a:cubicBezTo>
                <a:cubicBezTo>
                  <a:pt x="811494" y="2728788"/>
                  <a:pt x="806134" y="2732432"/>
                  <a:pt x="800182" y="2734950"/>
                </a:cubicBezTo>
                <a:close/>
                <a:moveTo>
                  <a:pt x="1746429" y="2501010"/>
                </a:moveTo>
                <a:cubicBezTo>
                  <a:pt x="1736501" y="2501010"/>
                  <a:pt x="1728454" y="2492943"/>
                  <a:pt x="1728454" y="2483036"/>
                </a:cubicBezTo>
                <a:cubicBezTo>
                  <a:pt x="1728174" y="2481239"/>
                  <a:pt x="1728174" y="2479399"/>
                  <a:pt x="1728454" y="2477560"/>
                </a:cubicBezTo>
                <a:cubicBezTo>
                  <a:pt x="1729963" y="2467778"/>
                  <a:pt x="1739143" y="2461048"/>
                  <a:pt x="1748953" y="2462553"/>
                </a:cubicBezTo>
                <a:cubicBezTo>
                  <a:pt x="1758760" y="2464058"/>
                  <a:pt x="1765490" y="2473212"/>
                  <a:pt x="1763986" y="2483035"/>
                </a:cubicBezTo>
                <a:cubicBezTo>
                  <a:pt x="1763986" y="2483161"/>
                  <a:pt x="1763985" y="2483328"/>
                  <a:pt x="1763985" y="2483454"/>
                </a:cubicBezTo>
                <a:cubicBezTo>
                  <a:pt x="1763985" y="2488304"/>
                  <a:pt x="1762021" y="2492693"/>
                  <a:pt x="1758844" y="2495869"/>
                </a:cubicBezTo>
                <a:cubicBezTo>
                  <a:pt x="1755667" y="2499046"/>
                  <a:pt x="1751278" y="2501010"/>
                  <a:pt x="1746429" y="2501010"/>
                </a:cubicBezTo>
                <a:close/>
                <a:moveTo>
                  <a:pt x="7634491" y="758276"/>
                </a:moveTo>
                <a:cubicBezTo>
                  <a:pt x="7632860" y="758275"/>
                  <a:pt x="7631566" y="756980"/>
                  <a:pt x="7631568" y="755351"/>
                </a:cubicBezTo>
                <a:cubicBezTo>
                  <a:pt x="7631567" y="752843"/>
                  <a:pt x="7634491" y="752841"/>
                  <a:pt x="7634491" y="752841"/>
                </a:cubicBezTo>
                <a:cubicBezTo>
                  <a:pt x="7635873" y="752843"/>
                  <a:pt x="7637001" y="753972"/>
                  <a:pt x="7636999" y="755350"/>
                </a:cubicBezTo>
                <a:cubicBezTo>
                  <a:pt x="7637002" y="756814"/>
                  <a:pt x="7635955" y="758067"/>
                  <a:pt x="7634491" y="758276"/>
                </a:cubicBezTo>
                <a:close/>
                <a:moveTo>
                  <a:pt x="521199" y="2882122"/>
                </a:moveTo>
                <a:lnTo>
                  <a:pt x="485044" y="2760292"/>
                </a:lnTo>
                <a:lnTo>
                  <a:pt x="494781" y="2753729"/>
                </a:lnTo>
                <a:cubicBezTo>
                  <a:pt x="502782" y="2750346"/>
                  <a:pt x="511580" y="2748475"/>
                  <a:pt x="520815" y="2748475"/>
                </a:cubicBezTo>
                <a:cubicBezTo>
                  <a:pt x="557750" y="2748475"/>
                  <a:pt x="587697" y="2778405"/>
                  <a:pt x="587697" y="2815357"/>
                </a:cubicBezTo>
                <a:cubicBezTo>
                  <a:pt x="587697" y="2824594"/>
                  <a:pt x="585826" y="2833394"/>
                  <a:pt x="582441" y="2841396"/>
                </a:cubicBezTo>
                <a:cubicBezTo>
                  <a:pt x="577364" y="2853400"/>
                  <a:pt x="568884" y="2863610"/>
                  <a:pt x="558209" y="2870820"/>
                </a:cubicBezTo>
                <a:close/>
                <a:moveTo>
                  <a:pt x="8530306" y="513746"/>
                </a:moveTo>
                <a:cubicBezTo>
                  <a:pt x="8527087" y="513747"/>
                  <a:pt x="8524454" y="511114"/>
                  <a:pt x="8524453" y="507894"/>
                </a:cubicBezTo>
                <a:cubicBezTo>
                  <a:pt x="8524453" y="507770"/>
                  <a:pt x="8524454" y="507602"/>
                  <a:pt x="8524453" y="507476"/>
                </a:cubicBezTo>
                <a:cubicBezTo>
                  <a:pt x="8524704" y="504467"/>
                  <a:pt x="8527295" y="502209"/>
                  <a:pt x="8530307" y="502461"/>
                </a:cubicBezTo>
                <a:cubicBezTo>
                  <a:pt x="8533316" y="502461"/>
                  <a:pt x="8535740" y="504885"/>
                  <a:pt x="8535739" y="507894"/>
                </a:cubicBezTo>
                <a:cubicBezTo>
                  <a:pt x="8535740" y="508020"/>
                  <a:pt x="8535739" y="508186"/>
                  <a:pt x="8535738" y="508312"/>
                </a:cubicBezTo>
                <a:cubicBezTo>
                  <a:pt x="8535740" y="511322"/>
                  <a:pt x="8533316" y="513747"/>
                  <a:pt x="8530306" y="513746"/>
                </a:cubicBezTo>
                <a:close/>
                <a:moveTo>
                  <a:pt x="1478483" y="2641463"/>
                </a:moveTo>
                <a:cubicBezTo>
                  <a:pt x="1478203" y="2641463"/>
                  <a:pt x="1477919" y="2641463"/>
                  <a:pt x="1477639" y="2641463"/>
                </a:cubicBezTo>
                <a:cubicBezTo>
                  <a:pt x="1464254" y="2641212"/>
                  <a:pt x="1453587" y="2630177"/>
                  <a:pt x="1453821" y="2616801"/>
                </a:cubicBezTo>
                <a:cubicBezTo>
                  <a:pt x="1453821" y="2603174"/>
                  <a:pt x="1464861" y="2592138"/>
                  <a:pt x="1478483" y="2592138"/>
                </a:cubicBezTo>
                <a:cubicBezTo>
                  <a:pt x="1492102" y="2592137"/>
                  <a:pt x="1503146" y="2603174"/>
                  <a:pt x="1503146" y="2616801"/>
                </a:cubicBezTo>
                <a:cubicBezTo>
                  <a:pt x="1503147" y="2623614"/>
                  <a:pt x="1500386" y="2629780"/>
                  <a:pt x="1495923" y="2634242"/>
                </a:cubicBezTo>
                <a:cubicBezTo>
                  <a:pt x="1491461" y="2638704"/>
                  <a:pt x="1485295" y="2641463"/>
                  <a:pt x="1478483" y="2641463"/>
                </a:cubicBezTo>
                <a:close/>
                <a:moveTo>
                  <a:pt x="2494255" y="2361395"/>
                </a:moveTo>
                <a:cubicBezTo>
                  <a:pt x="2491245" y="2361395"/>
                  <a:pt x="2488820" y="2358971"/>
                  <a:pt x="2488821" y="2355961"/>
                </a:cubicBezTo>
                <a:cubicBezTo>
                  <a:pt x="2488821" y="2352951"/>
                  <a:pt x="2491245" y="2350527"/>
                  <a:pt x="2494255" y="2350527"/>
                </a:cubicBezTo>
                <a:cubicBezTo>
                  <a:pt x="2497265" y="2350527"/>
                  <a:pt x="2499690" y="2352951"/>
                  <a:pt x="2499690" y="2355962"/>
                </a:cubicBezTo>
                <a:cubicBezTo>
                  <a:pt x="2499690" y="2358971"/>
                  <a:pt x="2497265" y="2361395"/>
                  <a:pt x="2494255" y="2361395"/>
                </a:cubicBezTo>
                <a:close/>
                <a:moveTo>
                  <a:pt x="7921670" y="761205"/>
                </a:moveTo>
                <a:cubicBezTo>
                  <a:pt x="7919580" y="761205"/>
                  <a:pt x="7917911" y="759534"/>
                  <a:pt x="7917906" y="757442"/>
                </a:cubicBezTo>
                <a:cubicBezTo>
                  <a:pt x="7917910" y="755353"/>
                  <a:pt x="7919581" y="753681"/>
                  <a:pt x="7921673" y="753682"/>
                </a:cubicBezTo>
                <a:cubicBezTo>
                  <a:pt x="7923760" y="753680"/>
                  <a:pt x="7925433" y="755353"/>
                  <a:pt x="7925433" y="757443"/>
                </a:cubicBezTo>
                <a:cubicBezTo>
                  <a:pt x="7925433" y="759533"/>
                  <a:pt x="7923760" y="761205"/>
                  <a:pt x="7921670" y="761205"/>
                </a:cubicBezTo>
                <a:close/>
                <a:moveTo>
                  <a:pt x="1212208" y="2784425"/>
                </a:moveTo>
                <a:cubicBezTo>
                  <a:pt x="1192588" y="2784425"/>
                  <a:pt x="1176678" y="2768499"/>
                  <a:pt x="1176678" y="2748894"/>
                </a:cubicBezTo>
                <a:cubicBezTo>
                  <a:pt x="1176678" y="2729289"/>
                  <a:pt x="1192588" y="2713363"/>
                  <a:pt x="1212209" y="2713363"/>
                </a:cubicBezTo>
                <a:cubicBezTo>
                  <a:pt x="1231831" y="2713363"/>
                  <a:pt x="1247741" y="2729289"/>
                  <a:pt x="1247740" y="2748894"/>
                </a:cubicBezTo>
                <a:cubicBezTo>
                  <a:pt x="1247740" y="2758696"/>
                  <a:pt x="1243762" y="2767579"/>
                  <a:pt x="1237332" y="2774012"/>
                </a:cubicBezTo>
                <a:cubicBezTo>
                  <a:pt x="1230902" y="2780444"/>
                  <a:pt x="1222019" y="2784426"/>
                  <a:pt x="1212208" y="2784425"/>
                </a:cubicBezTo>
                <a:close/>
                <a:moveTo>
                  <a:pt x="2214185" y="2513969"/>
                </a:moveTo>
                <a:cubicBezTo>
                  <a:pt x="2207957" y="2513970"/>
                  <a:pt x="2202899" y="2508912"/>
                  <a:pt x="2202899" y="2502683"/>
                </a:cubicBezTo>
                <a:cubicBezTo>
                  <a:pt x="2202900" y="2496455"/>
                  <a:pt x="2207958" y="2491397"/>
                  <a:pt x="2214185" y="2491397"/>
                </a:cubicBezTo>
                <a:cubicBezTo>
                  <a:pt x="2220414" y="2491398"/>
                  <a:pt x="2225472" y="2496455"/>
                  <a:pt x="2225472" y="2502684"/>
                </a:cubicBezTo>
                <a:cubicBezTo>
                  <a:pt x="2225472" y="2508911"/>
                  <a:pt x="2220414" y="2513970"/>
                  <a:pt x="2214185" y="2513969"/>
                </a:cubicBezTo>
                <a:close/>
                <a:moveTo>
                  <a:pt x="8208431" y="764550"/>
                </a:moveTo>
                <a:cubicBezTo>
                  <a:pt x="8204921" y="764342"/>
                  <a:pt x="8202162" y="761416"/>
                  <a:pt x="8202162" y="757863"/>
                </a:cubicBezTo>
                <a:cubicBezTo>
                  <a:pt x="8202164" y="754394"/>
                  <a:pt x="8204964" y="751593"/>
                  <a:pt x="8208432" y="751593"/>
                </a:cubicBezTo>
                <a:cubicBezTo>
                  <a:pt x="8211985" y="751593"/>
                  <a:pt x="8214912" y="754353"/>
                  <a:pt x="8215121" y="757863"/>
                </a:cubicBezTo>
                <a:cubicBezTo>
                  <a:pt x="8215121" y="761542"/>
                  <a:pt x="8212110" y="764551"/>
                  <a:pt x="8208431" y="764550"/>
                </a:cubicBezTo>
                <a:close/>
                <a:moveTo>
                  <a:pt x="947188" y="2948702"/>
                </a:moveTo>
                <a:cubicBezTo>
                  <a:pt x="908865" y="2948703"/>
                  <a:pt x="877798" y="2917644"/>
                  <a:pt x="877798" y="2879313"/>
                </a:cubicBezTo>
                <a:cubicBezTo>
                  <a:pt x="877798" y="2840980"/>
                  <a:pt x="908865" y="2809923"/>
                  <a:pt x="947189" y="2809922"/>
                </a:cubicBezTo>
                <a:cubicBezTo>
                  <a:pt x="985512" y="2809922"/>
                  <a:pt x="1016578" y="2840980"/>
                  <a:pt x="1016578" y="2879313"/>
                </a:cubicBezTo>
                <a:cubicBezTo>
                  <a:pt x="1016578" y="2888896"/>
                  <a:pt x="1014637" y="2898024"/>
                  <a:pt x="1011125" y="2906326"/>
                </a:cubicBezTo>
                <a:cubicBezTo>
                  <a:pt x="1000592" y="2931232"/>
                  <a:pt x="975932" y="2948702"/>
                  <a:pt x="947188" y="2948702"/>
                </a:cubicBezTo>
                <a:close/>
                <a:moveTo>
                  <a:pt x="1937880" y="2668635"/>
                </a:moveTo>
                <a:cubicBezTo>
                  <a:pt x="1937753" y="2668635"/>
                  <a:pt x="1937586" y="2668635"/>
                  <a:pt x="1937462" y="2668635"/>
                </a:cubicBezTo>
                <a:cubicBezTo>
                  <a:pt x="1926133" y="2668635"/>
                  <a:pt x="1916978" y="2659480"/>
                  <a:pt x="1916978" y="2648152"/>
                </a:cubicBezTo>
                <a:cubicBezTo>
                  <a:pt x="1916979" y="2636614"/>
                  <a:pt x="1926342" y="2627252"/>
                  <a:pt x="1937880" y="2627252"/>
                </a:cubicBezTo>
                <a:cubicBezTo>
                  <a:pt x="1949416" y="2627252"/>
                  <a:pt x="1958780" y="2636615"/>
                  <a:pt x="1958780" y="2648152"/>
                </a:cubicBezTo>
                <a:cubicBezTo>
                  <a:pt x="1958780" y="2648277"/>
                  <a:pt x="1958780" y="2648445"/>
                  <a:pt x="1958780" y="2648570"/>
                </a:cubicBezTo>
                <a:cubicBezTo>
                  <a:pt x="1958655" y="2654234"/>
                  <a:pt x="1956261" y="2659313"/>
                  <a:pt x="1952483" y="2662944"/>
                </a:cubicBezTo>
                <a:cubicBezTo>
                  <a:pt x="1948705" y="2666576"/>
                  <a:pt x="1943543" y="2668760"/>
                  <a:pt x="1937880" y="2668635"/>
                </a:cubicBezTo>
                <a:close/>
                <a:moveTo>
                  <a:pt x="7573881" y="1005322"/>
                </a:moveTo>
                <a:cubicBezTo>
                  <a:pt x="7572251" y="1005322"/>
                  <a:pt x="7570955" y="1004027"/>
                  <a:pt x="7570952" y="1002394"/>
                </a:cubicBezTo>
                <a:cubicBezTo>
                  <a:pt x="7570953" y="1000764"/>
                  <a:pt x="7572251" y="999470"/>
                  <a:pt x="7573880" y="999469"/>
                </a:cubicBezTo>
                <a:cubicBezTo>
                  <a:pt x="7575511" y="999471"/>
                  <a:pt x="7576808" y="1000765"/>
                  <a:pt x="7576808" y="1002396"/>
                </a:cubicBezTo>
                <a:cubicBezTo>
                  <a:pt x="7576804" y="1004024"/>
                  <a:pt x="7575512" y="1005323"/>
                  <a:pt x="7573881" y="1005322"/>
                </a:cubicBezTo>
                <a:close/>
                <a:moveTo>
                  <a:pt x="8494777" y="767063"/>
                </a:moveTo>
                <a:cubicBezTo>
                  <a:pt x="8490178" y="767063"/>
                  <a:pt x="8486416" y="763300"/>
                  <a:pt x="8486416" y="758701"/>
                </a:cubicBezTo>
                <a:cubicBezTo>
                  <a:pt x="8486416" y="754103"/>
                  <a:pt x="8490178" y="750341"/>
                  <a:pt x="8494776" y="750341"/>
                </a:cubicBezTo>
                <a:cubicBezTo>
                  <a:pt x="8499374" y="750341"/>
                  <a:pt x="8503135" y="754103"/>
                  <a:pt x="8503137" y="758702"/>
                </a:cubicBezTo>
                <a:cubicBezTo>
                  <a:pt x="8503136" y="763299"/>
                  <a:pt x="8499374" y="767063"/>
                  <a:pt x="8494777" y="767063"/>
                </a:cubicBezTo>
                <a:close/>
                <a:moveTo>
                  <a:pt x="706963" y="3083151"/>
                </a:moveTo>
                <a:cubicBezTo>
                  <a:pt x="699658" y="3085424"/>
                  <a:pt x="691893" y="3086648"/>
                  <a:pt x="683841" y="3086648"/>
                </a:cubicBezTo>
                <a:cubicBezTo>
                  <a:pt x="640899" y="3086648"/>
                  <a:pt x="606090" y="3051827"/>
                  <a:pt x="606090" y="3008897"/>
                </a:cubicBezTo>
                <a:cubicBezTo>
                  <a:pt x="606090" y="2965968"/>
                  <a:pt x="640898" y="2931147"/>
                  <a:pt x="683841" y="2931147"/>
                </a:cubicBezTo>
                <a:cubicBezTo>
                  <a:pt x="726784" y="2931147"/>
                  <a:pt x="761591" y="2965968"/>
                  <a:pt x="761591" y="3008897"/>
                </a:cubicBezTo>
                <a:cubicBezTo>
                  <a:pt x="761591" y="3019629"/>
                  <a:pt x="759416" y="3029855"/>
                  <a:pt x="755482" y="3039156"/>
                </a:cubicBezTo>
                <a:cubicBezTo>
                  <a:pt x="746630" y="3060084"/>
                  <a:pt x="728875" y="3076335"/>
                  <a:pt x="706963" y="3083151"/>
                </a:cubicBezTo>
                <a:close/>
                <a:moveTo>
                  <a:pt x="2711621" y="2489306"/>
                </a:moveTo>
                <a:cubicBezTo>
                  <a:pt x="2709531" y="2489306"/>
                  <a:pt x="2707859" y="2487634"/>
                  <a:pt x="2707859" y="2485544"/>
                </a:cubicBezTo>
                <a:cubicBezTo>
                  <a:pt x="2707859" y="2483454"/>
                  <a:pt x="2709531" y="2481782"/>
                  <a:pt x="2711621" y="2481782"/>
                </a:cubicBezTo>
                <a:cubicBezTo>
                  <a:pt x="2713711" y="2481782"/>
                  <a:pt x="2715383" y="2483454"/>
                  <a:pt x="2715383" y="2485544"/>
                </a:cubicBezTo>
                <a:cubicBezTo>
                  <a:pt x="2715383" y="2487634"/>
                  <a:pt x="2713711" y="2489306"/>
                  <a:pt x="2711621" y="2489306"/>
                </a:cubicBezTo>
                <a:close/>
                <a:moveTo>
                  <a:pt x="1666588" y="2812430"/>
                </a:moveTo>
                <a:cubicBezTo>
                  <a:pt x="1666308" y="2812430"/>
                  <a:pt x="1666024" y="2812430"/>
                  <a:pt x="1665745" y="2812430"/>
                </a:cubicBezTo>
                <a:cubicBezTo>
                  <a:pt x="1652359" y="2812180"/>
                  <a:pt x="1641692" y="2801144"/>
                  <a:pt x="1641926" y="2787768"/>
                </a:cubicBezTo>
                <a:cubicBezTo>
                  <a:pt x="1641927" y="2774140"/>
                  <a:pt x="1652966" y="2763106"/>
                  <a:pt x="1666588" y="2763106"/>
                </a:cubicBezTo>
                <a:cubicBezTo>
                  <a:pt x="1680206" y="2763105"/>
                  <a:pt x="1691251" y="2774141"/>
                  <a:pt x="1691251" y="2787768"/>
                </a:cubicBezTo>
                <a:cubicBezTo>
                  <a:pt x="1691251" y="2794581"/>
                  <a:pt x="1688491" y="2800747"/>
                  <a:pt x="1684028" y="2805210"/>
                </a:cubicBezTo>
                <a:cubicBezTo>
                  <a:pt x="1679566" y="2809671"/>
                  <a:pt x="1673399" y="2812431"/>
                  <a:pt x="1666588" y="2812430"/>
                </a:cubicBezTo>
                <a:close/>
                <a:moveTo>
                  <a:pt x="7865657" y="1009086"/>
                </a:moveTo>
                <a:cubicBezTo>
                  <a:pt x="7863569" y="1009088"/>
                  <a:pt x="7861896" y="1007415"/>
                  <a:pt x="7861894" y="1005324"/>
                </a:cubicBezTo>
                <a:cubicBezTo>
                  <a:pt x="7861895" y="1003234"/>
                  <a:pt x="7863568" y="1001563"/>
                  <a:pt x="7865659" y="1001563"/>
                </a:cubicBezTo>
                <a:cubicBezTo>
                  <a:pt x="7867746" y="1001562"/>
                  <a:pt x="7869419" y="1003234"/>
                  <a:pt x="7869420" y="1005325"/>
                </a:cubicBezTo>
                <a:cubicBezTo>
                  <a:pt x="7869419" y="1007414"/>
                  <a:pt x="7867749" y="1009087"/>
                  <a:pt x="7865657" y="1009086"/>
                </a:cubicBezTo>
                <a:close/>
                <a:moveTo>
                  <a:pt x="2424446" y="2657767"/>
                </a:moveTo>
                <a:cubicBezTo>
                  <a:pt x="2417758" y="2657767"/>
                  <a:pt x="2412324" y="2652332"/>
                  <a:pt x="2412324" y="2645644"/>
                </a:cubicBezTo>
                <a:cubicBezTo>
                  <a:pt x="2412324" y="2638956"/>
                  <a:pt x="2417758" y="2633522"/>
                  <a:pt x="2424446" y="2633522"/>
                </a:cubicBezTo>
                <a:cubicBezTo>
                  <a:pt x="2431135" y="2633522"/>
                  <a:pt x="2436569" y="2638956"/>
                  <a:pt x="2436569" y="2645644"/>
                </a:cubicBezTo>
                <a:cubicBezTo>
                  <a:pt x="2436569" y="2652332"/>
                  <a:pt x="2431135" y="2657767"/>
                  <a:pt x="2424446" y="2657767"/>
                </a:cubicBezTo>
                <a:close/>
                <a:moveTo>
                  <a:pt x="1414779" y="2974948"/>
                </a:moveTo>
                <a:cubicBezTo>
                  <a:pt x="1408278" y="2977697"/>
                  <a:pt x="1401130" y="2979218"/>
                  <a:pt x="1393627" y="2979218"/>
                </a:cubicBezTo>
                <a:cubicBezTo>
                  <a:pt x="1363710" y="2979009"/>
                  <a:pt x="1339511" y="2954806"/>
                  <a:pt x="1339285" y="2924878"/>
                </a:cubicBezTo>
                <a:cubicBezTo>
                  <a:pt x="1339285" y="2894863"/>
                  <a:pt x="1363613" y="2870535"/>
                  <a:pt x="1393627" y="2870535"/>
                </a:cubicBezTo>
                <a:cubicBezTo>
                  <a:pt x="1423640" y="2870536"/>
                  <a:pt x="1447968" y="2894863"/>
                  <a:pt x="1447968" y="2924877"/>
                </a:cubicBezTo>
                <a:cubicBezTo>
                  <a:pt x="1447968" y="2932380"/>
                  <a:pt x="1446448" y="2939528"/>
                  <a:pt x="1443698" y="2946030"/>
                </a:cubicBezTo>
                <a:cubicBezTo>
                  <a:pt x="1440948" y="2952531"/>
                  <a:pt x="1436969" y="2958385"/>
                  <a:pt x="1432052" y="2963302"/>
                </a:cubicBezTo>
                <a:cubicBezTo>
                  <a:pt x="1427135" y="2968219"/>
                  <a:pt x="1421281" y="2972198"/>
                  <a:pt x="1414779" y="2974948"/>
                </a:cubicBezTo>
                <a:close/>
                <a:moveTo>
                  <a:pt x="8155764" y="1011180"/>
                </a:moveTo>
                <a:cubicBezTo>
                  <a:pt x="8152752" y="1011179"/>
                  <a:pt x="8150329" y="1008755"/>
                  <a:pt x="8150330" y="1005745"/>
                </a:cubicBezTo>
                <a:cubicBezTo>
                  <a:pt x="8150329" y="1005620"/>
                  <a:pt x="8150330" y="1005452"/>
                  <a:pt x="8150332" y="1005329"/>
                </a:cubicBezTo>
                <a:cubicBezTo>
                  <a:pt x="8150331" y="1002318"/>
                  <a:pt x="8152753" y="999894"/>
                  <a:pt x="8155763" y="999893"/>
                </a:cubicBezTo>
                <a:cubicBezTo>
                  <a:pt x="8158983" y="999894"/>
                  <a:pt x="8161615" y="1002526"/>
                  <a:pt x="8161618" y="1005746"/>
                </a:cubicBezTo>
                <a:cubicBezTo>
                  <a:pt x="8161616" y="1005871"/>
                  <a:pt x="8161616" y="1006038"/>
                  <a:pt x="8161615" y="1006163"/>
                </a:cubicBezTo>
                <a:cubicBezTo>
                  <a:pt x="8161364" y="1009173"/>
                  <a:pt x="8158774" y="1011431"/>
                  <a:pt x="8155764" y="1011180"/>
                </a:cubicBezTo>
                <a:close/>
                <a:moveTo>
                  <a:pt x="2141879" y="2814981"/>
                </a:moveTo>
                <a:cubicBezTo>
                  <a:pt x="2132645" y="2814981"/>
                  <a:pt x="2125159" y="2807494"/>
                  <a:pt x="2125159" y="2798260"/>
                </a:cubicBezTo>
                <a:cubicBezTo>
                  <a:pt x="2125159" y="2789026"/>
                  <a:pt x="2132645" y="2781540"/>
                  <a:pt x="2141880" y="2781540"/>
                </a:cubicBezTo>
                <a:cubicBezTo>
                  <a:pt x="2151113" y="2781540"/>
                  <a:pt x="2158599" y="2789026"/>
                  <a:pt x="2158599" y="2798260"/>
                </a:cubicBezTo>
                <a:cubicBezTo>
                  <a:pt x="2158599" y="2802878"/>
                  <a:pt x="2156728" y="2807058"/>
                  <a:pt x="2153702" y="2810084"/>
                </a:cubicBezTo>
                <a:cubicBezTo>
                  <a:pt x="2150676" y="2813110"/>
                  <a:pt x="2146496" y="2814981"/>
                  <a:pt x="2141879" y="2814981"/>
                </a:cubicBezTo>
                <a:close/>
                <a:moveTo>
                  <a:pt x="1123172" y="3129285"/>
                </a:moveTo>
                <a:cubicBezTo>
                  <a:pt x="1084850" y="3129285"/>
                  <a:pt x="1053782" y="3098227"/>
                  <a:pt x="1053782" y="3059895"/>
                </a:cubicBezTo>
                <a:cubicBezTo>
                  <a:pt x="1053782" y="3059602"/>
                  <a:pt x="1053782" y="3059351"/>
                  <a:pt x="1053782" y="3059058"/>
                </a:cubicBezTo>
                <a:cubicBezTo>
                  <a:pt x="1054012" y="3020517"/>
                  <a:pt x="1085451" y="2989460"/>
                  <a:pt x="1124004" y="2989669"/>
                </a:cubicBezTo>
                <a:cubicBezTo>
                  <a:pt x="1162558" y="2989919"/>
                  <a:pt x="1193624" y="3021353"/>
                  <a:pt x="1193394" y="3059895"/>
                </a:cubicBezTo>
                <a:cubicBezTo>
                  <a:pt x="1193337" y="3069530"/>
                  <a:pt x="1191329" y="3078700"/>
                  <a:pt x="1187747" y="3087031"/>
                </a:cubicBezTo>
                <a:cubicBezTo>
                  <a:pt x="1177000" y="3112025"/>
                  <a:pt x="1152087" y="3129473"/>
                  <a:pt x="1123172" y="3129285"/>
                </a:cubicBezTo>
                <a:close/>
                <a:moveTo>
                  <a:pt x="7496546" y="1246097"/>
                </a:moveTo>
                <a:cubicBezTo>
                  <a:pt x="7494917" y="1246097"/>
                  <a:pt x="7493621" y="1244803"/>
                  <a:pt x="7493621" y="1243171"/>
                </a:cubicBezTo>
                <a:cubicBezTo>
                  <a:pt x="7493619" y="1240663"/>
                  <a:pt x="7496548" y="1240664"/>
                  <a:pt x="7496548" y="1240664"/>
                </a:cubicBezTo>
                <a:cubicBezTo>
                  <a:pt x="7497928" y="1240664"/>
                  <a:pt x="7499054" y="1241792"/>
                  <a:pt x="7499055" y="1243171"/>
                </a:cubicBezTo>
                <a:cubicBezTo>
                  <a:pt x="7499058" y="1244636"/>
                  <a:pt x="7498011" y="1245888"/>
                  <a:pt x="7496546" y="1246097"/>
                </a:cubicBezTo>
                <a:close/>
                <a:moveTo>
                  <a:pt x="2939438" y="2600917"/>
                </a:moveTo>
                <a:cubicBezTo>
                  <a:pt x="2936428" y="2600917"/>
                  <a:pt x="2934004" y="2598492"/>
                  <a:pt x="2934004" y="2595482"/>
                </a:cubicBezTo>
                <a:cubicBezTo>
                  <a:pt x="2934004" y="2592472"/>
                  <a:pt x="2936427" y="2590049"/>
                  <a:pt x="2939438" y="2590049"/>
                </a:cubicBezTo>
                <a:cubicBezTo>
                  <a:pt x="2942448" y="2590049"/>
                  <a:pt x="2944872" y="2592472"/>
                  <a:pt x="2944872" y="2595482"/>
                </a:cubicBezTo>
                <a:cubicBezTo>
                  <a:pt x="2944872" y="2598492"/>
                  <a:pt x="2942448" y="2600917"/>
                  <a:pt x="2939438" y="2600917"/>
                </a:cubicBezTo>
                <a:close/>
                <a:moveTo>
                  <a:pt x="8445454" y="1013274"/>
                </a:moveTo>
                <a:cubicBezTo>
                  <a:pt x="8441774" y="1013274"/>
                  <a:pt x="8438766" y="1010265"/>
                  <a:pt x="8438766" y="1006586"/>
                </a:cubicBezTo>
                <a:cubicBezTo>
                  <a:pt x="8438766" y="1002908"/>
                  <a:pt x="8441774" y="999898"/>
                  <a:pt x="8445454" y="999898"/>
                </a:cubicBezTo>
                <a:cubicBezTo>
                  <a:pt x="8449132" y="999898"/>
                  <a:pt x="8452143" y="1002909"/>
                  <a:pt x="8452141" y="1006586"/>
                </a:cubicBezTo>
                <a:cubicBezTo>
                  <a:pt x="8452142" y="1010265"/>
                  <a:pt x="8449132" y="1013275"/>
                  <a:pt x="8445454" y="1013274"/>
                </a:cubicBezTo>
                <a:close/>
                <a:moveTo>
                  <a:pt x="881725" y="3269873"/>
                </a:moveTo>
                <a:cubicBezTo>
                  <a:pt x="874146" y="3272230"/>
                  <a:pt x="866089" y="3273500"/>
                  <a:pt x="857735" y="3273500"/>
                </a:cubicBezTo>
                <a:cubicBezTo>
                  <a:pt x="813275" y="3273291"/>
                  <a:pt x="777287" y="3237300"/>
                  <a:pt x="777057" y="3192824"/>
                </a:cubicBezTo>
                <a:cubicBezTo>
                  <a:pt x="777057" y="3148263"/>
                  <a:pt x="813177" y="3112147"/>
                  <a:pt x="857735" y="3112147"/>
                </a:cubicBezTo>
                <a:cubicBezTo>
                  <a:pt x="902289" y="3112147"/>
                  <a:pt x="938410" y="3148263"/>
                  <a:pt x="938410" y="3192824"/>
                </a:cubicBezTo>
                <a:cubicBezTo>
                  <a:pt x="938410" y="3203965"/>
                  <a:pt x="936153" y="3214577"/>
                  <a:pt x="932070" y="3224229"/>
                </a:cubicBezTo>
                <a:cubicBezTo>
                  <a:pt x="922885" y="3245946"/>
                  <a:pt x="904460" y="3262802"/>
                  <a:pt x="881725" y="3269873"/>
                </a:cubicBezTo>
                <a:close/>
                <a:moveTo>
                  <a:pt x="1880202" y="2987371"/>
                </a:moveTo>
                <a:cubicBezTo>
                  <a:pt x="1874801" y="2989658"/>
                  <a:pt x="1868866" y="2990922"/>
                  <a:pt x="1862637" y="2990922"/>
                </a:cubicBezTo>
                <a:cubicBezTo>
                  <a:pt x="1837724" y="2990922"/>
                  <a:pt x="1817491" y="2970691"/>
                  <a:pt x="1817491" y="2945777"/>
                </a:cubicBezTo>
                <a:cubicBezTo>
                  <a:pt x="1817492" y="2920862"/>
                  <a:pt x="1837723" y="2900631"/>
                  <a:pt x="1862637" y="2900631"/>
                </a:cubicBezTo>
                <a:cubicBezTo>
                  <a:pt x="1887551" y="2900631"/>
                  <a:pt x="1907783" y="2920862"/>
                  <a:pt x="1907783" y="2945776"/>
                </a:cubicBezTo>
                <a:cubicBezTo>
                  <a:pt x="1907783" y="2958233"/>
                  <a:pt x="1902725" y="2969519"/>
                  <a:pt x="1894552" y="2977692"/>
                </a:cubicBezTo>
                <a:cubicBezTo>
                  <a:pt x="1890467" y="2981778"/>
                  <a:pt x="1885602" y="2985086"/>
                  <a:pt x="1880202" y="2987371"/>
                </a:cubicBezTo>
                <a:close/>
                <a:moveTo>
                  <a:pt x="662972" y="3359838"/>
                </a:moveTo>
                <a:lnTo>
                  <a:pt x="632209" y="3256179"/>
                </a:lnTo>
                <a:lnTo>
                  <a:pt x="648925" y="3267449"/>
                </a:lnTo>
                <a:cubicBezTo>
                  <a:pt x="663524" y="3282048"/>
                  <a:pt x="672553" y="3302217"/>
                  <a:pt x="672554" y="3324497"/>
                </a:cubicBezTo>
                <a:cubicBezTo>
                  <a:pt x="672554" y="3335638"/>
                  <a:pt x="670297" y="3346250"/>
                  <a:pt x="666214" y="3355902"/>
                </a:cubicBezTo>
                <a:close/>
                <a:moveTo>
                  <a:pt x="2645158" y="2778572"/>
                </a:moveTo>
                <a:cubicBezTo>
                  <a:pt x="2645032" y="2778572"/>
                  <a:pt x="2644864" y="2778572"/>
                  <a:pt x="2644740" y="2778572"/>
                </a:cubicBezTo>
                <a:cubicBezTo>
                  <a:pt x="2639639" y="2778322"/>
                  <a:pt x="2635709" y="2774015"/>
                  <a:pt x="2635961" y="2768958"/>
                </a:cubicBezTo>
                <a:cubicBezTo>
                  <a:pt x="2635960" y="2763900"/>
                  <a:pt x="2640058" y="2759762"/>
                  <a:pt x="2645158" y="2759762"/>
                </a:cubicBezTo>
                <a:cubicBezTo>
                  <a:pt x="2650256" y="2759762"/>
                  <a:pt x="2654354" y="2763900"/>
                  <a:pt x="2654354" y="2768958"/>
                </a:cubicBezTo>
                <a:cubicBezTo>
                  <a:pt x="2654354" y="2769083"/>
                  <a:pt x="2654354" y="2769250"/>
                  <a:pt x="2654354" y="2769376"/>
                </a:cubicBezTo>
                <a:cubicBezTo>
                  <a:pt x="2654354" y="2774475"/>
                  <a:pt x="2650256" y="2778572"/>
                  <a:pt x="2645158" y="2778572"/>
                </a:cubicBezTo>
                <a:close/>
                <a:moveTo>
                  <a:pt x="7793342" y="1255295"/>
                </a:moveTo>
                <a:cubicBezTo>
                  <a:pt x="7793218" y="1255296"/>
                  <a:pt x="7793050" y="1255296"/>
                  <a:pt x="7792924" y="1255296"/>
                </a:cubicBezTo>
                <a:cubicBezTo>
                  <a:pt x="7788284" y="1255045"/>
                  <a:pt x="7784730" y="1251115"/>
                  <a:pt x="7784979" y="1246516"/>
                </a:cubicBezTo>
                <a:cubicBezTo>
                  <a:pt x="7784981" y="1241919"/>
                  <a:pt x="7788742" y="1238157"/>
                  <a:pt x="7793343" y="1238159"/>
                </a:cubicBezTo>
                <a:cubicBezTo>
                  <a:pt x="7793464" y="1238156"/>
                  <a:pt x="7793635" y="1238158"/>
                  <a:pt x="7793759" y="1238158"/>
                </a:cubicBezTo>
                <a:cubicBezTo>
                  <a:pt x="7798401" y="1238159"/>
                  <a:pt x="7802120" y="1241920"/>
                  <a:pt x="7802120" y="1246517"/>
                </a:cubicBezTo>
                <a:cubicBezTo>
                  <a:pt x="7802119" y="1251366"/>
                  <a:pt x="7798190" y="1255295"/>
                  <a:pt x="7793342" y="1255295"/>
                </a:cubicBezTo>
                <a:close/>
                <a:moveTo>
                  <a:pt x="8733890" y="1017040"/>
                </a:moveTo>
                <a:cubicBezTo>
                  <a:pt x="8728832" y="1017040"/>
                  <a:pt x="8724695" y="1012943"/>
                  <a:pt x="8724693" y="1007843"/>
                </a:cubicBezTo>
                <a:cubicBezTo>
                  <a:pt x="8724693" y="1007550"/>
                  <a:pt x="8724694" y="1007300"/>
                  <a:pt x="8724694" y="1007008"/>
                </a:cubicBezTo>
                <a:cubicBezTo>
                  <a:pt x="8724903" y="1001741"/>
                  <a:pt x="8729417" y="997602"/>
                  <a:pt x="8734726" y="997811"/>
                </a:cubicBezTo>
                <a:cubicBezTo>
                  <a:pt x="8740035" y="998062"/>
                  <a:pt x="8744132" y="1002535"/>
                  <a:pt x="8743922" y="1007844"/>
                </a:cubicBezTo>
                <a:cubicBezTo>
                  <a:pt x="8743670" y="1013152"/>
                  <a:pt x="8739198" y="1017249"/>
                  <a:pt x="8733890" y="1017040"/>
                </a:cubicBezTo>
                <a:close/>
                <a:moveTo>
                  <a:pt x="1606538" y="3137070"/>
                </a:moveTo>
                <a:cubicBezTo>
                  <a:pt x="1600316" y="3139643"/>
                  <a:pt x="1593486" y="3141041"/>
                  <a:pt x="1586330" y="3140989"/>
                </a:cubicBezTo>
                <a:cubicBezTo>
                  <a:pt x="1557934" y="3140989"/>
                  <a:pt x="1534914" y="3117956"/>
                  <a:pt x="1534914" y="3089573"/>
                </a:cubicBezTo>
                <a:cubicBezTo>
                  <a:pt x="1534910" y="3089280"/>
                  <a:pt x="1534910" y="3089029"/>
                  <a:pt x="1534914" y="3088737"/>
                </a:cubicBezTo>
                <a:cubicBezTo>
                  <a:pt x="1535144" y="3060103"/>
                  <a:pt x="1558536" y="3037112"/>
                  <a:pt x="1587162" y="3037321"/>
                </a:cubicBezTo>
                <a:cubicBezTo>
                  <a:pt x="1615787" y="3037572"/>
                  <a:pt x="1638807" y="3060940"/>
                  <a:pt x="1638577" y="3089574"/>
                </a:cubicBezTo>
                <a:cubicBezTo>
                  <a:pt x="1638520" y="3096732"/>
                  <a:pt x="1637015" y="3103538"/>
                  <a:pt x="1634342" y="3109716"/>
                </a:cubicBezTo>
                <a:cubicBezTo>
                  <a:pt x="1631670" y="3115895"/>
                  <a:pt x="1627829" y="3121446"/>
                  <a:pt x="1623102" y="3126096"/>
                </a:cubicBezTo>
                <a:cubicBezTo>
                  <a:pt x="1618375" y="3130747"/>
                  <a:pt x="1612759" y="3134496"/>
                  <a:pt x="1606538" y="3137070"/>
                </a:cubicBezTo>
                <a:close/>
                <a:moveTo>
                  <a:pt x="3176452" y="2687027"/>
                </a:moveTo>
                <a:cubicBezTo>
                  <a:pt x="3174989" y="2687027"/>
                  <a:pt x="3173735" y="2685982"/>
                  <a:pt x="3173526" y="2684519"/>
                </a:cubicBezTo>
                <a:cubicBezTo>
                  <a:pt x="3173526" y="2682889"/>
                  <a:pt x="3174822" y="2681593"/>
                  <a:pt x="3176452" y="2681593"/>
                </a:cubicBezTo>
                <a:cubicBezTo>
                  <a:pt x="3177915" y="2681802"/>
                  <a:pt x="3178960" y="2683056"/>
                  <a:pt x="3178960" y="2684519"/>
                </a:cubicBezTo>
                <a:cubicBezTo>
                  <a:pt x="3178960" y="2685899"/>
                  <a:pt x="3177831" y="2687027"/>
                  <a:pt x="3176452" y="2687027"/>
                </a:cubicBezTo>
                <a:close/>
                <a:moveTo>
                  <a:pt x="2355892" y="2957481"/>
                </a:moveTo>
                <a:cubicBezTo>
                  <a:pt x="2355767" y="2957481"/>
                  <a:pt x="2355599" y="2957481"/>
                  <a:pt x="2355474" y="2957481"/>
                </a:cubicBezTo>
                <a:cubicBezTo>
                  <a:pt x="2342098" y="2957231"/>
                  <a:pt x="2331396" y="2946194"/>
                  <a:pt x="2331647" y="2932819"/>
                </a:cubicBezTo>
                <a:cubicBezTo>
                  <a:pt x="2331647" y="2932693"/>
                  <a:pt x="2331647" y="2932525"/>
                  <a:pt x="2331647" y="2932401"/>
                </a:cubicBezTo>
                <a:cubicBezTo>
                  <a:pt x="2331898" y="2918773"/>
                  <a:pt x="2343101" y="2907946"/>
                  <a:pt x="2356729" y="2908155"/>
                </a:cubicBezTo>
                <a:cubicBezTo>
                  <a:pt x="2370355" y="2908406"/>
                  <a:pt x="2381182" y="2919608"/>
                  <a:pt x="2380973" y="2933237"/>
                </a:cubicBezTo>
                <a:cubicBezTo>
                  <a:pt x="2380848" y="2940050"/>
                  <a:pt x="2377984" y="2946173"/>
                  <a:pt x="2373448" y="2950562"/>
                </a:cubicBezTo>
                <a:cubicBezTo>
                  <a:pt x="2368913" y="2954952"/>
                  <a:pt x="2362706" y="2957606"/>
                  <a:pt x="2355892" y="2957481"/>
                </a:cubicBezTo>
                <a:close/>
                <a:moveTo>
                  <a:pt x="8088467" y="1267423"/>
                </a:moveTo>
                <a:cubicBezTo>
                  <a:pt x="8078683" y="1267214"/>
                  <a:pt x="8070908" y="1259229"/>
                  <a:pt x="8070907" y="1249448"/>
                </a:cubicBezTo>
                <a:cubicBezTo>
                  <a:pt x="8070909" y="1249323"/>
                  <a:pt x="8070907" y="1249155"/>
                  <a:pt x="8070908" y="1249031"/>
                </a:cubicBezTo>
                <a:cubicBezTo>
                  <a:pt x="8071158" y="1239123"/>
                  <a:pt x="8079392" y="1231265"/>
                  <a:pt x="8089299" y="1231474"/>
                </a:cubicBezTo>
                <a:cubicBezTo>
                  <a:pt x="8099204" y="1231723"/>
                  <a:pt x="8107064" y="1239959"/>
                  <a:pt x="8106859" y="1249868"/>
                </a:cubicBezTo>
                <a:cubicBezTo>
                  <a:pt x="8106733" y="1254842"/>
                  <a:pt x="8104611" y="1259293"/>
                  <a:pt x="8101283" y="1262470"/>
                </a:cubicBezTo>
                <a:cubicBezTo>
                  <a:pt x="8097954" y="1265647"/>
                  <a:pt x="8093420" y="1267549"/>
                  <a:pt x="8088467" y="1267423"/>
                </a:cubicBezTo>
                <a:close/>
                <a:moveTo>
                  <a:pt x="7402494" y="1481020"/>
                </a:moveTo>
                <a:cubicBezTo>
                  <a:pt x="7401031" y="1480812"/>
                  <a:pt x="7399988" y="1479559"/>
                  <a:pt x="7399988" y="1478096"/>
                </a:cubicBezTo>
                <a:cubicBezTo>
                  <a:pt x="7399987" y="1476715"/>
                  <a:pt x="7401117" y="1475589"/>
                  <a:pt x="7402498" y="1475589"/>
                </a:cubicBezTo>
                <a:cubicBezTo>
                  <a:pt x="7403960" y="1475589"/>
                  <a:pt x="7405214" y="1476633"/>
                  <a:pt x="7405423" y="1478097"/>
                </a:cubicBezTo>
                <a:cubicBezTo>
                  <a:pt x="7405424" y="1479727"/>
                  <a:pt x="7404127" y="1481021"/>
                  <a:pt x="7402494" y="1481020"/>
                </a:cubicBezTo>
                <a:close/>
                <a:moveTo>
                  <a:pt x="1312949" y="3304850"/>
                </a:moveTo>
                <a:cubicBezTo>
                  <a:pt x="1271094" y="3304850"/>
                  <a:pt x="1237102" y="3271033"/>
                  <a:pt x="1236871" y="3229190"/>
                </a:cubicBezTo>
                <a:cubicBezTo>
                  <a:pt x="1236871" y="3229065"/>
                  <a:pt x="1236871" y="3228897"/>
                  <a:pt x="1236871" y="3228772"/>
                </a:cubicBezTo>
                <a:cubicBezTo>
                  <a:pt x="1236871" y="3186762"/>
                  <a:pt x="1270931" y="3152694"/>
                  <a:pt x="1312945" y="3152694"/>
                </a:cubicBezTo>
                <a:cubicBezTo>
                  <a:pt x="1354965" y="3152694"/>
                  <a:pt x="1389028" y="3186762"/>
                  <a:pt x="1389028" y="3228772"/>
                </a:cubicBezTo>
                <a:cubicBezTo>
                  <a:pt x="1389028" y="3239274"/>
                  <a:pt x="1386899" y="3249281"/>
                  <a:pt x="1383050" y="3258382"/>
                </a:cubicBezTo>
                <a:cubicBezTo>
                  <a:pt x="1371501" y="3285687"/>
                  <a:pt x="1344464" y="3304850"/>
                  <a:pt x="1312949" y="3304850"/>
                </a:cubicBezTo>
                <a:close/>
                <a:moveTo>
                  <a:pt x="2070808" y="3125940"/>
                </a:moveTo>
                <a:cubicBezTo>
                  <a:pt x="2068216" y="3126234"/>
                  <a:pt x="2065582" y="3126234"/>
                  <a:pt x="2062992" y="3125940"/>
                </a:cubicBezTo>
                <a:cubicBezTo>
                  <a:pt x="2042760" y="3123767"/>
                  <a:pt x="2028171" y="3105667"/>
                  <a:pt x="2030302" y="3085436"/>
                </a:cubicBezTo>
                <a:cubicBezTo>
                  <a:pt x="2032477" y="3065246"/>
                  <a:pt x="2050618" y="3050615"/>
                  <a:pt x="2070808" y="3052789"/>
                </a:cubicBezTo>
                <a:cubicBezTo>
                  <a:pt x="2088031" y="3054628"/>
                  <a:pt x="2101616" y="3068213"/>
                  <a:pt x="2103454" y="3085436"/>
                </a:cubicBezTo>
                <a:cubicBezTo>
                  <a:pt x="2104542" y="3095552"/>
                  <a:pt x="2101427" y="3105134"/>
                  <a:pt x="2095518" y="3112459"/>
                </a:cubicBezTo>
                <a:cubicBezTo>
                  <a:pt x="2089608" y="3119785"/>
                  <a:pt x="2080902" y="3124854"/>
                  <a:pt x="2070808" y="3125940"/>
                </a:cubicBezTo>
                <a:close/>
                <a:moveTo>
                  <a:pt x="2875483" y="2890182"/>
                </a:moveTo>
                <a:cubicBezTo>
                  <a:pt x="2875357" y="2890183"/>
                  <a:pt x="2875191" y="2890182"/>
                  <a:pt x="2875065" y="2890182"/>
                </a:cubicBezTo>
                <a:cubicBezTo>
                  <a:pt x="2865827" y="2890182"/>
                  <a:pt x="2858345" y="2882700"/>
                  <a:pt x="2858345" y="2873461"/>
                </a:cubicBezTo>
                <a:cubicBezTo>
                  <a:pt x="2858052" y="2871705"/>
                  <a:pt x="2858052" y="2869908"/>
                  <a:pt x="2858345" y="2868111"/>
                </a:cubicBezTo>
                <a:cubicBezTo>
                  <a:pt x="2859808" y="2858790"/>
                  <a:pt x="2868586" y="2852394"/>
                  <a:pt x="2877949" y="2853856"/>
                </a:cubicBezTo>
                <a:cubicBezTo>
                  <a:pt x="2887313" y="2855319"/>
                  <a:pt x="2893666" y="2864098"/>
                  <a:pt x="2892203" y="2873461"/>
                </a:cubicBezTo>
                <a:cubicBezTo>
                  <a:pt x="2892204" y="2878080"/>
                  <a:pt x="2890333" y="2882260"/>
                  <a:pt x="2887307" y="2885286"/>
                </a:cubicBezTo>
                <a:cubicBezTo>
                  <a:pt x="2884282" y="2888311"/>
                  <a:pt x="2880102" y="2890182"/>
                  <a:pt x="2875483" y="2890182"/>
                </a:cubicBezTo>
                <a:close/>
                <a:moveTo>
                  <a:pt x="8390794" y="1261119"/>
                </a:moveTo>
                <a:cubicBezTo>
                  <a:pt x="8388396" y="1262734"/>
                  <a:pt x="8385386" y="1263434"/>
                  <a:pt x="8382334" y="1262828"/>
                </a:cubicBezTo>
                <a:cubicBezTo>
                  <a:pt x="8380914" y="1263120"/>
                  <a:pt x="8379450" y="1263120"/>
                  <a:pt x="8378030" y="1262828"/>
                </a:cubicBezTo>
                <a:cubicBezTo>
                  <a:pt x="8371883" y="1261616"/>
                  <a:pt x="8367913" y="1255721"/>
                  <a:pt x="8369082" y="1249577"/>
                </a:cubicBezTo>
                <a:cubicBezTo>
                  <a:pt x="8370295" y="1243474"/>
                  <a:pt x="8376232" y="1239461"/>
                  <a:pt x="8382333" y="1240672"/>
                </a:cubicBezTo>
                <a:cubicBezTo>
                  <a:pt x="8383756" y="1240381"/>
                  <a:pt x="8385219" y="1240381"/>
                  <a:pt x="8386639" y="1240672"/>
                </a:cubicBezTo>
                <a:cubicBezTo>
                  <a:pt x="8392785" y="1241885"/>
                  <a:pt x="8396756" y="1247780"/>
                  <a:pt x="8395585" y="1253924"/>
                </a:cubicBezTo>
                <a:cubicBezTo>
                  <a:pt x="8394979" y="1256975"/>
                  <a:pt x="8393192" y="1259505"/>
                  <a:pt x="8390794" y="1261119"/>
                </a:cubicBezTo>
                <a:close/>
                <a:moveTo>
                  <a:pt x="1064790" y="3440596"/>
                </a:moveTo>
                <a:cubicBezTo>
                  <a:pt x="1057486" y="3442867"/>
                  <a:pt x="1049720" y="3444091"/>
                  <a:pt x="1041669" y="3444091"/>
                </a:cubicBezTo>
                <a:cubicBezTo>
                  <a:pt x="998729" y="3444091"/>
                  <a:pt x="963918" y="3409281"/>
                  <a:pt x="963918" y="3366341"/>
                </a:cubicBezTo>
                <a:cubicBezTo>
                  <a:pt x="963918" y="3323400"/>
                  <a:pt x="998728" y="3288591"/>
                  <a:pt x="1041668" y="3288591"/>
                </a:cubicBezTo>
                <a:cubicBezTo>
                  <a:pt x="1084609" y="3288590"/>
                  <a:pt x="1119420" y="3323400"/>
                  <a:pt x="1119420" y="3366341"/>
                </a:cubicBezTo>
                <a:cubicBezTo>
                  <a:pt x="1119420" y="3377076"/>
                  <a:pt x="1117245" y="3387303"/>
                  <a:pt x="1113310" y="3396604"/>
                </a:cubicBezTo>
                <a:cubicBezTo>
                  <a:pt x="1104458" y="3417534"/>
                  <a:pt x="1086701" y="3433781"/>
                  <a:pt x="1064790" y="3440596"/>
                </a:cubicBezTo>
                <a:close/>
                <a:moveTo>
                  <a:pt x="3422242" y="2754327"/>
                </a:moveTo>
                <a:cubicBezTo>
                  <a:pt x="3420779" y="2754327"/>
                  <a:pt x="3419525" y="2753282"/>
                  <a:pt x="3419316" y="2751819"/>
                </a:cubicBezTo>
                <a:cubicBezTo>
                  <a:pt x="3419316" y="2750189"/>
                  <a:pt x="3420612" y="2748893"/>
                  <a:pt x="3422242" y="2748893"/>
                </a:cubicBezTo>
                <a:cubicBezTo>
                  <a:pt x="3423873" y="2748893"/>
                  <a:pt x="3425169" y="2750189"/>
                  <a:pt x="3425169" y="2751819"/>
                </a:cubicBezTo>
                <a:cubicBezTo>
                  <a:pt x="3424960" y="2753282"/>
                  <a:pt x="3423706" y="2754327"/>
                  <a:pt x="3422242" y="2754327"/>
                </a:cubicBezTo>
                <a:close/>
                <a:moveTo>
                  <a:pt x="7705976" y="1495237"/>
                </a:moveTo>
                <a:cubicBezTo>
                  <a:pt x="7699917" y="1495237"/>
                  <a:pt x="7694903" y="1490430"/>
                  <a:pt x="7694692" y="1484368"/>
                </a:cubicBezTo>
                <a:cubicBezTo>
                  <a:pt x="7694690" y="1484242"/>
                  <a:pt x="7694692" y="1484077"/>
                  <a:pt x="7694693" y="1483951"/>
                </a:cubicBezTo>
                <a:cubicBezTo>
                  <a:pt x="7694694" y="1477723"/>
                  <a:pt x="7699749" y="1472664"/>
                  <a:pt x="7705980" y="1472665"/>
                </a:cubicBezTo>
                <a:cubicBezTo>
                  <a:pt x="7712207" y="1472665"/>
                  <a:pt x="7717265" y="1477723"/>
                  <a:pt x="7717265" y="1483950"/>
                </a:cubicBezTo>
                <a:cubicBezTo>
                  <a:pt x="7717267" y="1490181"/>
                  <a:pt x="7712207" y="1495238"/>
                  <a:pt x="7705976" y="1495237"/>
                </a:cubicBezTo>
                <a:close/>
                <a:moveTo>
                  <a:pt x="796033" y="3579203"/>
                </a:moveTo>
                <a:cubicBezTo>
                  <a:pt x="788454" y="3581560"/>
                  <a:pt x="780396" y="3582830"/>
                  <a:pt x="772042" y="3582830"/>
                </a:cubicBezTo>
                <a:cubicBezTo>
                  <a:pt x="760903" y="3582830"/>
                  <a:pt x="750291" y="3580573"/>
                  <a:pt x="740639" y="3576491"/>
                </a:cubicBezTo>
                <a:lnTo>
                  <a:pt x="723924" y="3565222"/>
                </a:lnTo>
                <a:lnTo>
                  <a:pt x="696969" y="3474394"/>
                </a:lnTo>
                <a:lnTo>
                  <a:pt x="697705" y="3470749"/>
                </a:lnTo>
                <a:cubicBezTo>
                  <a:pt x="709953" y="3441792"/>
                  <a:pt x="738625" y="3421477"/>
                  <a:pt x="772042" y="3421477"/>
                </a:cubicBezTo>
                <a:cubicBezTo>
                  <a:pt x="816598" y="3421477"/>
                  <a:pt x="852718" y="3457593"/>
                  <a:pt x="852718" y="3502153"/>
                </a:cubicBezTo>
                <a:cubicBezTo>
                  <a:pt x="852718" y="3513293"/>
                  <a:pt x="850460" y="3523906"/>
                  <a:pt x="846378" y="3533558"/>
                </a:cubicBezTo>
                <a:cubicBezTo>
                  <a:pt x="837192" y="3555275"/>
                  <a:pt x="818769" y="3572132"/>
                  <a:pt x="796033" y="3579203"/>
                </a:cubicBezTo>
                <a:close/>
                <a:moveTo>
                  <a:pt x="1789485" y="3299415"/>
                </a:moveTo>
                <a:cubicBezTo>
                  <a:pt x="1789360" y="3299416"/>
                  <a:pt x="1789192" y="3299416"/>
                  <a:pt x="1789067" y="3299415"/>
                </a:cubicBezTo>
                <a:cubicBezTo>
                  <a:pt x="1756504" y="3299416"/>
                  <a:pt x="1730127" y="3273040"/>
                  <a:pt x="1730127" y="3240477"/>
                </a:cubicBezTo>
                <a:cubicBezTo>
                  <a:pt x="1730127" y="3240351"/>
                  <a:pt x="1730127" y="3240184"/>
                  <a:pt x="1730127" y="3240059"/>
                </a:cubicBezTo>
                <a:cubicBezTo>
                  <a:pt x="1730127" y="3207286"/>
                  <a:pt x="1756713" y="3180700"/>
                  <a:pt x="1789485" y="3180701"/>
                </a:cubicBezTo>
                <a:cubicBezTo>
                  <a:pt x="1822257" y="3180701"/>
                  <a:pt x="1848843" y="3207286"/>
                  <a:pt x="1848843" y="3240059"/>
                </a:cubicBezTo>
                <a:cubicBezTo>
                  <a:pt x="1848843" y="3248252"/>
                  <a:pt x="1847182" y="3256058"/>
                  <a:pt x="1844177" y="3263159"/>
                </a:cubicBezTo>
                <a:cubicBezTo>
                  <a:pt x="1835164" y="3284461"/>
                  <a:pt x="1814064" y="3299416"/>
                  <a:pt x="1789485" y="3299415"/>
                </a:cubicBezTo>
                <a:close/>
                <a:moveTo>
                  <a:pt x="2579528" y="3068255"/>
                </a:moveTo>
                <a:cubicBezTo>
                  <a:pt x="2570208" y="3068046"/>
                  <a:pt x="2562809" y="3060438"/>
                  <a:pt x="2562808" y="3051117"/>
                </a:cubicBezTo>
                <a:cubicBezTo>
                  <a:pt x="2562808" y="3041878"/>
                  <a:pt x="2570291" y="3034396"/>
                  <a:pt x="2579528" y="3034396"/>
                </a:cubicBezTo>
                <a:cubicBezTo>
                  <a:pt x="2588766" y="3034396"/>
                  <a:pt x="2596249" y="3041878"/>
                  <a:pt x="2596250" y="3051117"/>
                </a:cubicBezTo>
                <a:cubicBezTo>
                  <a:pt x="2596249" y="3055777"/>
                  <a:pt x="2594399" y="3060010"/>
                  <a:pt x="2591385" y="3063103"/>
                </a:cubicBezTo>
                <a:cubicBezTo>
                  <a:pt x="2588370" y="3066196"/>
                  <a:pt x="2584189" y="3068151"/>
                  <a:pt x="2579528" y="3068255"/>
                </a:cubicBezTo>
                <a:close/>
                <a:moveTo>
                  <a:pt x="8674533" y="1261997"/>
                </a:moveTo>
                <a:cubicBezTo>
                  <a:pt x="8669935" y="1261997"/>
                  <a:pt x="8666173" y="1258235"/>
                  <a:pt x="8666173" y="1253637"/>
                </a:cubicBezTo>
                <a:cubicBezTo>
                  <a:pt x="8666172" y="1249037"/>
                  <a:pt x="8669935" y="1245276"/>
                  <a:pt x="8674532" y="1245275"/>
                </a:cubicBezTo>
                <a:cubicBezTo>
                  <a:pt x="8679131" y="1245276"/>
                  <a:pt x="8682893" y="1249037"/>
                  <a:pt x="8682892" y="1253636"/>
                </a:cubicBezTo>
                <a:cubicBezTo>
                  <a:pt x="8682892" y="1258234"/>
                  <a:pt x="8679130" y="1261996"/>
                  <a:pt x="8674533" y="1261997"/>
                </a:cubicBezTo>
                <a:close/>
                <a:moveTo>
                  <a:pt x="3668870" y="2799473"/>
                </a:moveTo>
                <a:cubicBezTo>
                  <a:pt x="3667491" y="2799473"/>
                  <a:pt x="3666362" y="2798344"/>
                  <a:pt x="3666362" y="2796965"/>
                </a:cubicBezTo>
                <a:cubicBezTo>
                  <a:pt x="3666362" y="2795502"/>
                  <a:pt x="3667407" y="2794248"/>
                  <a:pt x="3668870" y="2794039"/>
                </a:cubicBezTo>
                <a:cubicBezTo>
                  <a:pt x="3670500" y="2794039"/>
                  <a:pt x="3671796" y="2795335"/>
                  <a:pt x="3671796" y="2796965"/>
                </a:cubicBezTo>
                <a:cubicBezTo>
                  <a:pt x="3671587" y="2798428"/>
                  <a:pt x="3670333" y="2799473"/>
                  <a:pt x="3668870" y="2799473"/>
                </a:cubicBezTo>
                <a:close/>
                <a:moveTo>
                  <a:pt x="8006953" y="1519902"/>
                </a:moveTo>
                <a:cubicBezTo>
                  <a:pt x="7989856" y="1519902"/>
                  <a:pt x="7976018" y="1506066"/>
                  <a:pt x="7976020" y="1488970"/>
                </a:cubicBezTo>
                <a:cubicBezTo>
                  <a:pt x="7976017" y="1471872"/>
                  <a:pt x="7989854" y="1458037"/>
                  <a:pt x="8006952" y="1458037"/>
                </a:cubicBezTo>
                <a:cubicBezTo>
                  <a:pt x="8024049" y="1458037"/>
                  <a:pt x="8037886" y="1471873"/>
                  <a:pt x="8037886" y="1488969"/>
                </a:cubicBezTo>
                <a:cubicBezTo>
                  <a:pt x="8037885" y="1497518"/>
                  <a:pt x="8034426" y="1505251"/>
                  <a:pt x="8028827" y="1510845"/>
                </a:cubicBezTo>
                <a:cubicBezTo>
                  <a:pt x="8023235" y="1516444"/>
                  <a:pt x="8015499" y="1519901"/>
                  <a:pt x="8006953" y="1519902"/>
                </a:cubicBezTo>
                <a:close/>
                <a:moveTo>
                  <a:pt x="1511098" y="3449524"/>
                </a:moveTo>
                <a:cubicBezTo>
                  <a:pt x="1476469" y="3449525"/>
                  <a:pt x="1448396" y="3421451"/>
                  <a:pt x="1448396" y="3386823"/>
                </a:cubicBezTo>
                <a:cubicBezTo>
                  <a:pt x="1448396" y="3352192"/>
                  <a:pt x="1476469" y="3324121"/>
                  <a:pt x="1511098" y="3324120"/>
                </a:cubicBezTo>
                <a:cubicBezTo>
                  <a:pt x="1545727" y="3324121"/>
                  <a:pt x="1573800" y="3352192"/>
                  <a:pt x="1573800" y="3386823"/>
                </a:cubicBezTo>
                <a:cubicBezTo>
                  <a:pt x="1573800" y="3395480"/>
                  <a:pt x="1572045" y="3403727"/>
                  <a:pt x="1568872" y="3411229"/>
                </a:cubicBezTo>
                <a:cubicBezTo>
                  <a:pt x="1559354" y="3433734"/>
                  <a:pt x="1537070" y="3449524"/>
                  <a:pt x="1511098" y="3449524"/>
                </a:cubicBezTo>
                <a:close/>
                <a:moveTo>
                  <a:pt x="3113331" y="2977128"/>
                </a:moveTo>
                <a:cubicBezTo>
                  <a:pt x="3113038" y="2977128"/>
                  <a:pt x="3112745" y="2977128"/>
                  <a:pt x="3112495" y="2977128"/>
                </a:cubicBezTo>
                <a:cubicBezTo>
                  <a:pt x="3103465" y="2976878"/>
                  <a:pt x="3096359" y="2969395"/>
                  <a:pt x="3096611" y="2960407"/>
                </a:cubicBezTo>
                <a:cubicBezTo>
                  <a:pt x="3096611" y="2960116"/>
                  <a:pt x="3096611" y="2959865"/>
                  <a:pt x="3096611" y="2959572"/>
                </a:cubicBezTo>
                <a:cubicBezTo>
                  <a:pt x="3096819" y="2950125"/>
                  <a:pt x="3104678" y="2942642"/>
                  <a:pt x="3114167" y="2942852"/>
                </a:cubicBezTo>
                <a:cubicBezTo>
                  <a:pt x="3123614" y="2943102"/>
                  <a:pt x="3131096" y="2950960"/>
                  <a:pt x="3130887" y="2960407"/>
                </a:cubicBezTo>
                <a:cubicBezTo>
                  <a:pt x="3130762" y="2965131"/>
                  <a:pt x="3128735" y="2969363"/>
                  <a:pt x="3125558" y="2972389"/>
                </a:cubicBezTo>
                <a:cubicBezTo>
                  <a:pt x="3122381" y="2975415"/>
                  <a:pt x="3118055" y="2977233"/>
                  <a:pt x="3113331" y="2977128"/>
                </a:cubicBezTo>
                <a:close/>
                <a:moveTo>
                  <a:pt x="2288591" y="3251345"/>
                </a:moveTo>
                <a:cubicBezTo>
                  <a:pt x="2288299" y="3251345"/>
                  <a:pt x="2288048" y="3251345"/>
                  <a:pt x="2287755" y="3251345"/>
                </a:cubicBezTo>
                <a:cubicBezTo>
                  <a:pt x="2269739" y="3251093"/>
                  <a:pt x="2255318" y="3236338"/>
                  <a:pt x="2255568" y="3218321"/>
                </a:cubicBezTo>
                <a:cubicBezTo>
                  <a:pt x="2255568" y="3200096"/>
                  <a:pt x="2270366" y="3185299"/>
                  <a:pt x="2288591" y="3185299"/>
                </a:cubicBezTo>
                <a:cubicBezTo>
                  <a:pt x="2306817" y="3185298"/>
                  <a:pt x="2321614" y="3200097"/>
                  <a:pt x="2321615" y="3218321"/>
                </a:cubicBezTo>
                <a:cubicBezTo>
                  <a:pt x="2321615" y="3227434"/>
                  <a:pt x="2317915" y="3235690"/>
                  <a:pt x="2311937" y="3241668"/>
                </a:cubicBezTo>
                <a:cubicBezTo>
                  <a:pt x="2305960" y="3247646"/>
                  <a:pt x="2297704" y="3251344"/>
                  <a:pt x="2288591" y="3251345"/>
                </a:cubicBezTo>
                <a:close/>
                <a:moveTo>
                  <a:pt x="6842772" y="1911572"/>
                </a:moveTo>
                <a:cubicBezTo>
                  <a:pt x="6841143" y="1911573"/>
                  <a:pt x="6839849" y="1910278"/>
                  <a:pt x="6839848" y="1908647"/>
                </a:cubicBezTo>
                <a:cubicBezTo>
                  <a:pt x="6839847" y="1907017"/>
                  <a:pt x="6841145" y="1905722"/>
                  <a:pt x="6842773" y="1905720"/>
                </a:cubicBezTo>
                <a:cubicBezTo>
                  <a:pt x="6844403" y="1905720"/>
                  <a:pt x="6845699" y="1907017"/>
                  <a:pt x="6845702" y="1908648"/>
                </a:cubicBezTo>
                <a:cubicBezTo>
                  <a:pt x="6845699" y="1910277"/>
                  <a:pt x="6844403" y="1911572"/>
                  <a:pt x="6842772" y="1911572"/>
                </a:cubicBezTo>
                <a:close/>
                <a:moveTo>
                  <a:pt x="1234781" y="3602893"/>
                </a:moveTo>
                <a:cubicBezTo>
                  <a:pt x="1194380" y="3602893"/>
                  <a:pt x="1161629" y="3570121"/>
                  <a:pt x="1161629" y="3529741"/>
                </a:cubicBezTo>
                <a:cubicBezTo>
                  <a:pt x="1161629" y="3489361"/>
                  <a:pt x="1194380" y="3456589"/>
                  <a:pt x="1234781" y="3456589"/>
                </a:cubicBezTo>
                <a:cubicBezTo>
                  <a:pt x="1275182" y="3456589"/>
                  <a:pt x="1307934" y="3489362"/>
                  <a:pt x="1307934" y="3529742"/>
                </a:cubicBezTo>
                <a:cubicBezTo>
                  <a:pt x="1307934" y="3539837"/>
                  <a:pt x="1305887" y="3549456"/>
                  <a:pt x="1302185" y="3558207"/>
                </a:cubicBezTo>
                <a:cubicBezTo>
                  <a:pt x="1291080" y="3584459"/>
                  <a:pt x="1265082" y="3602893"/>
                  <a:pt x="1234781" y="3602893"/>
                </a:cubicBezTo>
                <a:close/>
                <a:moveTo>
                  <a:pt x="6348262" y="2086719"/>
                </a:moveTo>
                <a:cubicBezTo>
                  <a:pt x="6348130" y="2086715"/>
                  <a:pt x="6347964" y="2086716"/>
                  <a:pt x="6347842" y="2086718"/>
                </a:cubicBezTo>
                <a:cubicBezTo>
                  <a:pt x="6344829" y="2086716"/>
                  <a:pt x="6342408" y="2084294"/>
                  <a:pt x="6342406" y="2081283"/>
                </a:cubicBezTo>
                <a:cubicBezTo>
                  <a:pt x="6342409" y="2078065"/>
                  <a:pt x="6345041" y="2075432"/>
                  <a:pt x="6348257" y="2075430"/>
                </a:cubicBezTo>
                <a:cubicBezTo>
                  <a:pt x="6348383" y="2075430"/>
                  <a:pt x="6348552" y="2075431"/>
                  <a:pt x="6348675" y="2075430"/>
                </a:cubicBezTo>
                <a:cubicBezTo>
                  <a:pt x="6351687" y="2075682"/>
                  <a:pt x="6353942" y="2078273"/>
                  <a:pt x="6353692" y="2081282"/>
                </a:cubicBezTo>
                <a:cubicBezTo>
                  <a:pt x="6353692" y="2084292"/>
                  <a:pt x="6351267" y="2086716"/>
                  <a:pt x="6348262" y="2086719"/>
                </a:cubicBezTo>
                <a:close/>
                <a:moveTo>
                  <a:pt x="7602311" y="1719710"/>
                </a:moveTo>
                <a:cubicBezTo>
                  <a:pt x="7600682" y="1719710"/>
                  <a:pt x="7599386" y="1718414"/>
                  <a:pt x="7599390" y="1716786"/>
                </a:cubicBezTo>
                <a:cubicBezTo>
                  <a:pt x="7599384" y="1715154"/>
                  <a:pt x="7600679" y="1713857"/>
                  <a:pt x="7602312" y="1713859"/>
                </a:cubicBezTo>
                <a:cubicBezTo>
                  <a:pt x="7603941" y="1713857"/>
                  <a:pt x="7605237" y="1715154"/>
                  <a:pt x="7605237" y="1716783"/>
                </a:cubicBezTo>
                <a:cubicBezTo>
                  <a:pt x="7605236" y="1718412"/>
                  <a:pt x="7603941" y="1719710"/>
                  <a:pt x="7602311" y="1719710"/>
                </a:cubicBezTo>
                <a:close/>
                <a:moveTo>
                  <a:pt x="8321947" y="1512574"/>
                </a:moveTo>
                <a:cubicBezTo>
                  <a:pt x="8317082" y="1515276"/>
                  <a:pt x="8311188" y="1516123"/>
                  <a:pt x="8305419" y="1514471"/>
                </a:cubicBezTo>
                <a:cubicBezTo>
                  <a:pt x="8301530" y="1515599"/>
                  <a:pt x="8297392" y="1515599"/>
                  <a:pt x="8293464" y="1514470"/>
                </a:cubicBezTo>
                <a:cubicBezTo>
                  <a:pt x="8281926" y="1511168"/>
                  <a:pt x="8275237" y="1499130"/>
                  <a:pt x="8278541" y="1487592"/>
                </a:cubicBezTo>
                <a:cubicBezTo>
                  <a:pt x="8281844" y="1476056"/>
                  <a:pt x="8293882" y="1469367"/>
                  <a:pt x="8305420" y="1472670"/>
                </a:cubicBezTo>
                <a:cubicBezTo>
                  <a:pt x="8309306" y="1471541"/>
                  <a:pt x="8313444" y="1471541"/>
                  <a:pt x="8317373" y="1472669"/>
                </a:cubicBezTo>
                <a:cubicBezTo>
                  <a:pt x="8328911" y="1475972"/>
                  <a:pt x="8335599" y="1488010"/>
                  <a:pt x="8332297" y="1499547"/>
                </a:cubicBezTo>
                <a:cubicBezTo>
                  <a:pt x="8330646" y="1505316"/>
                  <a:pt x="8326811" y="1509873"/>
                  <a:pt x="8321947" y="1512574"/>
                </a:cubicBezTo>
                <a:close/>
                <a:moveTo>
                  <a:pt x="3920932" y="2822464"/>
                </a:moveTo>
                <a:cubicBezTo>
                  <a:pt x="3919260" y="2822464"/>
                  <a:pt x="3918424" y="2822464"/>
                  <a:pt x="3918424" y="2819537"/>
                </a:cubicBezTo>
                <a:cubicBezTo>
                  <a:pt x="3918424" y="2816612"/>
                  <a:pt x="3920932" y="2816612"/>
                  <a:pt x="3920932" y="2816612"/>
                </a:cubicBezTo>
                <a:cubicBezTo>
                  <a:pt x="3922562" y="2816612"/>
                  <a:pt x="3923858" y="2817907"/>
                  <a:pt x="3923858" y="2819537"/>
                </a:cubicBezTo>
                <a:cubicBezTo>
                  <a:pt x="3923858" y="2821168"/>
                  <a:pt x="3922562" y="2822464"/>
                  <a:pt x="3920932" y="2822464"/>
                </a:cubicBezTo>
                <a:close/>
                <a:moveTo>
                  <a:pt x="2811526" y="3175685"/>
                </a:moveTo>
                <a:cubicBezTo>
                  <a:pt x="2798610" y="3175685"/>
                  <a:pt x="2788117" y="3165193"/>
                  <a:pt x="2788118" y="3152275"/>
                </a:cubicBezTo>
                <a:cubicBezTo>
                  <a:pt x="2788117" y="3139360"/>
                  <a:pt x="2798609" y="3128868"/>
                  <a:pt x="2811527" y="3128868"/>
                </a:cubicBezTo>
                <a:cubicBezTo>
                  <a:pt x="2824443" y="3128868"/>
                  <a:pt x="2834935" y="3139360"/>
                  <a:pt x="2834935" y="3152276"/>
                </a:cubicBezTo>
                <a:cubicBezTo>
                  <a:pt x="2834935" y="3158734"/>
                  <a:pt x="2832311" y="3164587"/>
                  <a:pt x="2828074" y="3168824"/>
                </a:cubicBezTo>
                <a:cubicBezTo>
                  <a:pt x="2823836" y="3173062"/>
                  <a:pt x="2817984" y="3175685"/>
                  <a:pt x="2811526" y="3175685"/>
                </a:cubicBezTo>
                <a:close/>
                <a:moveTo>
                  <a:pt x="2022973" y="3429166"/>
                </a:moveTo>
                <a:cubicBezTo>
                  <a:pt x="2016221" y="3432020"/>
                  <a:pt x="2008796" y="3433598"/>
                  <a:pt x="2001000" y="3433598"/>
                </a:cubicBezTo>
                <a:cubicBezTo>
                  <a:pt x="1969983" y="3433598"/>
                  <a:pt x="1944777" y="3408601"/>
                  <a:pt x="1944567" y="3377585"/>
                </a:cubicBezTo>
                <a:cubicBezTo>
                  <a:pt x="1944568" y="3377459"/>
                  <a:pt x="1944568" y="3377292"/>
                  <a:pt x="1944568" y="3377166"/>
                </a:cubicBezTo>
                <a:cubicBezTo>
                  <a:pt x="1944567" y="3345983"/>
                  <a:pt x="1969816" y="3320735"/>
                  <a:pt x="2001000" y="3320735"/>
                </a:cubicBezTo>
                <a:cubicBezTo>
                  <a:pt x="2032184" y="3320735"/>
                  <a:pt x="2057430" y="3345983"/>
                  <a:pt x="2057431" y="3377166"/>
                </a:cubicBezTo>
                <a:cubicBezTo>
                  <a:pt x="2057430" y="3384962"/>
                  <a:pt x="2055853" y="3392387"/>
                  <a:pt x="2052998" y="3399139"/>
                </a:cubicBezTo>
                <a:cubicBezTo>
                  <a:pt x="2050144" y="3405892"/>
                  <a:pt x="2046014" y="3411971"/>
                  <a:pt x="2040909" y="3417076"/>
                </a:cubicBezTo>
                <a:cubicBezTo>
                  <a:pt x="2035804" y="3422181"/>
                  <a:pt x="2029725" y="3426312"/>
                  <a:pt x="2022973" y="3429166"/>
                </a:cubicBezTo>
                <a:close/>
                <a:moveTo>
                  <a:pt x="961400" y="3745854"/>
                </a:moveTo>
                <a:cubicBezTo>
                  <a:pt x="919546" y="3745854"/>
                  <a:pt x="885553" y="3712037"/>
                  <a:pt x="885323" y="3670194"/>
                </a:cubicBezTo>
                <a:cubicBezTo>
                  <a:pt x="885323" y="3670069"/>
                  <a:pt x="885323" y="3669901"/>
                  <a:pt x="885323" y="3669776"/>
                </a:cubicBezTo>
                <a:cubicBezTo>
                  <a:pt x="885323" y="3627766"/>
                  <a:pt x="919383" y="3593698"/>
                  <a:pt x="961396" y="3593698"/>
                </a:cubicBezTo>
                <a:cubicBezTo>
                  <a:pt x="1003416" y="3593698"/>
                  <a:pt x="1037480" y="3627766"/>
                  <a:pt x="1037480" y="3669776"/>
                </a:cubicBezTo>
                <a:cubicBezTo>
                  <a:pt x="1037480" y="3680279"/>
                  <a:pt x="1035351" y="3690285"/>
                  <a:pt x="1031501" y="3699386"/>
                </a:cubicBezTo>
                <a:cubicBezTo>
                  <a:pt x="1019952" y="3726691"/>
                  <a:pt x="992915" y="3745854"/>
                  <a:pt x="961400" y="3745854"/>
                </a:cubicBezTo>
                <a:close/>
                <a:moveTo>
                  <a:pt x="3357450" y="3040667"/>
                </a:moveTo>
                <a:cubicBezTo>
                  <a:pt x="3349592" y="3040667"/>
                  <a:pt x="3343238" y="3034313"/>
                  <a:pt x="3343238" y="3026454"/>
                </a:cubicBezTo>
                <a:cubicBezTo>
                  <a:pt x="3343238" y="3018595"/>
                  <a:pt x="3349592" y="3012242"/>
                  <a:pt x="3357450" y="3012242"/>
                </a:cubicBezTo>
                <a:cubicBezTo>
                  <a:pt x="3365226" y="3012451"/>
                  <a:pt x="3371455" y="3018678"/>
                  <a:pt x="3371663" y="3026453"/>
                </a:cubicBezTo>
                <a:cubicBezTo>
                  <a:pt x="3371663" y="3030383"/>
                  <a:pt x="3370075" y="3033936"/>
                  <a:pt x="3367504" y="3036507"/>
                </a:cubicBezTo>
                <a:cubicBezTo>
                  <a:pt x="3364933" y="3039078"/>
                  <a:pt x="3361380" y="3040667"/>
                  <a:pt x="3357450" y="3040667"/>
                </a:cubicBezTo>
                <a:close/>
                <a:moveTo>
                  <a:pt x="8601798" y="1501517"/>
                </a:moveTo>
                <a:cubicBezTo>
                  <a:pt x="8598789" y="1501518"/>
                  <a:pt x="8596363" y="1499094"/>
                  <a:pt x="8596364" y="1496083"/>
                </a:cubicBezTo>
                <a:cubicBezTo>
                  <a:pt x="8596363" y="1492990"/>
                  <a:pt x="8598748" y="1490441"/>
                  <a:pt x="8601797" y="1490231"/>
                </a:cubicBezTo>
                <a:cubicBezTo>
                  <a:pt x="8605017" y="1490231"/>
                  <a:pt x="8607650" y="1492865"/>
                  <a:pt x="8607650" y="1496084"/>
                </a:cubicBezTo>
                <a:cubicBezTo>
                  <a:pt x="8607651" y="1496210"/>
                  <a:pt x="8607650" y="1496377"/>
                  <a:pt x="8607650" y="1496502"/>
                </a:cubicBezTo>
                <a:cubicBezTo>
                  <a:pt x="8607401" y="1499512"/>
                  <a:pt x="8604807" y="1501768"/>
                  <a:pt x="8601798" y="1501517"/>
                </a:cubicBezTo>
                <a:close/>
                <a:moveTo>
                  <a:pt x="7167572" y="1928713"/>
                </a:moveTo>
                <a:cubicBezTo>
                  <a:pt x="7166109" y="1928714"/>
                  <a:pt x="7164856" y="1927669"/>
                  <a:pt x="7164648" y="1926206"/>
                </a:cubicBezTo>
                <a:cubicBezTo>
                  <a:pt x="7164646" y="1924576"/>
                  <a:pt x="7165941" y="1923279"/>
                  <a:pt x="7167569" y="1923278"/>
                </a:cubicBezTo>
                <a:cubicBezTo>
                  <a:pt x="7169201" y="1923278"/>
                  <a:pt x="7170493" y="1924574"/>
                  <a:pt x="7170500" y="1926207"/>
                </a:cubicBezTo>
                <a:cubicBezTo>
                  <a:pt x="7170290" y="1927669"/>
                  <a:pt x="7169035" y="1928714"/>
                  <a:pt x="7167572" y="1928713"/>
                </a:cubicBezTo>
                <a:close/>
                <a:moveTo>
                  <a:pt x="4174667" y="2822464"/>
                </a:moveTo>
                <a:cubicBezTo>
                  <a:pt x="4173037" y="2822464"/>
                  <a:pt x="4171741" y="2821168"/>
                  <a:pt x="4171741" y="2819537"/>
                </a:cubicBezTo>
                <a:cubicBezTo>
                  <a:pt x="4171741" y="2817907"/>
                  <a:pt x="4173037" y="2816612"/>
                  <a:pt x="4174667" y="2816612"/>
                </a:cubicBezTo>
                <a:cubicBezTo>
                  <a:pt x="4176298" y="2816612"/>
                  <a:pt x="4177594" y="2817907"/>
                  <a:pt x="4177594" y="2819537"/>
                </a:cubicBezTo>
                <a:cubicBezTo>
                  <a:pt x="4177594" y="2821168"/>
                  <a:pt x="4176298" y="2822464"/>
                  <a:pt x="4174667" y="2822464"/>
                </a:cubicBezTo>
                <a:close/>
                <a:moveTo>
                  <a:pt x="7910811" y="1734344"/>
                </a:moveTo>
                <a:cubicBezTo>
                  <a:pt x="7904583" y="1734345"/>
                  <a:pt x="7899524" y="1729286"/>
                  <a:pt x="7899525" y="1723058"/>
                </a:cubicBezTo>
                <a:cubicBezTo>
                  <a:pt x="7899523" y="1716829"/>
                  <a:pt x="7904580" y="1711770"/>
                  <a:pt x="7910810" y="1711771"/>
                </a:cubicBezTo>
                <a:cubicBezTo>
                  <a:pt x="7917039" y="1711771"/>
                  <a:pt x="7922095" y="1716829"/>
                  <a:pt x="7922095" y="1723057"/>
                </a:cubicBezTo>
                <a:cubicBezTo>
                  <a:pt x="7922093" y="1729285"/>
                  <a:pt x="7917038" y="1734344"/>
                  <a:pt x="7910811" y="1734344"/>
                </a:cubicBezTo>
                <a:close/>
                <a:moveTo>
                  <a:pt x="6692709" y="2115983"/>
                </a:moveTo>
                <a:cubicBezTo>
                  <a:pt x="6690617" y="2115983"/>
                  <a:pt x="6688945" y="2114310"/>
                  <a:pt x="6688945" y="2112221"/>
                </a:cubicBezTo>
                <a:cubicBezTo>
                  <a:pt x="6688944" y="2110130"/>
                  <a:pt x="6690619" y="2108460"/>
                  <a:pt x="6692704" y="2108456"/>
                </a:cubicBezTo>
                <a:cubicBezTo>
                  <a:pt x="6694794" y="2108457"/>
                  <a:pt x="6696467" y="2110129"/>
                  <a:pt x="6696468" y="2112219"/>
                </a:cubicBezTo>
                <a:cubicBezTo>
                  <a:pt x="6696470" y="2114311"/>
                  <a:pt x="6694794" y="2115981"/>
                  <a:pt x="6692709" y="2115983"/>
                </a:cubicBezTo>
                <a:close/>
                <a:moveTo>
                  <a:pt x="1717587" y="3600803"/>
                </a:moveTo>
                <a:cubicBezTo>
                  <a:pt x="1679263" y="3600804"/>
                  <a:pt x="1648197" y="3569745"/>
                  <a:pt x="1648196" y="3531414"/>
                </a:cubicBezTo>
                <a:cubicBezTo>
                  <a:pt x="1648197" y="3531121"/>
                  <a:pt x="1648196" y="3530870"/>
                  <a:pt x="1648196" y="3530578"/>
                </a:cubicBezTo>
                <a:cubicBezTo>
                  <a:pt x="1648427" y="3492036"/>
                  <a:pt x="1679865" y="3460979"/>
                  <a:pt x="1718419" y="3461187"/>
                </a:cubicBezTo>
                <a:cubicBezTo>
                  <a:pt x="1756964" y="3461437"/>
                  <a:pt x="1788021" y="3492873"/>
                  <a:pt x="1787813" y="3531413"/>
                </a:cubicBezTo>
                <a:cubicBezTo>
                  <a:pt x="1787751" y="3541049"/>
                  <a:pt x="1785739" y="3550218"/>
                  <a:pt x="1782155" y="3558549"/>
                </a:cubicBezTo>
                <a:cubicBezTo>
                  <a:pt x="1771401" y="3583544"/>
                  <a:pt x="1746493" y="3600992"/>
                  <a:pt x="1717587" y="3600803"/>
                </a:cubicBezTo>
                <a:close/>
                <a:moveTo>
                  <a:pt x="2514319" y="3365044"/>
                </a:moveTo>
                <a:cubicBezTo>
                  <a:pt x="2496262" y="3364835"/>
                  <a:pt x="2481715" y="3350079"/>
                  <a:pt x="2481714" y="3332021"/>
                </a:cubicBezTo>
                <a:cubicBezTo>
                  <a:pt x="2481715" y="3331896"/>
                  <a:pt x="2481715" y="3331729"/>
                  <a:pt x="2481714" y="3331603"/>
                </a:cubicBezTo>
                <a:cubicBezTo>
                  <a:pt x="2481965" y="3313377"/>
                  <a:pt x="2496931" y="3298789"/>
                  <a:pt x="2515156" y="3298997"/>
                </a:cubicBezTo>
                <a:cubicBezTo>
                  <a:pt x="2533381" y="3299249"/>
                  <a:pt x="2547970" y="3314214"/>
                  <a:pt x="2547760" y="3332439"/>
                </a:cubicBezTo>
                <a:cubicBezTo>
                  <a:pt x="2547635" y="3341552"/>
                  <a:pt x="2543831" y="3349766"/>
                  <a:pt x="2537781" y="3355670"/>
                </a:cubicBezTo>
                <a:cubicBezTo>
                  <a:pt x="2531730" y="3361575"/>
                  <a:pt x="2523433" y="3365169"/>
                  <a:pt x="2514319" y="3365044"/>
                </a:cubicBezTo>
                <a:close/>
                <a:moveTo>
                  <a:pt x="4426320" y="2799514"/>
                </a:moveTo>
                <a:cubicBezTo>
                  <a:pt x="4424703" y="2799514"/>
                  <a:pt x="4423392" y="2798204"/>
                  <a:pt x="4423393" y="2796588"/>
                </a:cubicBezTo>
                <a:cubicBezTo>
                  <a:pt x="4423392" y="2794972"/>
                  <a:pt x="4424702" y="2793663"/>
                  <a:pt x="4426320" y="2793662"/>
                </a:cubicBezTo>
                <a:cubicBezTo>
                  <a:pt x="4427936" y="2793662"/>
                  <a:pt x="4429245" y="2794973"/>
                  <a:pt x="4429246" y="2796588"/>
                </a:cubicBezTo>
                <a:cubicBezTo>
                  <a:pt x="4429246" y="2798204"/>
                  <a:pt x="4427936" y="2799514"/>
                  <a:pt x="4426320" y="2799514"/>
                </a:cubicBezTo>
                <a:close/>
                <a:moveTo>
                  <a:pt x="5155662" y="2597526"/>
                </a:moveTo>
                <a:cubicBezTo>
                  <a:pt x="5153572" y="2597527"/>
                  <a:pt x="5151901" y="2595855"/>
                  <a:pt x="5151900" y="2593764"/>
                </a:cubicBezTo>
                <a:cubicBezTo>
                  <a:pt x="5151898" y="2591673"/>
                  <a:pt x="5153573" y="2590003"/>
                  <a:pt x="5155662" y="2590002"/>
                </a:cubicBezTo>
                <a:cubicBezTo>
                  <a:pt x="5157748" y="2590000"/>
                  <a:pt x="5159421" y="2591673"/>
                  <a:pt x="5159425" y="2593765"/>
                </a:cubicBezTo>
                <a:cubicBezTo>
                  <a:pt x="5159425" y="2595855"/>
                  <a:pt x="5157753" y="2597527"/>
                  <a:pt x="5155662" y="2597526"/>
                </a:cubicBezTo>
                <a:close/>
                <a:moveTo>
                  <a:pt x="4676281" y="2754327"/>
                </a:moveTo>
                <a:cubicBezTo>
                  <a:pt x="4674818" y="2754327"/>
                  <a:pt x="4673564" y="2753282"/>
                  <a:pt x="4673355" y="2751819"/>
                </a:cubicBezTo>
                <a:cubicBezTo>
                  <a:pt x="4673355" y="2750189"/>
                  <a:pt x="4674651" y="2748893"/>
                  <a:pt x="4676281" y="2748893"/>
                </a:cubicBezTo>
                <a:cubicBezTo>
                  <a:pt x="4677745" y="2749102"/>
                  <a:pt x="4678789" y="2750356"/>
                  <a:pt x="4678789" y="2751819"/>
                </a:cubicBezTo>
                <a:cubicBezTo>
                  <a:pt x="4678789" y="2753199"/>
                  <a:pt x="4677661" y="2754327"/>
                  <a:pt x="4676281" y="2754327"/>
                </a:cubicBezTo>
                <a:close/>
                <a:moveTo>
                  <a:pt x="4918729" y="2687027"/>
                </a:moveTo>
                <a:cubicBezTo>
                  <a:pt x="4917266" y="2687027"/>
                  <a:pt x="4916012" y="2685982"/>
                  <a:pt x="4915803" y="2684519"/>
                </a:cubicBezTo>
                <a:cubicBezTo>
                  <a:pt x="4915803" y="2682889"/>
                  <a:pt x="4917099" y="2681593"/>
                  <a:pt x="4918729" y="2681593"/>
                </a:cubicBezTo>
                <a:cubicBezTo>
                  <a:pt x="4920360" y="2681593"/>
                  <a:pt x="4921655" y="2682889"/>
                  <a:pt x="4921655" y="2684519"/>
                </a:cubicBezTo>
                <a:cubicBezTo>
                  <a:pt x="4921447" y="2685982"/>
                  <a:pt x="4920193" y="2687027"/>
                  <a:pt x="4918729" y="2687027"/>
                </a:cubicBezTo>
                <a:close/>
                <a:moveTo>
                  <a:pt x="3606168" y="3082048"/>
                </a:moveTo>
                <a:cubicBezTo>
                  <a:pt x="3601069" y="3082049"/>
                  <a:pt x="3596972" y="3077952"/>
                  <a:pt x="3596972" y="3072852"/>
                </a:cubicBezTo>
                <a:cubicBezTo>
                  <a:pt x="3596972" y="3067753"/>
                  <a:pt x="3601069" y="3063657"/>
                  <a:pt x="3606168" y="3063656"/>
                </a:cubicBezTo>
                <a:cubicBezTo>
                  <a:pt x="3611226" y="3063656"/>
                  <a:pt x="3615365" y="3067753"/>
                  <a:pt x="3615365" y="3072853"/>
                </a:cubicBezTo>
                <a:cubicBezTo>
                  <a:pt x="3615366" y="3077952"/>
                  <a:pt x="3611226" y="3082048"/>
                  <a:pt x="3606168" y="3082048"/>
                </a:cubicBezTo>
                <a:close/>
                <a:moveTo>
                  <a:pt x="7486520" y="1942509"/>
                </a:moveTo>
                <a:cubicBezTo>
                  <a:pt x="7485144" y="1942511"/>
                  <a:pt x="7484016" y="1941383"/>
                  <a:pt x="7484015" y="1940003"/>
                </a:cubicBezTo>
                <a:cubicBezTo>
                  <a:pt x="7484014" y="1938539"/>
                  <a:pt x="7485059" y="1937285"/>
                  <a:pt x="7486522" y="1937077"/>
                </a:cubicBezTo>
                <a:cubicBezTo>
                  <a:pt x="7488149" y="1937075"/>
                  <a:pt x="7489448" y="1938372"/>
                  <a:pt x="7489450" y="1940003"/>
                </a:cubicBezTo>
                <a:cubicBezTo>
                  <a:pt x="7489238" y="1941465"/>
                  <a:pt x="7487983" y="1942510"/>
                  <a:pt x="7486520" y="1942509"/>
                </a:cubicBezTo>
                <a:close/>
                <a:moveTo>
                  <a:pt x="3050213" y="3260123"/>
                </a:moveTo>
                <a:cubicBezTo>
                  <a:pt x="3036836" y="3260122"/>
                  <a:pt x="3025968" y="3249254"/>
                  <a:pt x="3025968" y="3235878"/>
                </a:cubicBezTo>
                <a:cubicBezTo>
                  <a:pt x="3025968" y="3222501"/>
                  <a:pt x="3036835" y="3211634"/>
                  <a:pt x="3050213" y="3211633"/>
                </a:cubicBezTo>
                <a:cubicBezTo>
                  <a:pt x="3063589" y="3211633"/>
                  <a:pt x="3074457" y="3222502"/>
                  <a:pt x="3074457" y="3235879"/>
                </a:cubicBezTo>
                <a:cubicBezTo>
                  <a:pt x="3074457" y="3242567"/>
                  <a:pt x="3071740" y="3248627"/>
                  <a:pt x="3067351" y="3253017"/>
                </a:cubicBezTo>
                <a:cubicBezTo>
                  <a:pt x="3062961" y="3257406"/>
                  <a:pt x="3056901" y="3260123"/>
                  <a:pt x="3050213" y="3260123"/>
                </a:cubicBezTo>
                <a:close/>
                <a:moveTo>
                  <a:pt x="1437099" y="3751288"/>
                </a:moveTo>
                <a:cubicBezTo>
                  <a:pt x="1398777" y="3751287"/>
                  <a:pt x="1367709" y="3720230"/>
                  <a:pt x="1367710" y="3681897"/>
                </a:cubicBezTo>
                <a:cubicBezTo>
                  <a:pt x="1367709" y="3643566"/>
                  <a:pt x="1398777" y="3612507"/>
                  <a:pt x="1437099" y="3612508"/>
                </a:cubicBezTo>
                <a:cubicBezTo>
                  <a:pt x="1475424" y="3612508"/>
                  <a:pt x="1506489" y="3643566"/>
                  <a:pt x="1506490" y="3681897"/>
                </a:cubicBezTo>
                <a:cubicBezTo>
                  <a:pt x="1506490" y="3691480"/>
                  <a:pt x="1504547" y="3700609"/>
                  <a:pt x="1501037" y="3708911"/>
                </a:cubicBezTo>
                <a:cubicBezTo>
                  <a:pt x="1490503" y="3733818"/>
                  <a:pt x="1465843" y="3751287"/>
                  <a:pt x="1437099" y="3751288"/>
                </a:cubicBezTo>
                <a:close/>
                <a:moveTo>
                  <a:pt x="8215129" y="1761517"/>
                </a:moveTo>
                <a:cubicBezTo>
                  <a:pt x="8197112" y="1761517"/>
                  <a:pt x="8182524" y="1746928"/>
                  <a:pt x="8182524" y="1728912"/>
                </a:cubicBezTo>
                <a:cubicBezTo>
                  <a:pt x="8182523" y="1728619"/>
                  <a:pt x="8182524" y="1728369"/>
                  <a:pt x="8182524" y="1728076"/>
                </a:cubicBezTo>
                <a:cubicBezTo>
                  <a:pt x="8182733" y="1709851"/>
                  <a:pt x="8197740" y="1695263"/>
                  <a:pt x="8215963" y="1695471"/>
                </a:cubicBezTo>
                <a:cubicBezTo>
                  <a:pt x="8234189" y="1695722"/>
                  <a:pt x="8248778" y="1710687"/>
                  <a:pt x="8248570" y="1728912"/>
                </a:cubicBezTo>
                <a:cubicBezTo>
                  <a:pt x="8248443" y="1738025"/>
                  <a:pt x="8244638" y="1746228"/>
                  <a:pt x="8238590" y="1752128"/>
                </a:cubicBezTo>
                <a:cubicBezTo>
                  <a:pt x="8232538" y="1758027"/>
                  <a:pt x="8224241" y="1761622"/>
                  <a:pt x="8215129" y="1761517"/>
                </a:cubicBezTo>
                <a:close/>
                <a:moveTo>
                  <a:pt x="5981244" y="2430325"/>
                </a:moveTo>
                <a:cubicBezTo>
                  <a:pt x="5979154" y="2430325"/>
                  <a:pt x="5977481" y="2428652"/>
                  <a:pt x="5977482" y="2426562"/>
                </a:cubicBezTo>
                <a:cubicBezTo>
                  <a:pt x="5977484" y="2424473"/>
                  <a:pt x="5979152" y="2422800"/>
                  <a:pt x="5981242" y="2422799"/>
                </a:cubicBezTo>
                <a:cubicBezTo>
                  <a:pt x="5983334" y="2422800"/>
                  <a:pt x="5985006" y="2424472"/>
                  <a:pt x="5985004" y="2426561"/>
                </a:cubicBezTo>
                <a:cubicBezTo>
                  <a:pt x="5985008" y="2428654"/>
                  <a:pt x="5983333" y="2430324"/>
                  <a:pt x="5981244" y="2430325"/>
                </a:cubicBezTo>
                <a:close/>
                <a:moveTo>
                  <a:pt x="2221710" y="3567362"/>
                </a:moveTo>
                <a:cubicBezTo>
                  <a:pt x="2185928" y="3567362"/>
                  <a:pt x="2156918" y="3538352"/>
                  <a:pt x="2156918" y="3502570"/>
                </a:cubicBezTo>
                <a:cubicBezTo>
                  <a:pt x="2156918" y="3466789"/>
                  <a:pt x="2185928" y="3437779"/>
                  <a:pt x="2221710" y="3437779"/>
                </a:cubicBezTo>
                <a:cubicBezTo>
                  <a:pt x="2257492" y="3437779"/>
                  <a:pt x="2286502" y="3466789"/>
                  <a:pt x="2286502" y="3502570"/>
                </a:cubicBezTo>
                <a:cubicBezTo>
                  <a:pt x="2286502" y="3511516"/>
                  <a:pt x="2284689" y="3520038"/>
                  <a:pt x="2281410" y="3527789"/>
                </a:cubicBezTo>
                <a:cubicBezTo>
                  <a:pt x="2271574" y="3551043"/>
                  <a:pt x="2248547" y="3567362"/>
                  <a:pt x="2221710" y="3567362"/>
                </a:cubicBezTo>
                <a:close/>
                <a:moveTo>
                  <a:pt x="7027540" y="2142319"/>
                </a:moveTo>
                <a:cubicBezTo>
                  <a:pt x="7027413" y="2142318"/>
                  <a:pt x="7027245" y="2142318"/>
                  <a:pt x="7027120" y="2142318"/>
                </a:cubicBezTo>
                <a:cubicBezTo>
                  <a:pt x="7024107" y="2142316"/>
                  <a:pt x="7021686" y="2139894"/>
                  <a:pt x="7021686" y="2136884"/>
                </a:cubicBezTo>
                <a:cubicBezTo>
                  <a:pt x="7021686" y="2133664"/>
                  <a:pt x="7024321" y="2131033"/>
                  <a:pt x="7027538" y="2131032"/>
                </a:cubicBezTo>
                <a:cubicBezTo>
                  <a:pt x="7027663" y="2131031"/>
                  <a:pt x="7027833" y="2131033"/>
                  <a:pt x="7027958" y="2131033"/>
                </a:cubicBezTo>
                <a:cubicBezTo>
                  <a:pt x="7030967" y="2131282"/>
                  <a:pt x="7033223" y="2133875"/>
                  <a:pt x="7032975" y="2136885"/>
                </a:cubicBezTo>
                <a:cubicBezTo>
                  <a:pt x="7032972" y="2139893"/>
                  <a:pt x="7030547" y="2142318"/>
                  <a:pt x="7027540" y="2142319"/>
                </a:cubicBezTo>
                <a:close/>
                <a:moveTo>
                  <a:pt x="6527589" y="2310775"/>
                </a:moveTo>
                <a:cubicBezTo>
                  <a:pt x="6523914" y="2310777"/>
                  <a:pt x="6520903" y="2307766"/>
                  <a:pt x="6520903" y="2304087"/>
                </a:cubicBezTo>
                <a:cubicBezTo>
                  <a:pt x="6520905" y="2300410"/>
                  <a:pt x="6523913" y="2297400"/>
                  <a:pt x="6527591" y="2297399"/>
                </a:cubicBezTo>
                <a:cubicBezTo>
                  <a:pt x="6531267" y="2297398"/>
                  <a:pt x="6534277" y="2300408"/>
                  <a:pt x="6534279" y="2304087"/>
                </a:cubicBezTo>
                <a:cubicBezTo>
                  <a:pt x="6534280" y="2307767"/>
                  <a:pt x="6531269" y="2310775"/>
                  <a:pt x="6527589" y="2310775"/>
                </a:cubicBezTo>
                <a:close/>
                <a:moveTo>
                  <a:pt x="3857822" y="3106754"/>
                </a:moveTo>
                <a:cubicBezTo>
                  <a:pt x="3853205" y="3106753"/>
                  <a:pt x="3849462" y="3103011"/>
                  <a:pt x="3849462" y="3098394"/>
                </a:cubicBezTo>
                <a:cubicBezTo>
                  <a:pt x="3849461" y="3093777"/>
                  <a:pt x="3853204" y="3090034"/>
                  <a:pt x="3857822" y="3090034"/>
                </a:cubicBezTo>
                <a:cubicBezTo>
                  <a:pt x="3862440" y="3090034"/>
                  <a:pt x="3866181" y="3093777"/>
                  <a:pt x="3866182" y="3098394"/>
                </a:cubicBezTo>
                <a:cubicBezTo>
                  <a:pt x="3866182" y="3103011"/>
                  <a:pt x="3862440" y="3106754"/>
                  <a:pt x="3857822" y="3106754"/>
                </a:cubicBezTo>
                <a:close/>
                <a:moveTo>
                  <a:pt x="1183982" y="3908466"/>
                </a:moveTo>
                <a:cubicBezTo>
                  <a:pt x="1176128" y="3910908"/>
                  <a:pt x="1167778" y="3912223"/>
                  <a:pt x="1159121" y="3912223"/>
                </a:cubicBezTo>
                <a:cubicBezTo>
                  <a:pt x="1112947" y="3912223"/>
                  <a:pt x="1075518" y="3874811"/>
                  <a:pt x="1075518" y="3828620"/>
                </a:cubicBezTo>
                <a:cubicBezTo>
                  <a:pt x="1075518" y="3782430"/>
                  <a:pt x="1112947" y="3745018"/>
                  <a:pt x="1159121" y="3745018"/>
                </a:cubicBezTo>
                <a:cubicBezTo>
                  <a:pt x="1205294" y="3745018"/>
                  <a:pt x="1242723" y="3782430"/>
                  <a:pt x="1242723" y="3828620"/>
                </a:cubicBezTo>
                <a:cubicBezTo>
                  <a:pt x="1242723" y="3840168"/>
                  <a:pt x="1240384" y="3851167"/>
                  <a:pt x="1236153" y="3861170"/>
                </a:cubicBezTo>
                <a:cubicBezTo>
                  <a:pt x="1226635" y="3883677"/>
                  <a:pt x="1207541" y="3901142"/>
                  <a:pt x="1183982" y="3908466"/>
                </a:cubicBezTo>
                <a:close/>
                <a:moveTo>
                  <a:pt x="8516941" y="1739785"/>
                </a:moveTo>
                <a:cubicBezTo>
                  <a:pt x="8513933" y="1739785"/>
                  <a:pt x="8511508" y="1737360"/>
                  <a:pt x="8511508" y="1734351"/>
                </a:cubicBezTo>
                <a:cubicBezTo>
                  <a:pt x="8511507" y="1731340"/>
                  <a:pt x="8513933" y="1728917"/>
                  <a:pt x="8516942" y="1728917"/>
                </a:cubicBezTo>
                <a:cubicBezTo>
                  <a:pt x="8519951" y="1728916"/>
                  <a:pt x="8522377" y="1731341"/>
                  <a:pt x="8522377" y="1734351"/>
                </a:cubicBezTo>
                <a:cubicBezTo>
                  <a:pt x="8522377" y="1737360"/>
                  <a:pt x="8519952" y="1739785"/>
                  <a:pt x="8516941" y="1739785"/>
                </a:cubicBezTo>
                <a:close/>
                <a:moveTo>
                  <a:pt x="2747988" y="3470384"/>
                </a:moveTo>
                <a:cubicBezTo>
                  <a:pt x="2724915" y="3470384"/>
                  <a:pt x="2706188" y="3451657"/>
                  <a:pt x="2706187" y="3428584"/>
                </a:cubicBezTo>
                <a:cubicBezTo>
                  <a:pt x="2706188" y="3405509"/>
                  <a:pt x="2724915" y="3386782"/>
                  <a:pt x="2747989" y="3386782"/>
                </a:cubicBezTo>
                <a:cubicBezTo>
                  <a:pt x="2771063" y="3386782"/>
                  <a:pt x="2789791" y="3405509"/>
                  <a:pt x="2789791" y="3428583"/>
                </a:cubicBezTo>
                <a:cubicBezTo>
                  <a:pt x="2789791" y="3440120"/>
                  <a:pt x="2785109" y="3450571"/>
                  <a:pt x="2777542" y="3458136"/>
                </a:cubicBezTo>
                <a:cubicBezTo>
                  <a:pt x="2769976" y="3465703"/>
                  <a:pt x="2759525" y="3470385"/>
                  <a:pt x="2747988" y="3470384"/>
                </a:cubicBezTo>
                <a:close/>
                <a:moveTo>
                  <a:pt x="7801294" y="1975538"/>
                </a:moveTo>
                <a:cubicBezTo>
                  <a:pt x="7800996" y="1975535"/>
                  <a:pt x="7800747" y="1975536"/>
                  <a:pt x="7800455" y="1975537"/>
                </a:cubicBezTo>
                <a:cubicBezTo>
                  <a:pt x="7787080" y="1975286"/>
                  <a:pt x="7776380" y="1964251"/>
                  <a:pt x="7776627" y="1950873"/>
                </a:cubicBezTo>
                <a:cubicBezTo>
                  <a:pt x="7776627" y="1937246"/>
                  <a:pt x="7787663" y="1926211"/>
                  <a:pt x="7801291" y="1926212"/>
                </a:cubicBezTo>
                <a:cubicBezTo>
                  <a:pt x="7814917" y="1926212"/>
                  <a:pt x="7825953" y="1937246"/>
                  <a:pt x="7825956" y="1950874"/>
                </a:cubicBezTo>
                <a:cubicBezTo>
                  <a:pt x="7825956" y="1957689"/>
                  <a:pt x="7823195" y="1963853"/>
                  <a:pt x="7818735" y="1968317"/>
                </a:cubicBezTo>
                <a:cubicBezTo>
                  <a:pt x="7814272" y="1972779"/>
                  <a:pt x="7808104" y="1975537"/>
                  <a:pt x="7801294" y="1975538"/>
                </a:cubicBezTo>
                <a:close/>
                <a:moveTo>
                  <a:pt x="5776836" y="2582900"/>
                </a:moveTo>
                <a:cubicBezTo>
                  <a:pt x="5776710" y="2582899"/>
                  <a:pt x="5776541" y="2582898"/>
                  <a:pt x="5776415" y="2582897"/>
                </a:cubicBezTo>
                <a:cubicBezTo>
                  <a:pt x="5773409" y="2582649"/>
                  <a:pt x="5771149" y="2580055"/>
                  <a:pt x="5771399" y="2577045"/>
                </a:cubicBezTo>
                <a:cubicBezTo>
                  <a:pt x="5771400" y="2574036"/>
                  <a:pt x="5773824" y="2571611"/>
                  <a:pt x="5776833" y="2571612"/>
                </a:cubicBezTo>
                <a:cubicBezTo>
                  <a:pt x="5776959" y="2571612"/>
                  <a:pt x="5777126" y="2571611"/>
                  <a:pt x="5777254" y="2571614"/>
                </a:cubicBezTo>
                <a:cubicBezTo>
                  <a:pt x="5780259" y="2571611"/>
                  <a:pt x="5782684" y="2574035"/>
                  <a:pt x="5782688" y="2577045"/>
                </a:cubicBezTo>
                <a:cubicBezTo>
                  <a:pt x="5782685" y="2580264"/>
                  <a:pt x="5780052" y="2582897"/>
                  <a:pt x="5776836" y="2582900"/>
                </a:cubicBezTo>
                <a:close/>
                <a:moveTo>
                  <a:pt x="3296839" y="3319063"/>
                </a:moveTo>
                <a:cubicBezTo>
                  <a:pt x="3295042" y="3319355"/>
                  <a:pt x="3293202" y="3319355"/>
                  <a:pt x="3291363" y="3319062"/>
                </a:cubicBezTo>
                <a:cubicBezTo>
                  <a:pt x="3281581" y="3317557"/>
                  <a:pt x="3274811" y="3308362"/>
                  <a:pt x="3276356" y="3298580"/>
                </a:cubicBezTo>
                <a:cubicBezTo>
                  <a:pt x="3277861" y="3288756"/>
                  <a:pt x="3287017" y="3282026"/>
                  <a:pt x="3296839" y="3283531"/>
                </a:cubicBezTo>
                <a:cubicBezTo>
                  <a:pt x="3304615" y="3284743"/>
                  <a:pt x="3310675" y="3290805"/>
                  <a:pt x="3311887" y="3298581"/>
                </a:cubicBezTo>
                <a:cubicBezTo>
                  <a:pt x="3312640" y="3303471"/>
                  <a:pt x="3311334" y="3308216"/>
                  <a:pt x="3308611" y="3311925"/>
                </a:cubicBezTo>
                <a:cubicBezTo>
                  <a:pt x="3305889" y="3315634"/>
                  <a:pt x="3301751" y="3318309"/>
                  <a:pt x="3296839" y="3319063"/>
                </a:cubicBezTo>
                <a:close/>
                <a:moveTo>
                  <a:pt x="1932864" y="3731224"/>
                </a:moveTo>
                <a:cubicBezTo>
                  <a:pt x="1896622" y="3731224"/>
                  <a:pt x="1867236" y="3701838"/>
                  <a:pt x="1867236" y="3665597"/>
                </a:cubicBezTo>
                <a:cubicBezTo>
                  <a:pt x="1867236" y="3665303"/>
                  <a:pt x="1867236" y="3665053"/>
                  <a:pt x="1867236" y="3664761"/>
                </a:cubicBezTo>
                <a:cubicBezTo>
                  <a:pt x="1867486" y="3628268"/>
                  <a:pt x="1897207" y="3598923"/>
                  <a:pt x="1933700" y="3599132"/>
                </a:cubicBezTo>
                <a:cubicBezTo>
                  <a:pt x="1970193" y="3599383"/>
                  <a:pt x="1999537" y="3629104"/>
                  <a:pt x="1999328" y="3665597"/>
                </a:cubicBezTo>
                <a:cubicBezTo>
                  <a:pt x="1999265" y="3674719"/>
                  <a:pt x="1997361" y="3683398"/>
                  <a:pt x="1993969" y="3691281"/>
                </a:cubicBezTo>
                <a:cubicBezTo>
                  <a:pt x="1983793" y="3714930"/>
                  <a:pt x="1960233" y="3731413"/>
                  <a:pt x="1932864" y="3731224"/>
                </a:cubicBezTo>
                <a:close/>
                <a:moveTo>
                  <a:pt x="908095" y="4050591"/>
                </a:moveTo>
                <a:cubicBezTo>
                  <a:pt x="900242" y="4053032"/>
                  <a:pt x="891892" y="4054347"/>
                  <a:pt x="883234" y="4054347"/>
                </a:cubicBezTo>
                <a:lnTo>
                  <a:pt x="868181" y="4051309"/>
                </a:lnTo>
                <a:lnTo>
                  <a:pt x="826291" y="3910157"/>
                </a:lnTo>
                <a:lnTo>
                  <a:pt x="850692" y="3893709"/>
                </a:lnTo>
                <a:cubicBezTo>
                  <a:pt x="860694" y="3889480"/>
                  <a:pt x="871691" y="3887142"/>
                  <a:pt x="883234" y="3887142"/>
                </a:cubicBezTo>
                <a:cubicBezTo>
                  <a:pt x="929407" y="3887143"/>
                  <a:pt x="966836" y="3924553"/>
                  <a:pt x="966836" y="3970745"/>
                </a:cubicBezTo>
                <a:cubicBezTo>
                  <a:pt x="966836" y="3982293"/>
                  <a:pt x="964497" y="3993292"/>
                  <a:pt x="960266" y="4003295"/>
                </a:cubicBezTo>
                <a:cubicBezTo>
                  <a:pt x="950748" y="4025802"/>
                  <a:pt x="931656" y="4043266"/>
                  <a:pt x="908095" y="4050591"/>
                </a:cubicBezTo>
                <a:close/>
                <a:moveTo>
                  <a:pt x="4110711" y="3112982"/>
                </a:moveTo>
                <a:cubicBezTo>
                  <a:pt x="4105612" y="3112982"/>
                  <a:pt x="4101515" y="3108885"/>
                  <a:pt x="4101515" y="3103786"/>
                </a:cubicBezTo>
                <a:cubicBezTo>
                  <a:pt x="4101515" y="3103493"/>
                  <a:pt x="4101515" y="3103242"/>
                  <a:pt x="4101515" y="3102950"/>
                </a:cubicBezTo>
                <a:cubicBezTo>
                  <a:pt x="4101724" y="3097683"/>
                  <a:pt x="4106239" y="3093545"/>
                  <a:pt x="4111548" y="3093753"/>
                </a:cubicBezTo>
                <a:cubicBezTo>
                  <a:pt x="4116814" y="3094005"/>
                  <a:pt x="4120953" y="3098477"/>
                  <a:pt x="4120744" y="3103786"/>
                </a:cubicBezTo>
                <a:cubicBezTo>
                  <a:pt x="4120493" y="3109095"/>
                  <a:pt x="4116020" y="3113191"/>
                  <a:pt x="4110711" y="3112982"/>
                </a:cubicBezTo>
                <a:close/>
                <a:moveTo>
                  <a:pt x="7355686" y="2161969"/>
                </a:moveTo>
                <a:cubicBezTo>
                  <a:pt x="7352465" y="2161968"/>
                  <a:pt x="7349834" y="2159336"/>
                  <a:pt x="7349831" y="2156115"/>
                </a:cubicBezTo>
                <a:cubicBezTo>
                  <a:pt x="7349832" y="2155990"/>
                  <a:pt x="7349832" y="2155823"/>
                  <a:pt x="7349833" y="2155698"/>
                </a:cubicBezTo>
                <a:cubicBezTo>
                  <a:pt x="7350083" y="2152688"/>
                  <a:pt x="7352674" y="2150431"/>
                  <a:pt x="7355684" y="2150682"/>
                </a:cubicBezTo>
                <a:cubicBezTo>
                  <a:pt x="7358694" y="2150682"/>
                  <a:pt x="7361116" y="2153104"/>
                  <a:pt x="7361117" y="2156115"/>
                </a:cubicBezTo>
                <a:cubicBezTo>
                  <a:pt x="7361118" y="2156241"/>
                  <a:pt x="7361116" y="2156408"/>
                  <a:pt x="7361118" y="2156534"/>
                </a:cubicBezTo>
                <a:cubicBezTo>
                  <a:pt x="7361120" y="2159545"/>
                  <a:pt x="7358694" y="2161968"/>
                  <a:pt x="7355686" y="2161969"/>
                </a:cubicBezTo>
                <a:close/>
                <a:moveTo>
                  <a:pt x="5561557" y="2715408"/>
                </a:moveTo>
                <a:cubicBezTo>
                  <a:pt x="5558337" y="2715407"/>
                  <a:pt x="5555703" y="2712774"/>
                  <a:pt x="5555704" y="2709554"/>
                </a:cubicBezTo>
                <a:cubicBezTo>
                  <a:pt x="5555703" y="2709429"/>
                  <a:pt x="5555701" y="2709260"/>
                  <a:pt x="5555702" y="2709136"/>
                </a:cubicBezTo>
                <a:cubicBezTo>
                  <a:pt x="5555955" y="2706128"/>
                  <a:pt x="5558542" y="2703868"/>
                  <a:pt x="5561556" y="2704121"/>
                </a:cubicBezTo>
                <a:cubicBezTo>
                  <a:pt x="5564564" y="2704120"/>
                  <a:pt x="5566988" y="2706544"/>
                  <a:pt x="5566988" y="2709552"/>
                </a:cubicBezTo>
                <a:cubicBezTo>
                  <a:pt x="5566989" y="2709680"/>
                  <a:pt x="5566993" y="2709848"/>
                  <a:pt x="5566991" y="2709973"/>
                </a:cubicBezTo>
                <a:cubicBezTo>
                  <a:pt x="5566992" y="2712983"/>
                  <a:pt x="5564564" y="2715406"/>
                  <a:pt x="5561557" y="2715408"/>
                </a:cubicBezTo>
                <a:close/>
                <a:moveTo>
                  <a:pt x="6348261" y="2489683"/>
                </a:moveTo>
                <a:cubicBezTo>
                  <a:pt x="6344584" y="2489683"/>
                  <a:pt x="6341574" y="2486674"/>
                  <a:pt x="6341571" y="2482992"/>
                </a:cubicBezTo>
                <a:cubicBezTo>
                  <a:pt x="6341576" y="2479317"/>
                  <a:pt x="6344584" y="2476307"/>
                  <a:pt x="6348263" y="2476308"/>
                </a:cubicBezTo>
                <a:cubicBezTo>
                  <a:pt x="6351942" y="2476308"/>
                  <a:pt x="6354954" y="2479318"/>
                  <a:pt x="6354951" y="2482995"/>
                </a:cubicBezTo>
                <a:cubicBezTo>
                  <a:pt x="6354951" y="2486675"/>
                  <a:pt x="6351939" y="2489683"/>
                  <a:pt x="6348261" y="2489683"/>
                </a:cubicBezTo>
                <a:close/>
                <a:moveTo>
                  <a:pt x="6873291" y="2342964"/>
                </a:moveTo>
                <a:cubicBezTo>
                  <a:pt x="6870074" y="2342965"/>
                  <a:pt x="6867441" y="2340332"/>
                  <a:pt x="6867436" y="2337110"/>
                </a:cubicBezTo>
                <a:cubicBezTo>
                  <a:pt x="6867436" y="2336984"/>
                  <a:pt x="6867439" y="2336819"/>
                  <a:pt x="6867438" y="2336694"/>
                </a:cubicBezTo>
                <a:cubicBezTo>
                  <a:pt x="6867692" y="2333685"/>
                  <a:pt x="6870282" y="2331427"/>
                  <a:pt x="6873291" y="2331678"/>
                </a:cubicBezTo>
                <a:cubicBezTo>
                  <a:pt x="6876304" y="2331680"/>
                  <a:pt x="6878726" y="2334102"/>
                  <a:pt x="6878726" y="2337112"/>
                </a:cubicBezTo>
                <a:cubicBezTo>
                  <a:pt x="6878726" y="2337236"/>
                  <a:pt x="6878726" y="2337404"/>
                  <a:pt x="6878728" y="2337531"/>
                </a:cubicBezTo>
                <a:cubicBezTo>
                  <a:pt x="6878727" y="2340540"/>
                  <a:pt x="6876301" y="2342964"/>
                  <a:pt x="6873291" y="2342964"/>
                </a:cubicBezTo>
                <a:close/>
                <a:moveTo>
                  <a:pt x="2467185" y="3652915"/>
                </a:moveTo>
                <a:cubicBezTo>
                  <a:pt x="2461886" y="3655159"/>
                  <a:pt x="2456060" y="3656399"/>
                  <a:pt x="2449946" y="3656399"/>
                </a:cubicBezTo>
                <a:cubicBezTo>
                  <a:pt x="2448358" y="3656483"/>
                  <a:pt x="2446769" y="3656483"/>
                  <a:pt x="2445223" y="3656442"/>
                </a:cubicBezTo>
                <a:cubicBezTo>
                  <a:pt x="2422148" y="3655229"/>
                  <a:pt x="2404425" y="3635582"/>
                  <a:pt x="2405637" y="3612508"/>
                </a:cubicBezTo>
                <a:cubicBezTo>
                  <a:pt x="2405637" y="3612382"/>
                  <a:pt x="2405637" y="3612215"/>
                  <a:pt x="2405637" y="3612090"/>
                </a:cubicBezTo>
                <a:cubicBezTo>
                  <a:pt x="2405637" y="3587636"/>
                  <a:pt x="2425451" y="3567781"/>
                  <a:pt x="2449946" y="3567781"/>
                </a:cubicBezTo>
                <a:cubicBezTo>
                  <a:pt x="2474400" y="3567781"/>
                  <a:pt x="2494256" y="3587636"/>
                  <a:pt x="2494256" y="3612090"/>
                </a:cubicBezTo>
                <a:cubicBezTo>
                  <a:pt x="2494255" y="3624317"/>
                  <a:pt x="2489292" y="3635394"/>
                  <a:pt x="2481271" y="3643414"/>
                </a:cubicBezTo>
                <a:cubicBezTo>
                  <a:pt x="2477261" y="3647425"/>
                  <a:pt x="2472486" y="3650671"/>
                  <a:pt x="2467185" y="3652915"/>
                </a:cubicBezTo>
                <a:close/>
                <a:moveTo>
                  <a:pt x="4363189" y="3096680"/>
                </a:moveTo>
                <a:cubicBezTo>
                  <a:pt x="4358591" y="3096680"/>
                  <a:pt x="4354829" y="3092918"/>
                  <a:pt x="4354829" y="3088320"/>
                </a:cubicBezTo>
                <a:cubicBezTo>
                  <a:pt x="4354830" y="3083721"/>
                  <a:pt x="4358592" y="3079959"/>
                  <a:pt x="4363190" y="3079959"/>
                </a:cubicBezTo>
                <a:cubicBezTo>
                  <a:pt x="4367788" y="3079959"/>
                  <a:pt x="4371550" y="3083721"/>
                  <a:pt x="4371551" y="3088320"/>
                </a:cubicBezTo>
                <a:cubicBezTo>
                  <a:pt x="4371551" y="3092918"/>
                  <a:pt x="4367787" y="3096680"/>
                  <a:pt x="4363189" y="3096680"/>
                </a:cubicBezTo>
                <a:close/>
                <a:moveTo>
                  <a:pt x="1670872" y="3897936"/>
                </a:moveTo>
                <a:cubicBezTo>
                  <a:pt x="1663438" y="3900204"/>
                  <a:pt x="1655541" y="3901403"/>
                  <a:pt x="1647361" y="3901356"/>
                </a:cubicBezTo>
                <a:cubicBezTo>
                  <a:pt x="1647221" y="3901356"/>
                  <a:pt x="1647081" y="3901356"/>
                  <a:pt x="1646941" y="3901356"/>
                </a:cubicBezTo>
                <a:cubicBezTo>
                  <a:pt x="1603540" y="3901105"/>
                  <a:pt x="1568544" y="3865741"/>
                  <a:pt x="1568773" y="3822350"/>
                </a:cubicBezTo>
                <a:cubicBezTo>
                  <a:pt x="1568773" y="3822225"/>
                  <a:pt x="1568773" y="3822058"/>
                  <a:pt x="1568773" y="3821932"/>
                </a:cubicBezTo>
                <a:cubicBezTo>
                  <a:pt x="1569007" y="3778292"/>
                  <a:pt x="1604563" y="3743137"/>
                  <a:pt x="1648195" y="3743347"/>
                </a:cubicBezTo>
                <a:cubicBezTo>
                  <a:pt x="1691828" y="3743597"/>
                  <a:pt x="1727012" y="3779129"/>
                  <a:pt x="1726782" y="3822769"/>
                </a:cubicBezTo>
                <a:cubicBezTo>
                  <a:pt x="1726724" y="3833679"/>
                  <a:pt x="1724458" y="3844061"/>
                  <a:pt x="1720410" y="3853494"/>
                </a:cubicBezTo>
                <a:cubicBezTo>
                  <a:pt x="1711302" y="3874718"/>
                  <a:pt x="1693173" y="3891134"/>
                  <a:pt x="1670872" y="3897936"/>
                </a:cubicBezTo>
                <a:close/>
                <a:moveTo>
                  <a:pt x="8111880" y="1996859"/>
                </a:moveTo>
                <a:cubicBezTo>
                  <a:pt x="8111587" y="1996858"/>
                  <a:pt x="8111335" y="1996858"/>
                  <a:pt x="8111043" y="1996858"/>
                </a:cubicBezTo>
                <a:cubicBezTo>
                  <a:pt x="8090937" y="1996607"/>
                  <a:pt x="8074844" y="1980138"/>
                  <a:pt x="8075094" y="1960074"/>
                </a:cubicBezTo>
                <a:cubicBezTo>
                  <a:pt x="8075095" y="1939759"/>
                  <a:pt x="8091564" y="1923288"/>
                  <a:pt x="8111879" y="1923288"/>
                </a:cubicBezTo>
                <a:cubicBezTo>
                  <a:pt x="8132194" y="1923288"/>
                  <a:pt x="8148665" y="1939758"/>
                  <a:pt x="8148665" y="1960073"/>
                </a:cubicBezTo>
                <a:cubicBezTo>
                  <a:pt x="8148666" y="1970231"/>
                  <a:pt x="8144549" y="1979428"/>
                  <a:pt x="8137891" y="1986084"/>
                </a:cubicBezTo>
                <a:cubicBezTo>
                  <a:pt x="8131234" y="1992741"/>
                  <a:pt x="8122037" y="1996859"/>
                  <a:pt x="8111880" y="1996859"/>
                </a:cubicBezTo>
                <a:close/>
                <a:moveTo>
                  <a:pt x="5335827" y="2827853"/>
                </a:moveTo>
                <a:cubicBezTo>
                  <a:pt x="5333739" y="2827854"/>
                  <a:pt x="5332066" y="2826181"/>
                  <a:pt x="5332067" y="2824092"/>
                </a:cubicBezTo>
                <a:cubicBezTo>
                  <a:pt x="5332066" y="2822001"/>
                  <a:pt x="5333740" y="2820331"/>
                  <a:pt x="5335830" y="2820331"/>
                </a:cubicBezTo>
                <a:cubicBezTo>
                  <a:pt x="5337919" y="2820330"/>
                  <a:pt x="5339591" y="2822002"/>
                  <a:pt x="5339589" y="2824091"/>
                </a:cubicBezTo>
                <a:cubicBezTo>
                  <a:pt x="5339591" y="2826182"/>
                  <a:pt x="5337915" y="2827852"/>
                  <a:pt x="5335827" y="2827853"/>
                </a:cubicBezTo>
                <a:close/>
                <a:moveTo>
                  <a:pt x="3543048" y="3362536"/>
                </a:moveTo>
                <a:cubicBezTo>
                  <a:pt x="3535356" y="3362327"/>
                  <a:pt x="3529254" y="3356015"/>
                  <a:pt x="3529254" y="3348324"/>
                </a:cubicBezTo>
                <a:cubicBezTo>
                  <a:pt x="3528961" y="3346735"/>
                  <a:pt x="3528961" y="3345064"/>
                  <a:pt x="3529254" y="3343474"/>
                </a:cubicBezTo>
                <a:cubicBezTo>
                  <a:pt x="3530591" y="3335742"/>
                  <a:pt x="3537949" y="3330557"/>
                  <a:pt x="3545682" y="3331896"/>
                </a:cubicBezTo>
                <a:cubicBezTo>
                  <a:pt x="3553415" y="3333234"/>
                  <a:pt x="3558598" y="3340590"/>
                  <a:pt x="3557260" y="3348324"/>
                </a:cubicBezTo>
                <a:cubicBezTo>
                  <a:pt x="3557260" y="3352253"/>
                  <a:pt x="3555672" y="3355805"/>
                  <a:pt x="3553101" y="3358376"/>
                </a:cubicBezTo>
                <a:cubicBezTo>
                  <a:pt x="3550530" y="3360947"/>
                  <a:pt x="3546977" y="3362536"/>
                  <a:pt x="3543048" y="3362536"/>
                </a:cubicBezTo>
                <a:close/>
                <a:moveTo>
                  <a:pt x="2987511" y="3544371"/>
                </a:moveTo>
                <a:cubicBezTo>
                  <a:pt x="2987218" y="3544370"/>
                  <a:pt x="2986967" y="3544371"/>
                  <a:pt x="2986674" y="3544370"/>
                </a:cubicBezTo>
                <a:cubicBezTo>
                  <a:pt x="2968658" y="3544121"/>
                  <a:pt x="2954237" y="3529364"/>
                  <a:pt x="2954487" y="3511348"/>
                </a:cubicBezTo>
                <a:cubicBezTo>
                  <a:pt x="2954487" y="3493123"/>
                  <a:pt x="2969285" y="3478326"/>
                  <a:pt x="2987511" y="3478325"/>
                </a:cubicBezTo>
                <a:cubicBezTo>
                  <a:pt x="3005736" y="3478326"/>
                  <a:pt x="3020533" y="3493123"/>
                  <a:pt x="3020533" y="3511348"/>
                </a:cubicBezTo>
                <a:cubicBezTo>
                  <a:pt x="3020533" y="3520461"/>
                  <a:pt x="3016834" y="3528716"/>
                  <a:pt x="3010856" y="3534694"/>
                </a:cubicBezTo>
                <a:cubicBezTo>
                  <a:pt x="3004879" y="3540671"/>
                  <a:pt x="2996623" y="3544370"/>
                  <a:pt x="2987511" y="3544371"/>
                </a:cubicBezTo>
                <a:close/>
                <a:moveTo>
                  <a:pt x="4614007" y="3063282"/>
                </a:moveTo>
                <a:cubicBezTo>
                  <a:pt x="4607774" y="3063282"/>
                  <a:pt x="4602720" y="3058229"/>
                  <a:pt x="4602721" y="3051995"/>
                </a:cubicBezTo>
                <a:cubicBezTo>
                  <a:pt x="4602721" y="3045762"/>
                  <a:pt x="4607773" y="3040709"/>
                  <a:pt x="4614007" y="3040709"/>
                </a:cubicBezTo>
                <a:cubicBezTo>
                  <a:pt x="4620241" y="3040709"/>
                  <a:pt x="4625294" y="3045762"/>
                  <a:pt x="4625294" y="3051995"/>
                </a:cubicBezTo>
                <a:cubicBezTo>
                  <a:pt x="4625294" y="3058229"/>
                  <a:pt x="4620241" y="3063282"/>
                  <a:pt x="4614007" y="3063282"/>
                </a:cubicBezTo>
                <a:close/>
                <a:moveTo>
                  <a:pt x="5101742" y="2929012"/>
                </a:moveTo>
                <a:cubicBezTo>
                  <a:pt x="5101444" y="2929010"/>
                  <a:pt x="5101196" y="2929011"/>
                  <a:pt x="5100903" y="2929010"/>
                </a:cubicBezTo>
                <a:cubicBezTo>
                  <a:pt x="5095639" y="2928803"/>
                  <a:pt x="5091497" y="2924286"/>
                  <a:pt x="5091709" y="2918980"/>
                </a:cubicBezTo>
                <a:cubicBezTo>
                  <a:pt x="5091956" y="2913710"/>
                  <a:pt x="5096433" y="2909574"/>
                  <a:pt x="5101739" y="2909781"/>
                </a:cubicBezTo>
                <a:cubicBezTo>
                  <a:pt x="5107049" y="2910033"/>
                  <a:pt x="5111143" y="2914505"/>
                  <a:pt x="5110936" y="2919815"/>
                </a:cubicBezTo>
                <a:cubicBezTo>
                  <a:pt x="5110937" y="2924873"/>
                  <a:pt x="5106797" y="2929010"/>
                  <a:pt x="5101742" y="2929012"/>
                </a:cubicBezTo>
                <a:close/>
                <a:moveTo>
                  <a:pt x="4860128" y="3005089"/>
                </a:moveTo>
                <a:cubicBezTo>
                  <a:pt x="4855028" y="3005089"/>
                  <a:pt x="4850930" y="3000991"/>
                  <a:pt x="4850931" y="2995893"/>
                </a:cubicBezTo>
                <a:cubicBezTo>
                  <a:pt x="4850932" y="2995600"/>
                  <a:pt x="4850930" y="2995348"/>
                  <a:pt x="4850932" y="2995058"/>
                </a:cubicBezTo>
                <a:cubicBezTo>
                  <a:pt x="4851140" y="2989790"/>
                  <a:pt x="4855656" y="2985652"/>
                  <a:pt x="4860961" y="2985858"/>
                </a:cubicBezTo>
                <a:cubicBezTo>
                  <a:pt x="4866230" y="2986112"/>
                  <a:pt x="4870367" y="2990583"/>
                  <a:pt x="4870158" y="2995892"/>
                </a:cubicBezTo>
                <a:cubicBezTo>
                  <a:pt x="4869908" y="3001202"/>
                  <a:pt x="4865434" y="3005297"/>
                  <a:pt x="4860128" y="3005089"/>
                </a:cubicBezTo>
                <a:close/>
                <a:moveTo>
                  <a:pt x="1390064" y="4056861"/>
                </a:moveTo>
                <a:cubicBezTo>
                  <a:pt x="1382210" y="4059303"/>
                  <a:pt x="1373860" y="4060618"/>
                  <a:pt x="1365203" y="4060618"/>
                </a:cubicBezTo>
                <a:cubicBezTo>
                  <a:pt x="1319028" y="4060618"/>
                  <a:pt x="1281599" y="4023206"/>
                  <a:pt x="1281599" y="3977014"/>
                </a:cubicBezTo>
                <a:cubicBezTo>
                  <a:pt x="1281599" y="3930825"/>
                  <a:pt x="1319028" y="3893412"/>
                  <a:pt x="1365203" y="3893413"/>
                </a:cubicBezTo>
                <a:cubicBezTo>
                  <a:pt x="1411375" y="3893413"/>
                  <a:pt x="1448805" y="3930825"/>
                  <a:pt x="1448804" y="3977015"/>
                </a:cubicBezTo>
                <a:cubicBezTo>
                  <a:pt x="1448804" y="3988563"/>
                  <a:pt x="1446465" y="3999562"/>
                  <a:pt x="1442235" y="4009565"/>
                </a:cubicBezTo>
                <a:cubicBezTo>
                  <a:pt x="1432716" y="4032072"/>
                  <a:pt x="1413624" y="4049536"/>
                  <a:pt x="1390064" y="4056861"/>
                </a:cubicBezTo>
                <a:close/>
                <a:moveTo>
                  <a:pt x="7677976" y="2191649"/>
                </a:moveTo>
                <a:cubicBezTo>
                  <a:pt x="7667109" y="2191649"/>
                  <a:pt x="7658330" y="2182871"/>
                  <a:pt x="7658329" y="2172002"/>
                </a:cubicBezTo>
                <a:cubicBezTo>
                  <a:pt x="7658329" y="2161135"/>
                  <a:pt x="7667110" y="2152357"/>
                  <a:pt x="7677979" y="2152358"/>
                </a:cubicBezTo>
                <a:cubicBezTo>
                  <a:pt x="7688845" y="2152357"/>
                  <a:pt x="7697621" y="2161134"/>
                  <a:pt x="7697622" y="2172003"/>
                </a:cubicBezTo>
                <a:cubicBezTo>
                  <a:pt x="7697624" y="2177439"/>
                  <a:pt x="7695430" y="2182350"/>
                  <a:pt x="7691877" y="2185903"/>
                </a:cubicBezTo>
                <a:cubicBezTo>
                  <a:pt x="7688323" y="2189455"/>
                  <a:pt x="7683410" y="2191648"/>
                  <a:pt x="7677976" y="2191649"/>
                </a:cubicBezTo>
                <a:close/>
                <a:moveTo>
                  <a:pt x="6156811" y="2653544"/>
                </a:moveTo>
                <a:cubicBezTo>
                  <a:pt x="6153803" y="2653544"/>
                  <a:pt x="6151376" y="2651118"/>
                  <a:pt x="6151377" y="2648110"/>
                </a:cubicBezTo>
                <a:cubicBezTo>
                  <a:pt x="6151376" y="2647983"/>
                  <a:pt x="6151376" y="2647816"/>
                  <a:pt x="6151376" y="2647690"/>
                </a:cubicBezTo>
                <a:cubicBezTo>
                  <a:pt x="6151377" y="2644681"/>
                  <a:pt x="6153800" y="2642256"/>
                  <a:pt x="6156810" y="2642257"/>
                </a:cubicBezTo>
                <a:cubicBezTo>
                  <a:pt x="6160029" y="2642256"/>
                  <a:pt x="6162662" y="2644890"/>
                  <a:pt x="6162662" y="2648108"/>
                </a:cubicBezTo>
                <a:cubicBezTo>
                  <a:pt x="6162665" y="2648236"/>
                  <a:pt x="6162665" y="2648402"/>
                  <a:pt x="6162667" y="2648529"/>
                </a:cubicBezTo>
                <a:cubicBezTo>
                  <a:pt x="6162411" y="2651537"/>
                  <a:pt x="6159821" y="2653793"/>
                  <a:pt x="6156811" y="2653544"/>
                </a:cubicBezTo>
                <a:close/>
                <a:moveTo>
                  <a:pt x="2155663" y="3858717"/>
                </a:moveTo>
                <a:cubicBezTo>
                  <a:pt x="2115242" y="3858717"/>
                  <a:pt x="2082511" y="3825945"/>
                  <a:pt x="2082511" y="3785565"/>
                </a:cubicBezTo>
                <a:cubicBezTo>
                  <a:pt x="2082511" y="3745185"/>
                  <a:pt x="2115242" y="3712413"/>
                  <a:pt x="2155663" y="3712413"/>
                </a:cubicBezTo>
                <a:cubicBezTo>
                  <a:pt x="2196044" y="3712413"/>
                  <a:pt x="2228816" y="3745185"/>
                  <a:pt x="2228816" y="3785565"/>
                </a:cubicBezTo>
                <a:cubicBezTo>
                  <a:pt x="2228816" y="3795661"/>
                  <a:pt x="2226768" y="3805280"/>
                  <a:pt x="2223064" y="3814030"/>
                </a:cubicBezTo>
                <a:cubicBezTo>
                  <a:pt x="2211954" y="3840283"/>
                  <a:pt x="2185948" y="3858717"/>
                  <a:pt x="2155663" y="3858717"/>
                </a:cubicBezTo>
                <a:close/>
                <a:moveTo>
                  <a:pt x="8419128" y="2000625"/>
                </a:moveTo>
                <a:cubicBezTo>
                  <a:pt x="8401111" y="2000625"/>
                  <a:pt x="8386523" y="1986037"/>
                  <a:pt x="8386522" y="1968020"/>
                </a:cubicBezTo>
                <a:cubicBezTo>
                  <a:pt x="8386522" y="1967727"/>
                  <a:pt x="8386523" y="1967477"/>
                  <a:pt x="8386522" y="1967184"/>
                </a:cubicBezTo>
                <a:cubicBezTo>
                  <a:pt x="8386773" y="1948958"/>
                  <a:pt x="8401736" y="1934370"/>
                  <a:pt x="8419963" y="1934579"/>
                </a:cubicBezTo>
                <a:cubicBezTo>
                  <a:pt x="8438188" y="1934830"/>
                  <a:pt x="8452778" y="1949795"/>
                  <a:pt x="8452569" y="1968021"/>
                </a:cubicBezTo>
                <a:cubicBezTo>
                  <a:pt x="8452444" y="1977134"/>
                  <a:pt x="8448640" y="1985337"/>
                  <a:pt x="8442588" y="1991236"/>
                </a:cubicBezTo>
                <a:cubicBezTo>
                  <a:pt x="8436538" y="1997135"/>
                  <a:pt x="8428241" y="2000730"/>
                  <a:pt x="8419128" y="2000625"/>
                </a:cubicBezTo>
                <a:close/>
                <a:moveTo>
                  <a:pt x="7210633" y="2367631"/>
                </a:moveTo>
                <a:cubicBezTo>
                  <a:pt x="7208542" y="2367631"/>
                  <a:pt x="7206871" y="2365959"/>
                  <a:pt x="7206869" y="2363868"/>
                </a:cubicBezTo>
                <a:cubicBezTo>
                  <a:pt x="7206870" y="2361779"/>
                  <a:pt x="7208542" y="2360106"/>
                  <a:pt x="7210631" y="2360106"/>
                </a:cubicBezTo>
                <a:cubicBezTo>
                  <a:pt x="7212723" y="2360107"/>
                  <a:pt x="7214397" y="2361780"/>
                  <a:pt x="7214396" y="2363869"/>
                </a:cubicBezTo>
                <a:cubicBezTo>
                  <a:pt x="7214396" y="2365959"/>
                  <a:pt x="7212722" y="2367631"/>
                  <a:pt x="7210633" y="2367631"/>
                </a:cubicBezTo>
                <a:close/>
                <a:moveTo>
                  <a:pt x="3794693" y="3391797"/>
                </a:moveTo>
                <a:cubicBezTo>
                  <a:pt x="3785455" y="3391797"/>
                  <a:pt x="3777972" y="3384314"/>
                  <a:pt x="3777972" y="3375076"/>
                </a:cubicBezTo>
                <a:cubicBezTo>
                  <a:pt x="3777972" y="3365838"/>
                  <a:pt x="3785455" y="3358356"/>
                  <a:pt x="3794693" y="3358356"/>
                </a:cubicBezTo>
                <a:cubicBezTo>
                  <a:pt x="3803931" y="3358356"/>
                  <a:pt x="3811413" y="3365838"/>
                  <a:pt x="3811413" y="3375077"/>
                </a:cubicBezTo>
                <a:cubicBezTo>
                  <a:pt x="3811413" y="3379695"/>
                  <a:pt x="3809542" y="3383875"/>
                  <a:pt x="3806517" y="3386900"/>
                </a:cubicBezTo>
                <a:cubicBezTo>
                  <a:pt x="3803492" y="3389926"/>
                  <a:pt x="3799312" y="3391796"/>
                  <a:pt x="3794693" y="3391797"/>
                </a:cubicBezTo>
                <a:close/>
                <a:moveTo>
                  <a:pt x="6705250" y="2533161"/>
                </a:moveTo>
                <a:cubicBezTo>
                  <a:pt x="6704162" y="2533452"/>
                  <a:pt x="6703034" y="2533452"/>
                  <a:pt x="6701947" y="2533160"/>
                </a:cubicBezTo>
                <a:cubicBezTo>
                  <a:pt x="6698353" y="2532242"/>
                  <a:pt x="6696176" y="2528603"/>
                  <a:pt x="6697097" y="2525008"/>
                </a:cubicBezTo>
                <a:cubicBezTo>
                  <a:pt x="6698016" y="2521455"/>
                  <a:pt x="6701656" y="2519284"/>
                  <a:pt x="6705250" y="2520202"/>
                </a:cubicBezTo>
                <a:cubicBezTo>
                  <a:pt x="6708805" y="2520204"/>
                  <a:pt x="6711730" y="2522961"/>
                  <a:pt x="6711938" y="2526472"/>
                </a:cubicBezTo>
                <a:cubicBezTo>
                  <a:pt x="6711936" y="2530149"/>
                  <a:pt x="6708929" y="2533162"/>
                  <a:pt x="6705250" y="2533161"/>
                </a:cubicBezTo>
                <a:close/>
                <a:moveTo>
                  <a:pt x="1110826" y="4205710"/>
                </a:moveTo>
                <a:cubicBezTo>
                  <a:pt x="1102723" y="4208316"/>
                  <a:pt x="1094094" y="4209762"/>
                  <a:pt x="1085134" y="4209848"/>
                </a:cubicBezTo>
                <a:cubicBezTo>
                  <a:pt x="1084854" y="4209848"/>
                  <a:pt x="1084574" y="4209848"/>
                  <a:pt x="1084294" y="4209848"/>
                </a:cubicBezTo>
                <a:cubicBezTo>
                  <a:pt x="1036506" y="4209848"/>
                  <a:pt x="997765" y="4171098"/>
                  <a:pt x="997768" y="4123320"/>
                </a:cubicBezTo>
                <a:cubicBezTo>
                  <a:pt x="997769" y="4075876"/>
                  <a:pt x="1036004" y="4037251"/>
                  <a:pt x="1083461" y="4036791"/>
                </a:cubicBezTo>
                <a:cubicBezTo>
                  <a:pt x="1131248" y="4036332"/>
                  <a:pt x="1170361" y="4074704"/>
                  <a:pt x="1170821" y="4122484"/>
                </a:cubicBezTo>
                <a:cubicBezTo>
                  <a:pt x="1170936" y="4134428"/>
                  <a:pt x="1168625" y="4145833"/>
                  <a:pt x="1164346" y="4156227"/>
                </a:cubicBezTo>
                <a:cubicBezTo>
                  <a:pt x="1154721" y="4179614"/>
                  <a:pt x="1135137" y="4197889"/>
                  <a:pt x="1110826" y="4205710"/>
                </a:cubicBezTo>
                <a:close/>
                <a:moveTo>
                  <a:pt x="3232047" y="3597042"/>
                </a:moveTo>
                <a:cubicBezTo>
                  <a:pt x="3231755" y="3597041"/>
                  <a:pt x="3231503" y="3597042"/>
                  <a:pt x="3231211" y="3597042"/>
                </a:cubicBezTo>
                <a:cubicBezTo>
                  <a:pt x="3219883" y="3596791"/>
                  <a:pt x="3210897" y="3587469"/>
                  <a:pt x="3211146" y="3576141"/>
                </a:cubicBezTo>
                <a:cubicBezTo>
                  <a:pt x="3211147" y="3564604"/>
                  <a:pt x="3220510" y="3555241"/>
                  <a:pt x="3232047" y="3555240"/>
                </a:cubicBezTo>
                <a:cubicBezTo>
                  <a:pt x="3243584" y="3555241"/>
                  <a:pt x="3252947" y="3564604"/>
                  <a:pt x="3252947" y="3576141"/>
                </a:cubicBezTo>
                <a:cubicBezTo>
                  <a:pt x="3252948" y="3581909"/>
                  <a:pt x="3250607" y="3587135"/>
                  <a:pt x="3246824" y="3590918"/>
                </a:cubicBezTo>
                <a:cubicBezTo>
                  <a:pt x="3243041" y="3594701"/>
                  <a:pt x="3237816" y="3597042"/>
                  <a:pt x="3232047" y="3597042"/>
                </a:cubicBezTo>
                <a:close/>
                <a:moveTo>
                  <a:pt x="2705278" y="3756698"/>
                </a:moveTo>
                <a:cubicBezTo>
                  <a:pt x="2698877" y="3759405"/>
                  <a:pt x="2691837" y="3760902"/>
                  <a:pt x="2684450" y="3760902"/>
                </a:cubicBezTo>
                <a:cubicBezTo>
                  <a:pt x="2654896" y="3760902"/>
                  <a:pt x="2630944" y="3736950"/>
                  <a:pt x="2630944" y="3707397"/>
                </a:cubicBezTo>
                <a:cubicBezTo>
                  <a:pt x="2630944" y="3677844"/>
                  <a:pt x="2654896" y="3653892"/>
                  <a:pt x="2684450" y="3653892"/>
                </a:cubicBezTo>
                <a:cubicBezTo>
                  <a:pt x="2714003" y="3653892"/>
                  <a:pt x="2737955" y="3677844"/>
                  <a:pt x="2737955" y="3707396"/>
                </a:cubicBezTo>
                <a:cubicBezTo>
                  <a:pt x="2737955" y="3714785"/>
                  <a:pt x="2736458" y="3721824"/>
                  <a:pt x="2733751" y="3728225"/>
                </a:cubicBezTo>
                <a:cubicBezTo>
                  <a:pt x="2731043" y="3734626"/>
                  <a:pt x="2727126" y="3740391"/>
                  <a:pt x="2722285" y="3745232"/>
                </a:cubicBezTo>
                <a:cubicBezTo>
                  <a:pt x="2717444" y="3750073"/>
                  <a:pt x="2711679" y="3753991"/>
                  <a:pt x="2705278" y="3756698"/>
                </a:cubicBezTo>
                <a:close/>
                <a:moveTo>
                  <a:pt x="8723866" y="1979729"/>
                </a:moveTo>
                <a:cubicBezTo>
                  <a:pt x="8720857" y="1979728"/>
                  <a:pt x="8718433" y="1977305"/>
                  <a:pt x="8718433" y="1974295"/>
                </a:cubicBezTo>
                <a:cubicBezTo>
                  <a:pt x="8718434" y="1974170"/>
                  <a:pt x="8718433" y="1974002"/>
                  <a:pt x="8718434" y="1973877"/>
                </a:cubicBezTo>
                <a:cubicBezTo>
                  <a:pt x="8718433" y="1970866"/>
                  <a:pt x="8720857" y="1968443"/>
                  <a:pt x="8723866" y="1968443"/>
                </a:cubicBezTo>
                <a:cubicBezTo>
                  <a:pt x="8727086" y="1968443"/>
                  <a:pt x="8729719" y="1971075"/>
                  <a:pt x="8729719" y="1974295"/>
                </a:cubicBezTo>
                <a:cubicBezTo>
                  <a:pt x="8729510" y="1977345"/>
                  <a:pt x="8726960" y="1979729"/>
                  <a:pt x="8723866" y="1979729"/>
                </a:cubicBezTo>
                <a:close/>
                <a:moveTo>
                  <a:pt x="5953237" y="2804028"/>
                </a:moveTo>
                <a:cubicBezTo>
                  <a:pt x="5953112" y="2804028"/>
                  <a:pt x="5952946" y="2804028"/>
                  <a:pt x="5952820" y="2804028"/>
                </a:cubicBezTo>
                <a:cubicBezTo>
                  <a:pt x="5949812" y="2803779"/>
                  <a:pt x="5947551" y="2801185"/>
                  <a:pt x="5947802" y="2798175"/>
                </a:cubicBezTo>
                <a:cubicBezTo>
                  <a:pt x="5947802" y="2795166"/>
                  <a:pt x="5950227" y="2792742"/>
                  <a:pt x="5953237" y="2792742"/>
                </a:cubicBezTo>
                <a:cubicBezTo>
                  <a:pt x="5956329" y="2792742"/>
                  <a:pt x="5958882" y="2795127"/>
                  <a:pt x="5959092" y="2798178"/>
                </a:cubicBezTo>
                <a:cubicBezTo>
                  <a:pt x="5959092" y="2801397"/>
                  <a:pt x="5956454" y="2804027"/>
                  <a:pt x="5953237" y="2804028"/>
                </a:cubicBezTo>
                <a:close/>
                <a:moveTo>
                  <a:pt x="1865562" y="4024251"/>
                </a:moveTo>
                <a:cubicBezTo>
                  <a:pt x="1825182" y="4024251"/>
                  <a:pt x="1792410" y="3991479"/>
                  <a:pt x="1792410" y="3951099"/>
                </a:cubicBezTo>
                <a:cubicBezTo>
                  <a:pt x="1792410" y="3910719"/>
                  <a:pt x="1825182" y="3877947"/>
                  <a:pt x="1865562" y="3877947"/>
                </a:cubicBezTo>
                <a:cubicBezTo>
                  <a:pt x="1905984" y="3877947"/>
                  <a:pt x="1938715" y="3910719"/>
                  <a:pt x="1938715" y="3951099"/>
                </a:cubicBezTo>
                <a:cubicBezTo>
                  <a:pt x="1938715" y="3961195"/>
                  <a:pt x="1936669" y="3970814"/>
                  <a:pt x="1932969" y="3979565"/>
                </a:cubicBezTo>
                <a:cubicBezTo>
                  <a:pt x="1921869" y="4005817"/>
                  <a:pt x="1895878" y="4024251"/>
                  <a:pt x="1865562" y="4024251"/>
                </a:cubicBezTo>
                <a:close/>
                <a:moveTo>
                  <a:pt x="4049263" y="3397648"/>
                </a:moveTo>
                <a:cubicBezTo>
                  <a:pt x="4043034" y="3397648"/>
                  <a:pt x="4037977" y="3392590"/>
                  <a:pt x="4037976" y="3386363"/>
                </a:cubicBezTo>
                <a:cubicBezTo>
                  <a:pt x="4037977" y="3380133"/>
                  <a:pt x="4043034" y="3375076"/>
                  <a:pt x="4049263" y="3375076"/>
                </a:cubicBezTo>
                <a:cubicBezTo>
                  <a:pt x="4055491" y="3375076"/>
                  <a:pt x="4060549" y="3380133"/>
                  <a:pt x="4060549" y="3386362"/>
                </a:cubicBezTo>
                <a:cubicBezTo>
                  <a:pt x="4060549" y="3392590"/>
                  <a:pt x="4055491" y="3397648"/>
                  <a:pt x="4049263" y="3397648"/>
                </a:cubicBezTo>
                <a:close/>
                <a:moveTo>
                  <a:pt x="8015881" y="2232897"/>
                </a:moveTo>
                <a:cubicBezTo>
                  <a:pt x="8009660" y="2235469"/>
                  <a:pt x="8002831" y="2236861"/>
                  <a:pt x="7995673" y="2236798"/>
                </a:cubicBezTo>
                <a:cubicBezTo>
                  <a:pt x="7967205" y="2236590"/>
                  <a:pt x="7944257" y="2213432"/>
                  <a:pt x="7944257" y="2184965"/>
                </a:cubicBezTo>
                <a:cubicBezTo>
                  <a:pt x="7944256" y="2184839"/>
                  <a:pt x="7944256" y="2184671"/>
                  <a:pt x="7944256" y="2184546"/>
                </a:cubicBezTo>
                <a:cubicBezTo>
                  <a:pt x="7944507" y="2155912"/>
                  <a:pt x="7967873" y="2132922"/>
                  <a:pt x="7996508" y="2133131"/>
                </a:cubicBezTo>
                <a:cubicBezTo>
                  <a:pt x="8025142" y="2133381"/>
                  <a:pt x="8048133" y="2156749"/>
                  <a:pt x="8047924" y="2185383"/>
                </a:cubicBezTo>
                <a:cubicBezTo>
                  <a:pt x="8047861" y="2192542"/>
                  <a:pt x="8046354" y="2199350"/>
                  <a:pt x="8043680" y="2205532"/>
                </a:cubicBezTo>
                <a:cubicBezTo>
                  <a:pt x="8041007" y="2211714"/>
                  <a:pt x="8037168" y="2217270"/>
                  <a:pt x="8032442" y="2221923"/>
                </a:cubicBezTo>
                <a:cubicBezTo>
                  <a:pt x="8027715" y="2226576"/>
                  <a:pt x="8022102" y="2230326"/>
                  <a:pt x="8015881" y="2232897"/>
                </a:cubicBezTo>
                <a:close/>
                <a:moveTo>
                  <a:pt x="7541705" y="2393551"/>
                </a:moveTo>
                <a:cubicBezTo>
                  <a:pt x="7537107" y="2393550"/>
                  <a:pt x="7533344" y="2389788"/>
                  <a:pt x="7533345" y="2385190"/>
                </a:cubicBezTo>
                <a:cubicBezTo>
                  <a:pt x="7533344" y="2380592"/>
                  <a:pt x="7537108" y="2376831"/>
                  <a:pt x="7541705" y="2376830"/>
                </a:cubicBezTo>
                <a:cubicBezTo>
                  <a:pt x="7546305" y="2376831"/>
                  <a:pt x="7550068" y="2380594"/>
                  <a:pt x="7550066" y="2385191"/>
                </a:cubicBezTo>
                <a:cubicBezTo>
                  <a:pt x="7550066" y="2389789"/>
                  <a:pt x="7546303" y="2393551"/>
                  <a:pt x="7541705" y="2393551"/>
                </a:cubicBezTo>
                <a:close/>
                <a:moveTo>
                  <a:pt x="6525086" y="2709561"/>
                </a:moveTo>
                <a:cubicBezTo>
                  <a:pt x="6524960" y="2709561"/>
                  <a:pt x="6524795" y="2709562"/>
                  <a:pt x="6524667" y="2709561"/>
                </a:cubicBezTo>
                <a:cubicBezTo>
                  <a:pt x="6521656" y="2709560"/>
                  <a:pt x="6519235" y="2707137"/>
                  <a:pt x="6519231" y="2704125"/>
                </a:cubicBezTo>
                <a:cubicBezTo>
                  <a:pt x="6519232" y="2700908"/>
                  <a:pt x="6521868" y="2698275"/>
                  <a:pt x="6525084" y="2698274"/>
                </a:cubicBezTo>
                <a:cubicBezTo>
                  <a:pt x="6525210" y="2698274"/>
                  <a:pt x="6525376" y="2698274"/>
                  <a:pt x="6525506" y="2698276"/>
                </a:cubicBezTo>
                <a:cubicBezTo>
                  <a:pt x="6528516" y="2698527"/>
                  <a:pt x="6530769" y="2701116"/>
                  <a:pt x="6530517" y="2704126"/>
                </a:cubicBezTo>
                <a:cubicBezTo>
                  <a:pt x="6530518" y="2707135"/>
                  <a:pt x="6528092" y="2709559"/>
                  <a:pt x="6525086" y="2709561"/>
                </a:cubicBezTo>
                <a:close/>
                <a:moveTo>
                  <a:pt x="5739214" y="2952424"/>
                </a:moveTo>
                <a:cubicBezTo>
                  <a:pt x="5728681" y="2951544"/>
                  <a:pt x="5720740" y="2942476"/>
                  <a:pt x="5721240" y="2931941"/>
                </a:cubicBezTo>
                <a:cubicBezTo>
                  <a:pt x="5721239" y="2931689"/>
                  <a:pt x="5721281" y="2931437"/>
                  <a:pt x="5721280" y="2931186"/>
                </a:cubicBezTo>
                <a:cubicBezTo>
                  <a:pt x="5722201" y="2920403"/>
                  <a:pt x="5731689" y="2912377"/>
                  <a:pt x="5742515" y="2913253"/>
                </a:cubicBezTo>
                <a:cubicBezTo>
                  <a:pt x="5753342" y="2914174"/>
                  <a:pt x="5761368" y="2923705"/>
                  <a:pt x="5760449" y="2934490"/>
                </a:cubicBezTo>
                <a:cubicBezTo>
                  <a:pt x="5759991" y="2939905"/>
                  <a:pt x="5757385" y="2944616"/>
                  <a:pt x="5753548" y="2947862"/>
                </a:cubicBezTo>
                <a:cubicBezTo>
                  <a:pt x="5749704" y="2951105"/>
                  <a:pt x="5744627" y="2952882"/>
                  <a:pt x="5739214" y="2952424"/>
                </a:cubicBezTo>
                <a:close/>
                <a:moveTo>
                  <a:pt x="7053044" y="2567022"/>
                </a:moveTo>
                <a:cubicBezTo>
                  <a:pt x="7049946" y="2567019"/>
                  <a:pt x="7047400" y="2564639"/>
                  <a:pt x="7047193" y="2561588"/>
                </a:cubicBezTo>
                <a:cubicBezTo>
                  <a:pt x="7047398" y="2558451"/>
                  <a:pt x="7049906" y="2555943"/>
                  <a:pt x="7053041" y="2555734"/>
                </a:cubicBezTo>
                <a:cubicBezTo>
                  <a:pt x="7056093" y="2555944"/>
                  <a:pt x="7058476" y="2558492"/>
                  <a:pt x="7058475" y="2561586"/>
                </a:cubicBezTo>
                <a:cubicBezTo>
                  <a:pt x="7058477" y="2564597"/>
                  <a:pt x="7056051" y="2567020"/>
                  <a:pt x="7053044" y="2567022"/>
                </a:cubicBezTo>
                <a:close/>
                <a:moveTo>
                  <a:pt x="2385571" y="3954443"/>
                </a:moveTo>
                <a:cubicBezTo>
                  <a:pt x="2385445" y="3954443"/>
                  <a:pt x="2385279" y="3954443"/>
                  <a:pt x="2385153" y="3954443"/>
                </a:cubicBezTo>
                <a:cubicBezTo>
                  <a:pt x="2350541" y="3954443"/>
                  <a:pt x="2322451" y="3926352"/>
                  <a:pt x="2322451" y="3891741"/>
                </a:cubicBezTo>
                <a:cubicBezTo>
                  <a:pt x="2322451" y="3857254"/>
                  <a:pt x="2350291" y="3829290"/>
                  <a:pt x="2384735" y="3829039"/>
                </a:cubicBezTo>
                <a:cubicBezTo>
                  <a:pt x="2419347" y="3828830"/>
                  <a:pt x="2447604" y="3856711"/>
                  <a:pt x="2447855" y="3891322"/>
                </a:cubicBezTo>
                <a:cubicBezTo>
                  <a:pt x="2447907" y="3899975"/>
                  <a:pt x="2446204" y="3908231"/>
                  <a:pt x="2443079" y="3915751"/>
                </a:cubicBezTo>
                <a:cubicBezTo>
                  <a:pt x="2433702" y="3938313"/>
                  <a:pt x="2411529" y="3954255"/>
                  <a:pt x="2385571" y="3954443"/>
                </a:cubicBezTo>
                <a:close/>
                <a:moveTo>
                  <a:pt x="4300071" y="3388035"/>
                </a:moveTo>
                <a:cubicBezTo>
                  <a:pt x="4293842" y="3388034"/>
                  <a:pt x="4288784" y="3382977"/>
                  <a:pt x="4288784" y="3376747"/>
                </a:cubicBezTo>
                <a:cubicBezTo>
                  <a:pt x="4288784" y="3370520"/>
                  <a:pt x="4293842" y="3365461"/>
                  <a:pt x="4300071" y="3365462"/>
                </a:cubicBezTo>
                <a:cubicBezTo>
                  <a:pt x="4306299" y="3365462"/>
                  <a:pt x="4311357" y="3370519"/>
                  <a:pt x="4311357" y="3376748"/>
                </a:cubicBezTo>
                <a:cubicBezTo>
                  <a:pt x="4311357" y="3382976"/>
                  <a:pt x="4306299" y="3388035"/>
                  <a:pt x="4300071" y="3388035"/>
                </a:cubicBezTo>
                <a:close/>
                <a:moveTo>
                  <a:pt x="1605238" y="4197012"/>
                </a:moveTo>
                <a:cubicBezTo>
                  <a:pt x="1596756" y="4199650"/>
                  <a:pt x="1587739" y="4201071"/>
                  <a:pt x="1578389" y="4201071"/>
                </a:cubicBezTo>
                <a:cubicBezTo>
                  <a:pt x="1578251" y="4201071"/>
                  <a:pt x="1578109" y="4201071"/>
                  <a:pt x="1577971" y="4201071"/>
                </a:cubicBezTo>
                <a:cubicBezTo>
                  <a:pt x="1528335" y="4201071"/>
                  <a:pt x="1488098" y="4160816"/>
                  <a:pt x="1488098" y="4111198"/>
                </a:cubicBezTo>
                <a:cubicBezTo>
                  <a:pt x="1488098" y="4111072"/>
                  <a:pt x="1488097" y="4110905"/>
                  <a:pt x="1488098" y="4110780"/>
                </a:cubicBezTo>
                <a:cubicBezTo>
                  <a:pt x="1488098" y="4060911"/>
                  <a:pt x="1528520" y="4020489"/>
                  <a:pt x="1578385" y="4020490"/>
                </a:cubicBezTo>
                <a:cubicBezTo>
                  <a:pt x="1628254" y="4020489"/>
                  <a:pt x="1668680" y="4060911"/>
                  <a:pt x="1668680" y="4110780"/>
                </a:cubicBezTo>
                <a:cubicBezTo>
                  <a:pt x="1668680" y="4123247"/>
                  <a:pt x="1666153" y="4135124"/>
                  <a:pt x="1661584" y="4145926"/>
                </a:cubicBezTo>
                <a:cubicBezTo>
                  <a:pt x="1651304" y="4170232"/>
                  <a:pt x="1630683" y="4189098"/>
                  <a:pt x="1605238" y="4197012"/>
                </a:cubicBezTo>
                <a:close/>
                <a:moveTo>
                  <a:pt x="3480347" y="3648457"/>
                </a:moveTo>
                <a:cubicBezTo>
                  <a:pt x="3466971" y="3648457"/>
                  <a:pt x="3456102" y="3637589"/>
                  <a:pt x="3456102" y="3624212"/>
                </a:cubicBezTo>
                <a:cubicBezTo>
                  <a:pt x="3456102" y="3623919"/>
                  <a:pt x="3456103" y="3623669"/>
                  <a:pt x="3456102" y="3623376"/>
                </a:cubicBezTo>
                <a:cubicBezTo>
                  <a:pt x="3456311" y="3609749"/>
                  <a:pt x="3467556" y="3598923"/>
                  <a:pt x="3481183" y="3599132"/>
                </a:cubicBezTo>
                <a:cubicBezTo>
                  <a:pt x="3494810" y="3599382"/>
                  <a:pt x="3505637" y="3610585"/>
                  <a:pt x="3505428" y="3624212"/>
                </a:cubicBezTo>
                <a:cubicBezTo>
                  <a:pt x="3505303" y="3631025"/>
                  <a:pt x="3502439" y="3637140"/>
                  <a:pt x="3497904" y="3641523"/>
                </a:cubicBezTo>
                <a:cubicBezTo>
                  <a:pt x="3493368" y="3645907"/>
                  <a:pt x="3487160" y="3648562"/>
                  <a:pt x="3480347" y="3648457"/>
                </a:cubicBezTo>
                <a:close/>
                <a:moveTo>
                  <a:pt x="5515576" y="3065286"/>
                </a:moveTo>
                <a:cubicBezTo>
                  <a:pt x="5507719" y="3065287"/>
                  <a:pt x="5501361" y="3058930"/>
                  <a:pt x="5501361" y="3051073"/>
                </a:cubicBezTo>
                <a:cubicBezTo>
                  <a:pt x="5501366" y="3043215"/>
                  <a:pt x="5507719" y="3036862"/>
                  <a:pt x="5515576" y="3036861"/>
                </a:cubicBezTo>
                <a:cubicBezTo>
                  <a:pt x="5523432" y="3036859"/>
                  <a:pt x="5529789" y="3043215"/>
                  <a:pt x="5529788" y="3051073"/>
                </a:cubicBezTo>
                <a:cubicBezTo>
                  <a:pt x="5529789" y="3055002"/>
                  <a:pt x="5528198" y="3058555"/>
                  <a:pt x="5525628" y="3061126"/>
                </a:cubicBezTo>
                <a:cubicBezTo>
                  <a:pt x="5523059" y="3063697"/>
                  <a:pt x="5519505" y="3065286"/>
                  <a:pt x="5515576" y="3065286"/>
                </a:cubicBezTo>
                <a:close/>
                <a:moveTo>
                  <a:pt x="2942805" y="3830514"/>
                </a:moveTo>
                <a:cubicBezTo>
                  <a:pt x="2937134" y="3832854"/>
                  <a:pt x="2930912" y="3834118"/>
                  <a:pt x="2924390" y="3834055"/>
                </a:cubicBezTo>
                <a:cubicBezTo>
                  <a:pt x="2898474" y="3833846"/>
                  <a:pt x="2877573" y="3812737"/>
                  <a:pt x="2877573" y="3786819"/>
                </a:cubicBezTo>
                <a:cubicBezTo>
                  <a:pt x="2877573" y="3786694"/>
                  <a:pt x="2877573" y="3786527"/>
                  <a:pt x="2877573" y="3786402"/>
                </a:cubicBezTo>
                <a:cubicBezTo>
                  <a:pt x="2877824" y="3760317"/>
                  <a:pt x="2899142" y="3739375"/>
                  <a:pt x="2925226" y="3739584"/>
                </a:cubicBezTo>
                <a:cubicBezTo>
                  <a:pt x="2951310" y="3739834"/>
                  <a:pt x="2972253" y="3761153"/>
                  <a:pt x="2972044" y="3787238"/>
                </a:cubicBezTo>
                <a:cubicBezTo>
                  <a:pt x="2971918" y="3800280"/>
                  <a:pt x="2966525" y="3812047"/>
                  <a:pt x="2957904" y="3820522"/>
                </a:cubicBezTo>
                <a:cubicBezTo>
                  <a:pt x="2953594" y="3824759"/>
                  <a:pt x="2948476" y="3828174"/>
                  <a:pt x="2942805" y="3830514"/>
                </a:cubicBezTo>
                <a:close/>
                <a:moveTo>
                  <a:pt x="4550879" y="3363373"/>
                </a:moveTo>
                <a:cubicBezTo>
                  <a:pt x="4542559" y="3363373"/>
                  <a:pt x="4535830" y="3356642"/>
                  <a:pt x="4535830" y="3348324"/>
                </a:cubicBezTo>
                <a:cubicBezTo>
                  <a:pt x="4535830" y="3340007"/>
                  <a:pt x="4542560" y="3333276"/>
                  <a:pt x="4550878" y="3333276"/>
                </a:cubicBezTo>
                <a:cubicBezTo>
                  <a:pt x="4559196" y="3333276"/>
                  <a:pt x="4565927" y="3340006"/>
                  <a:pt x="4565926" y="3348324"/>
                </a:cubicBezTo>
                <a:cubicBezTo>
                  <a:pt x="4565927" y="3352483"/>
                  <a:pt x="4564244" y="3356245"/>
                  <a:pt x="4561522" y="3358967"/>
                </a:cubicBezTo>
                <a:cubicBezTo>
                  <a:pt x="4558800" y="3361690"/>
                  <a:pt x="4555037" y="3363373"/>
                  <a:pt x="4550879" y="3363373"/>
                </a:cubicBezTo>
                <a:close/>
                <a:moveTo>
                  <a:pt x="8329724" y="2244540"/>
                </a:moveTo>
                <a:cubicBezTo>
                  <a:pt x="8323403" y="2247154"/>
                  <a:pt x="8316464" y="2248570"/>
                  <a:pt x="8309191" y="2248507"/>
                </a:cubicBezTo>
                <a:cubicBezTo>
                  <a:pt x="8280263" y="2248297"/>
                  <a:pt x="8256938" y="2224764"/>
                  <a:pt x="8256938" y="2195838"/>
                </a:cubicBezTo>
                <a:cubicBezTo>
                  <a:pt x="8256939" y="2195712"/>
                  <a:pt x="8256938" y="2195544"/>
                  <a:pt x="8256939" y="2195420"/>
                </a:cubicBezTo>
                <a:cubicBezTo>
                  <a:pt x="8257189" y="2166326"/>
                  <a:pt x="8280932" y="2142958"/>
                  <a:pt x="8310027" y="2143168"/>
                </a:cubicBezTo>
                <a:cubicBezTo>
                  <a:pt x="8339120" y="2143418"/>
                  <a:pt x="8362487" y="2167162"/>
                  <a:pt x="8362277" y="2196255"/>
                </a:cubicBezTo>
                <a:cubicBezTo>
                  <a:pt x="8362214" y="2203528"/>
                  <a:pt x="8360682" y="2210446"/>
                  <a:pt x="8357967" y="2216728"/>
                </a:cubicBezTo>
                <a:cubicBezTo>
                  <a:pt x="8355252" y="2223010"/>
                  <a:pt x="8351351" y="2228656"/>
                  <a:pt x="8346549" y="2233384"/>
                </a:cubicBezTo>
                <a:cubicBezTo>
                  <a:pt x="8341747" y="2238113"/>
                  <a:pt x="8336045" y="2241926"/>
                  <a:pt x="8329724" y="2244540"/>
                </a:cubicBezTo>
                <a:close/>
                <a:moveTo>
                  <a:pt x="5283577" y="3160591"/>
                </a:moveTo>
                <a:cubicBezTo>
                  <a:pt x="5278982" y="3160593"/>
                  <a:pt x="5275217" y="3156829"/>
                  <a:pt x="5275218" y="3152232"/>
                </a:cubicBezTo>
                <a:cubicBezTo>
                  <a:pt x="5275215" y="3147632"/>
                  <a:pt x="5278982" y="3143873"/>
                  <a:pt x="5283579" y="3143872"/>
                </a:cubicBezTo>
                <a:cubicBezTo>
                  <a:pt x="5288176" y="3143872"/>
                  <a:pt x="5291939" y="3147634"/>
                  <a:pt x="5291938" y="3152232"/>
                </a:cubicBezTo>
                <a:cubicBezTo>
                  <a:pt x="5291936" y="3156829"/>
                  <a:pt x="5288174" y="3160591"/>
                  <a:pt x="5283577" y="3160591"/>
                </a:cubicBezTo>
                <a:close/>
                <a:moveTo>
                  <a:pt x="4801607" y="3316508"/>
                </a:moveTo>
                <a:cubicBezTo>
                  <a:pt x="4793289" y="3316509"/>
                  <a:pt x="4786555" y="3309778"/>
                  <a:pt x="4786556" y="3301458"/>
                </a:cubicBezTo>
                <a:cubicBezTo>
                  <a:pt x="4786554" y="3293140"/>
                  <a:pt x="4793288" y="3286412"/>
                  <a:pt x="4801607" y="3286412"/>
                </a:cubicBezTo>
                <a:cubicBezTo>
                  <a:pt x="4809922" y="3286410"/>
                  <a:pt x="4816656" y="3293142"/>
                  <a:pt x="4816654" y="3301459"/>
                </a:cubicBezTo>
                <a:cubicBezTo>
                  <a:pt x="4816653" y="3305618"/>
                  <a:pt x="4814974" y="3309382"/>
                  <a:pt x="4812252" y="3312105"/>
                </a:cubicBezTo>
                <a:cubicBezTo>
                  <a:pt x="4809528" y="3314826"/>
                  <a:pt x="4805766" y="3316507"/>
                  <a:pt x="4801607" y="3316508"/>
                </a:cubicBezTo>
                <a:close/>
                <a:moveTo>
                  <a:pt x="5044472" y="3247955"/>
                </a:moveTo>
                <a:cubicBezTo>
                  <a:pt x="5037784" y="3247955"/>
                  <a:pt x="5032350" y="3242520"/>
                  <a:pt x="5032352" y="3235833"/>
                </a:cubicBezTo>
                <a:cubicBezTo>
                  <a:pt x="5032351" y="3229145"/>
                  <a:pt x="5037788" y="3223712"/>
                  <a:pt x="5044472" y="3223710"/>
                </a:cubicBezTo>
                <a:cubicBezTo>
                  <a:pt x="5051161" y="3223711"/>
                  <a:pt x="5056594" y="3229144"/>
                  <a:pt x="5056596" y="3235833"/>
                </a:cubicBezTo>
                <a:cubicBezTo>
                  <a:pt x="5056594" y="3242520"/>
                  <a:pt x="5051161" y="3247955"/>
                  <a:pt x="5044472" y="3247955"/>
                </a:cubicBezTo>
                <a:close/>
                <a:moveTo>
                  <a:pt x="1321487" y="4353690"/>
                </a:moveTo>
                <a:cubicBezTo>
                  <a:pt x="1312847" y="4356377"/>
                  <a:pt x="1303662" y="4357824"/>
                  <a:pt x="1294140" y="4357824"/>
                </a:cubicBezTo>
                <a:cubicBezTo>
                  <a:pt x="1243350" y="4357825"/>
                  <a:pt x="1202176" y="4316650"/>
                  <a:pt x="1202176" y="4265861"/>
                </a:cubicBezTo>
                <a:cubicBezTo>
                  <a:pt x="1202176" y="4215074"/>
                  <a:pt x="1243350" y="4173900"/>
                  <a:pt x="1294139" y="4173900"/>
                </a:cubicBezTo>
                <a:cubicBezTo>
                  <a:pt x="1344928" y="4173900"/>
                  <a:pt x="1386102" y="4215074"/>
                  <a:pt x="1386102" y="4265861"/>
                </a:cubicBezTo>
                <a:cubicBezTo>
                  <a:pt x="1386102" y="4278558"/>
                  <a:pt x="1383529" y="4290655"/>
                  <a:pt x="1378875" y="4301657"/>
                </a:cubicBezTo>
                <a:cubicBezTo>
                  <a:pt x="1368405" y="4326412"/>
                  <a:pt x="1347402" y="4345629"/>
                  <a:pt x="1321487" y="4353690"/>
                </a:cubicBezTo>
                <a:close/>
                <a:moveTo>
                  <a:pt x="7866925" y="2424486"/>
                </a:moveTo>
                <a:cubicBezTo>
                  <a:pt x="7855095" y="2424277"/>
                  <a:pt x="7845605" y="2414579"/>
                  <a:pt x="7845606" y="2402749"/>
                </a:cubicBezTo>
                <a:cubicBezTo>
                  <a:pt x="7845605" y="2402624"/>
                  <a:pt x="7845606" y="2402457"/>
                  <a:pt x="7845607" y="2402332"/>
                </a:cubicBezTo>
                <a:cubicBezTo>
                  <a:pt x="7845857" y="2390334"/>
                  <a:pt x="7855764" y="2380804"/>
                  <a:pt x="7867760" y="2381013"/>
                </a:cubicBezTo>
                <a:cubicBezTo>
                  <a:pt x="7879756" y="2381264"/>
                  <a:pt x="7889288" y="2391171"/>
                  <a:pt x="7889080" y="2403168"/>
                </a:cubicBezTo>
                <a:cubicBezTo>
                  <a:pt x="7888954" y="2409166"/>
                  <a:pt x="7886414" y="2414558"/>
                  <a:pt x="7882408" y="2418420"/>
                </a:cubicBezTo>
                <a:cubicBezTo>
                  <a:pt x="7878398" y="2422281"/>
                  <a:pt x="7872924" y="2424611"/>
                  <a:pt x="7866925" y="2424486"/>
                </a:cubicBezTo>
                <a:close/>
                <a:moveTo>
                  <a:pt x="6332802" y="2880530"/>
                </a:moveTo>
                <a:cubicBezTo>
                  <a:pt x="6326111" y="2880529"/>
                  <a:pt x="6320677" y="2875094"/>
                  <a:pt x="6320678" y="2868406"/>
                </a:cubicBezTo>
                <a:cubicBezTo>
                  <a:pt x="6320674" y="2861716"/>
                  <a:pt x="6326109" y="2856283"/>
                  <a:pt x="6332799" y="2856284"/>
                </a:cubicBezTo>
                <a:cubicBezTo>
                  <a:pt x="6339486" y="2856283"/>
                  <a:pt x="6344924" y="2861719"/>
                  <a:pt x="6344921" y="2868406"/>
                </a:cubicBezTo>
                <a:cubicBezTo>
                  <a:pt x="6344922" y="2875094"/>
                  <a:pt x="6339486" y="2880527"/>
                  <a:pt x="6332802" y="2880530"/>
                </a:cubicBezTo>
                <a:close/>
                <a:moveTo>
                  <a:pt x="2090035" y="4140458"/>
                </a:moveTo>
                <a:cubicBezTo>
                  <a:pt x="2049614" y="4140458"/>
                  <a:pt x="2016883" y="4107686"/>
                  <a:pt x="2016883" y="4067306"/>
                </a:cubicBezTo>
                <a:cubicBezTo>
                  <a:pt x="2016883" y="4026926"/>
                  <a:pt x="2049614" y="3994154"/>
                  <a:pt x="2090035" y="3994154"/>
                </a:cubicBezTo>
                <a:cubicBezTo>
                  <a:pt x="2130416" y="3994154"/>
                  <a:pt x="2163188" y="4026927"/>
                  <a:pt x="2163188" y="4067307"/>
                </a:cubicBezTo>
                <a:cubicBezTo>
                  <a:pt x="2163188" y="4077402"/>
                  <a:pt x="2161140" y="4087021"/>
                  <a:pt x="2157436" y="4095771"/>
                </a:cubicBezTo>
                <a:cubicBezTo>
                  <a:pt x="2146326" y="4122024"/>
                  <a:pt x="2120320" y="4140458"/>
                  <a:pt x="2090035" y="4140458"/>
                </a:cubicBezTo>
                <a:close/>
                <a:moveTo>
                  <a:pt x="8619781" y="2211308"/>
                </a:moveTo>
                <a:cubicBezTo>
                  <a:pt x="8616229" y="2211307"/>
                  <a:pt x="8613302" y="2208549"/>
                  <a:pt x="8613093" y="2205038"/>
                </a:cubicBezTo>
                <a:cubicBezTo>
                  <a:pt x="8613093" y="2201360"/>
                  <a:pt x="8616105" y="2198350"/>
                  <a:pt x="8619781" y="2198350"/>
                </a:cubicBezTo>
                <a:cubicBezTo>
                  <a:pt x="8623460" y="2198349"/>
                  <a:pt x="8626470" y="2201360"/>
                  <a:pt x="8626471" y="2205038"/>
                </a:cubicBezTo>
                <a:cubicBezTo>
                  <a:pt x="8626261" y="2208548"/>
                  <a:pt x="8623334" y="2211308"/>
                  <a:pt x="8619781" y="2211308"/>
                </a:cubicBezTo>
                <a:close/>
                <a:moveTo>
                  <a:pt x="3731573" y="3674373"/>
                </a:moveTo>
                <a:cubicBezTo>
                  <a:pt x="3720829" y="3674165"/>
                  <a:pt x="3712135" y="3665470"/>
                  <a:pt x="3711926" y="3654727"/>
                </a:cubicBezTo>
                <a:cubicBezTo>
                  <a:pt x="3711926" y="3654435"/>
                  <a:pt x="3711925" y="3654183"/>
                  <a:pt x="3711926" y="3653891"/>
                </a:cubicBezTo>
                <a:cubicBezTo>
                  <a:pt x="3712135" y="3642814"/>
                  <a:pt x="3721332" y="3634035"/>
                  <a:pt x="3732409" y="3634245"/>
                </a:cubicBezTo>
                <a:cubicBezTo>
                  <a:pt x="3743486" y="3634495"/>
                  <a:pt x="3752264" y="3643649"/>
                  <a:pt x="3752055" y="3654727"/>
                </a:cubicBezTo>
                <a:cubicBezTo>
                  <a:pt x="3751930" y="3660265"/>
                  <a:pt x="3749579" y="3665230"/>
                  <a:pt x="3745874" y="3668783"/>
                </a:cubicBezTo>
                <a:cubicBezTo>
                  <a:pt x="3742169" y="3672336"/>
                  <a:pt x="3737111" y="3674478"/>
                  <a:pt x="3731573" y="3674373"/>
                </a:cubicBezTo>
                <a:close/>
                <a:moveTo>
                  <a:pt x="7393311" y="2605064"/>
                </a:moveTo>
                <a:cubicBezTo>
                  <a:pt x="7384991" y="2605063"/>
                  <a:pt x="7378262" y="2598334"/>
                  <a:pt x="7378260" y="2590015"/>
                </a:cubicBezTo>
                <a:cubicBezTo>
                  <a:pt x="7378261" y="2581698"/>
                  <a:pt x="7384991" y="2574968"/>
                  <a:pt x="7393312" y="2574969"/>
                </a:cubicBezTo>
                <a:cubicBezTo>
                  <a:pt x="7401629" y="2574968"/>
                  <a:pt x="7408358" y="2581698"/>
                  <a:pt x="7408360" y="2590017"/>
                </a:cubicBezTo>
                <a:cubicBezTo>
                  <a:pt x="7408358" y="2594176"/>
                  <a:pt x="7406675" y="2597937"/>
                  <a:pt x="7403954" y="2600660"/>
                </a:cubicBezTo>
                <a:cubicBezTo>
                  <a:pt x="7401232" y="2603382"/>
                  <a:pt x="7397468" y="2605063"/>
                  <a:pt x="7393311" y="2605064"/>
                </a:cubicBezTo>
                <a:close/>
                <a:moveTo>
                  <a:pt x="6882910" y="2760980"/>
                </a:moveTo>
                <a:cubicBezTo>
                  <a:pt x="6876223" y="2760980"/>
                  <a:pt x="6870787" y="2755544"/>
                  <a:pt x="6870787" y="2748856"/>
                </a:cubicBezTo>
                <a:cubicBezTo>
                  <a:pt x="6870788" y="2742169"/>
                  <a:pt x="6876222" y="2736735"/>
                  <a:pt x="6882911" y="2736736"/>
                </a:cubicBezTo>
                <a:cubicBezTo>
                  <a:pt x="6889599" y="2736735"/>
                  <a:pt x="6895031" y="2742168"/>
                  <a:pt x="6895034" y="2748858"/>
                </a:cubicBezTo>
                <a:cubicBezTo>
                  <a:pt x="6895035" y="2755546"/>
                  <a:pt x="6889600" y="2760980"/>
                  <a:pt x="6882910" y="2760980"/>
                </a:cubicBezTo>
                <a:close/>
                <a:moveTo>
                  <a:pt x="1039515" y="4504345"/>
                </a:moveTo>
                <a:cubicBezTo>
                  <a:pt x="1030943" y="4506967"/>
                  <a:pt x="1021834" y="4508357"/>
                  <a:pt x="1012398" y="4508310"/>
                </a:cubicBezTo>
                <a:lnTo>
                  <a:pt x="1003236" y="4506390"/>
                </a:lnTo>
                <a:lnTo>
                  <a:pt x="956085" y="4347512"/>
                </a:lnTo>
                <a:lnTo>
                  <a:pt x="977730" y="4333064"/>
                </a:lnTo>
                <a:cubicBezTo>
                  <a:pt x="988654" y="4328502"/>
                  <a:pt x="1000652" y="4326004"/>
                  <a:pt x="1013234" y="4326057"/>
                </a:cubicBezTo>
                <a:cubicBezTo>
                  <a:pt x="1063563" y="4326307"/>
                  <a:pt x="1104173" y="4367272"/>
                  <a:pt x="1103943" y="4417601"/>
                </a:cubicBezTo>
                <a:cubicBezTo>
                  <a:pt x="1103886" y="4430183"/>
                  <a:pt x="1101281" y="4442159"/>
                  <a:pt x="1096620" y="4453042"/>
                </a:cubicBezTo>
                <a:cubicBezTo>
                  <a:pt x="1086132" y="4477528"/>
                  <a:pt x="1065233" y="4496479"/>
                  <a:pt x="1039515" y="4504345"/>
                </a:cubicBezTo>
                <a:close/>
                <a:moveTo>
                  <a:pt x="2620912" y="4049750"/>
                </a:moveTo>
                <a:cubicBezTo>
                  <a:pt x="2584670" y="4049750"/>
                  <a:pt x="2555284" y="4020363"/>
                  <a:pt x="2555284" y="3984121"/>
                </a:cubicBezTo>
                <a:cubicBezTo>
                  <a:pt x="2555284" y="3947880"/>
                  <a:pt x="2584670" y="3918494"/>
                  <a:pt x="2620912" y="3918494"/>
                </a:cubicBezTo>
                <a:cubicBezTo>
                  <a:pt x="2657154" y="3918494"/>
                  <a:pt x="2686540" y="3947880"/>
                  <a:pt x="2686540" y="3984121"/>
                </a:cubicBezTo>
                <a:cubicBezTo>
                  <a:pt x="2686540" y="3993182"/>
                  <a:pt x="2684703" y="4001814"/>
                  <a:pt x="2681382" y="4009665"/>
                </a:cubicBezTo>
                <a:cubicBezTo>
                  <a:pt x="2671418" y="4033220"/>
                  <a:pt x="2648094" y="4049750"/>
                  <a:pt x="2620912" y="4049750"/>
                </a:cubicBezTo>
                <a:close/>
                <a:moveTo>
                  <a:pt x="3171435" y="3886725"/>
                </a:moveTo>
                <a:cubicBezTo>
                  <a:pt x="3171310" y="3886725"/>
                  <a:pt x="3171142" y="3886725"/>
                  <a:pt x="3171017" y="3886725"/>
                </a:cubicBezTo>
                <a:cubicBezTo>
                  <a:pt x="3151371" y="3886725"/>
                  <a:pt x="3135486" y="3870799"/>
                  <a:pt x="3135486" y="3851194"/>
                </a:cubicBezTo>
                <a:cubicBezTo>
                  <a:pt x="3135486" y="3831715"/>
                  <a:pt x="3151162" y="3815913"/>
                  <a:pt x="3170599" y="3815663"/>
                </a:cubicBezTo>
                <a:cubicBezTo>
                  <a:pt x="3190204" y="3815454"/>
                  <a:pt x="3206297" y="3831171"/>
                  <a:pt x="3206548" y="3850776"/>
                </a:cubicBezTo>
                <a:cubicBezTo>
                  <a:pt x="3206652" y="3860578"/>
                  <a:pt x="3202776" y="3869503"/>
                  <a:pt x="3196422" y="3876008"/>
                </a:cubicBezTo>
                <a:cubicBezTo>
                  <a:pt x="3190068" y="3882513"/>
                  <a:pt x="3181238" y="3886599"/>
                  <a:pt x="3171435" y="3886725"/>
                </a:cubicBezTo>
                <a:close/>
                <a:moveTo>
                  <a:pt x="1821930" y="4310003"/>
                </a:moveTo>
                <a:cubicBezTo>
                  <a:pt x="1814587" y="4312286"/>
                  <a:pt x="1806778" y="4313516"/>
                  <a:pt x="1798682" y="4313516"/>
                </a:cubicBezTo>
                <a:cubicBezTo>
                  <a:pt x="1798556" y="4313516"/>
                  <a:pt x="1798389" y="4313516"/>
                  <a:pt x="1798264" y="4313516"/>
                </a:cubicBezTo>
                <a:cubicBezTo>
                  <a:pt x="1755334" y="4313516"/>
                  <a:pt x="1720513" y="4278695"/>
                  <a:pt x="1720513" y="4235765"/>
                </a:cubicBezTo>
                <a:cubicBezTo>
                  <a:pt x="1720513" y="4235640"/>
                  <a:pt x="1720513" y="4235473"/>
                  <a:pt x="1720513" y="4235347"/>
                </a:cubicBezTo>
                <a:cubicBezTo>
                  <a:pt x="1720513" y="4192167"/>
                  <a:pt x="1755501" y="4157179"/>
                  <a:pt x="1798682" y="4157179"/>
                </a:cubicBezTo>
                <a:cubicBezTo>
                  <a:pt x="1841862" y="4157179"/>
                  <a:pt x="1876850" y="4192167"/>
                  <a:pt x="1876850" y="4235347"/>
                </a:cubicBezTo>
                <a:cubicBezTo>
                  <a:pt x="1876850" y="4246142"/>
                  <a:pt x="1874663" y="4256425"/>
                  <a:pt x="1870708" y="4265778"/>
                </a:cubicBezTo>
                <a:cubicBezTo>
                  <a:pt x="1861809" y="4286822"/>
                  <a:pt x="1843960" y="4303153"/>
                  <a:pt x="1821930" y="4310003"/>
                </a:cubicBezTo>
                <a:close/>
                <a:moveTo>
                  <a:pt x="6129645" y="3037282"/>
                </a:moveTo>
                <a:cubicBezTo>
                  <a:pt x="6129350" y="3037281"/>
                  <a:pt x="6129101" y="3037282"/>
                  <a:pt x="6128809" y="3037282"/>
                </a:cubicBezTo>
                <a:cubicBezTo>
                  <a:pt x="6119109" y="3037030"/>
                  <a:pt x="6111417" y="3029004"/>
                  <a:pt x="6111671" y="3019308"/>
                </a:cubicBezTo>
                <a:cubicBezTo>
                  <a:pt x="6111669" y="3009399"/>
                  <a:pt x="6119738" y="3001333"/>
                  <a:pt x="6129642" y="3001332"/>
                </a:cubicBezTo>
                <a:cubicBezTo>
                  <a:pt x="6139552" y="3001333"/>
                  <a:pt x="6147621" y="3009402"/>
                  <a:pt x="6147618" y="3019306"/>
                </a:cubicBezTo>
                <a:cubicBezTo>
                  <a:pt x="6147621" y="3024261"/>
                  <a:pt x="6145601" y="3028753"/>
                  <a:pt x="6142346" y="3032009"/>
                </a:cubicBezTo>
                <a:cubicBezTo>
                  <a:pt x="6139095" y="3035267"/>
                  <a:pt x="6134598" y="3037283"/>
                  <a:pt x="6129645" y="3037282"/>
                </a:cubicBezTo>
                <a:close/>
                <a:moveTo>
                  <a:pt x="3984471" y="3684406"/>
                </a:moveTo>
                <a:cubicBezTo>
                  <a:pt x="3976153" y="3684406"/>
                  <a:pt x="3969422" y="3677677"/>
                  <a:pt x="3969422" y="3669357"/>
                </a:cubicBezTo>
                <a:cubicBezTo>
                  <a:pt x="3969422" y="3661040"/>
                  <a:pt x="3976152" y="3654310"/>
                  <a:pt x="3984470" y="3654310"/>
                </a:cubicBezTo>
                <a:cubicBezTo>
                  <a:pt x="3992788" y="3654310"/>
                  <a:pt x="3999519" y="3661039"/>
                  <a:pt x="3999518" y="3669358"/>
                </a:cubicBezTo>
                <a:cubicBezTo>
                  <a:pt x="3999518" y="3673517"/>
                  <a:pt x="3997836" y="3677279"/>
                  <a:pt x="3995114" y="3680002"/>
                </a:cubicBezTo>
                <a:cubicBezTo>
                  <a:pt x="3992392" y="3682723"/>
                  <a:pt x="3988630" y="3684405"/>
                  <a:pt x="3984471" y="3684406"/>
                </a:cubicBezTo>
                <a:close/>
                <a:moveTo>
                  <a:pt x="8187547" y="2460857"/>
                </a:moveTo>
                <a:cubicBezTo>
                  <a:pt x="8164474" y="2460857"/>
                  <a:pt x="8145747" y="2442130"/>
                  <a:pt x="8145748" y="2419057"/>
                </a:cubicBezTo>
                <a:cubicBezTo>
                  <a:pt x="8145747" y="2395982"/>
                  <a:pt x="8164474" y="2377255"/>
                  <a:pt x="8187548" y="2377256"/>
                </a:cubicBezTo>
                <a:cubicBezTo>
                  <a:pt x="8210624" y="2377256"/>
                  <a:pt x="8229350" y="2395982"/>
                  <a:pt x="8229349" y="2419055"/>
                </a:cubicBezTo>
                <a:cubicBezTo>
                  <a:pt x="8229349" y="2430593"/>
                  <a:pt x="8224667" y="2441043"/>
                  <a:pt x="8217100" y="2448608"/>
                </a:cubicBezTo>
                <a:cubicBezTo>
                  <a:pt x="8209537" y="2456176"/>
                  <a:pt x="8199086" y="2460858"/>
                  <a:pt x="8187547" y="2460857"/>
                </a:cubicBezTo>
                <a:close/>
                <a:moveTo>
                  <a:pt x="2321196" y="4239110"/>
                </a:moveTo>
                <a:cubicBezTo>
                  <a:pt x="2283324" y="4239110"/>
                  <a:pt x="2252642" y="4208426"/>
                  <a:pt x="2252642" y="4170555"/>
                </a:cubicBezTo>
                <a:cubicBezTo>
                  <a:pt x="2252642" y="4132683"/>
                  <a:pt x="2283324" y="4102002"/>
                  <a:pt x="2321196" y="4102002"/>
                </a:cubicBezTo>
                <a:cubicBezTo>
                  <a:pt x="2359068" y="4102002"/>
                  <a:pt x="2389751" y="4132684"/>
                  <a:pt x="2389751" y="4170556"/>
                </a:cubicBezTo>
                <a:cubicBezTo>
                  <a:pt x="2389751" y="4180023"/>
                  <a:pt x="2387834" y="4189042"/>
                  <a:pt x="2384365" y="4197244"/>
                </a:cubicBezTo>
                <a:cubicBezTo>
                  <a:pt x="2373960" y="4221851"/>
                  <a:pt x="2349600" y="4239110"/>
                  <a:pt x="2321196" y="4239110"/>
                </a:cubicBezTo>
                <a:close/>
                <a:moveTo>
                  <a:pt x="6701075" y="2941979"/>
                </a:moveTo>
                <a:cubicBezTo>
                  <a:pt x="6691754" y="2941770"/>
                  <a:pt x="6684352" y="2934161"/>
                  <a:pt x="6684354" y="2924841"/>
                </a:cubicBezTo>
                <a:cubicBezTo>
                  <a:pt x="6684354" y="2915603"/>
                  <a:pt x="6691837" y="2908119"/>
                  <a:pt x="6701075" y="2908119"/>
                </a:cubicBezTo>
                <a:cubicBezTo>
                  <a:pt x="6710395" y="2908119"/>
                  <a:pt x="6718003" y="2915519"/>
                  <a:pt x="6718211" y="2924840"/>
                </a:cubicBezTo>
                <a:cubicBezTo>
                  <a:pt x="6718107" y="2929522"/>
                  <a:pt x="6716165" y="2933755"/>
                  <a:pt x="6713074" y="2936841"/>
                </a:cubicBezTo>
                <a:cubicBezTo>
                  <a:pt x="6709988" y="2939931"/>
                  <a:pt x="6705753" y="2941872"/>
                  <a:pt x="6701075" y="2941979"/>
                </a:cubicBezTo>
                <a:close/>
                <a:moveTo>
                  <a:pt x="7727725" y="2639343"/>
                </a:moveTo>
                <a:cubicBezTo>
                  <a:pt x="7714350" y="2639344"/>
                  <a:pt x="7703481" y="2628476"/>
                  <a:pt x="7703482" y="2615100"/>
                </a:cubicBezTo>
                <a:cubicBezTo>
                  <a:pt x="7703481" y="2601722"/>
                  <a:pt x="7714349" y="2590855"/>
                  <a:pt x="7727726" y="2590855"/>
                </a:cubicBezTo>
                <a:cubicBezTo>
                  <a:pt x="7741103" y="2590854"/>
                  <a:pt x="7751970" y="2601722"/>
                  <a:pt x="7751971" y="2615100"/>
                </a:cubicBezTo>
                <a:cubicBezTo>
                  <a:pt x="7751971" y="2621788"/>
                  <a:pt x="7749254" y="2627849"/>
                  <a:pt x="7744863" y="2632237"/>
                </a:cubicBezTo>
                <a:cubicBezTo>
                  <a:pt x="7740476" y="2636627"/>
                  <a:pt x="7734413" y="2639343"/>
                  <a:pt x="7727725" y="2639343"/>
                </a:cubicBezTo>
                <a:close/>
                <a:moveTo>
                  <a:pt x="4237369" y="3678136"/>
                </a:moveTo>
                <a:cubicBezTo>
                  <a:pt x="4229049" y="3678136"/>
                  <a:pt x="4222320" y="3671406"/>
                  <a:pt x="4222320" y="3663087"/>
                </a:cubicBezTo>
                <a:cubicBezTo>
                  <a:pt x="4222320" y="3654770"/>
                  <a:pt x="4229050" y="3648039"/>
                  <a:pt x="4237368" y="3648040"/>
                </a:cubicBezTo>
                <a:cubicBezTo>
                  <a:pt x="4245686" y="3648040"/>
                  <a:pt x="4252417" y="3654769"/>
                  <a:pt x="4252416" y="3663088"/>
                </a:cubicBezTo>
                <a:cubicBezTo>
                  <a:pt x="4252416" y="3667247"/>
                  <a:pt x="4250734" y="3671009"/>
                  <a:pt x="4248011" y="3673731"/>
                </a:cubicBezTo>
                <a:cubicBezTo>
                  <a:pt x="4245290" y="3676453"/>
                  <a:pt x="4241528" y="3678135"/>
                  <a:pt x="4237369" y="3678136"/>
                </a:cubicBezTo>
                <a:close/>
                <a:moveTo>
                  <a:pt x="1537352" y="4484984"/>
                </a:moveTo>
                <a:cubicBezTo>
                  <a:pt x="1528791" y="4487647"/>
                  <a:pt x="1519690" y="4489081"/>
                  <a:pt x="1510253" y="4489081"/>
                </a:cubicBezTo>
                <a:cubicBezTo>
                  <a:pt x="1459923" y="4489081"/>
                  <a:pt x="1419125" y="4448284"/>
                  <a:pt x="1419126" y="4397955"/>
                </a:cubicBezTo>
                <a:cubicBezTo>
                  <a:pt x="1419126" y="4347626"/>
                  <a:pt x="1459923" y="4306828"/>
                  <a:pt x="1510253" y="4306829"/>
                </a:cubicBezTo>
                <a:cubicBezTo>
                  <a:pt x="1560580" y="4306829"/>
                  <a:pt x="1601380" y="4347626"/>
                  <a:pt x="1601380" y="4397955"/>
                </a:cubicBezTo>
                <a:cubicBezTo>
                  <a:pt x="1601380" y="4410537"/>
                  <a:pt x="1598830" y="4422523"/>
                  <a:pt x="1594218" y="4433425"/>
                </a:cubicBezTo>
                <a:cubicBezTo>
                  <a:pt x="1583843" y="4457955"/>
                  <a:pt x="1563032" y="4476997"/>
                  <a:pt x="1537352" y="4484984"/>
                </a:cubicBezTo>
                <a:close/>
                <a:moveTo>
                  <a:pt x="5916453" y="3186929"/>
                </a:moveTo>
                <a:cubicBezTo>
                  <a:pt x="5899361" y="3186931"/>
                  <a:pt x="5885520" y="3173092"/>
                  <a:pt x="5885521" y="3155997"/>
                </a:cubicBezTo>
                <a:cubicBezTo>
                  <a:pt x="5885521" y="3138899"/>
                  <a:pt x="5899358" y="3125063"/>
                  <a:pt x="5916453" y="3125062"/>
                </a:cubicBezTo>
                <a:cubicBezTo>
                  <a:pt x="5933552" y="3125064"/>
                  <a:pt x="5947388" y="3138899"/>
                  <a:pt x="5947387" y="3155997"/>
                </a:cubicBezTo>
                <a:cubicBezTo>
                  <a:pt x="5947388" y="3164546"/>
                  <a:pt x="5943928" y="3172279"/>
                  <a:pt x="5938333" y="3177875"/>
                </a:cubicBezTo>
                <a:cubicBezTo>
                  <a:pt x="5932737" y="3183471"/>
                  <a:pt x="5925003" y="3186930"/>
                  <a:pt x="5916453" y="3186929"/>
                </a:cubicBezTo>
                <a:close/>
                <a:moveTo>
                  <a:pt x="7232375" y="2799440"/>
                </a:moveTo>
                <a:cubicBezTo>
                  <a:pt x="7224518" y="2799441"/>
                  <a:pt x="7218160" y="2793085"/>
                  <a:pt x="7218162" y="2785227"/>
                </a:cubicBezTo>
                <a:cubicBezTo>
                  <a:pt x="7218165" y="2777370"/>
                  <a:pt x="7224519" y="2771016"/>
                  <a:pt x="7232376" y="2771015"/>
                </a:cubicBezTo>
                <a:cubicBezTo>
                  <a:pt x="7240233" y="2771015"/>
                  <a:pt x="7246588" y="2777370"/>
                  <a:pt x="7246587" y="2785228"/>
                </a:cubicBezTo>
                <a:cubicBezTo>
                  <a:pt x="7246587" y="2789158"/>
                  <a:pt x="7244999" y="2792711"/>
                  <a:pt x="7242428" y="2795281"/>
                </a:cubicBezTo>
                <a:cubicBezTo>
                  <a:pt x="7239858" y="2797852"/>
                  <a:pt x="7236304" y="2799441"/>
                  <a:pt x="7232375" y="2799440"/>
                </a:cubicBezTo>
                <a:close/>
                <a:moveTo>
                  <a:pt x="3417645" y="3935214"/>
                </a:moveTo>
                <a:cubicBezTo>
                  <a:pt x="3399127" y="3935214"/>
                  <a:pt x="3383995" y="3920291"/>
                  <a:pt x="3383786" y="3901771"/>
                </a:cubicBezTo>
                <a:cubicBezTo>
                  <a:pt x="3383786" y="3901646"/>
                  <a:pt x="3383786" y="3901480"/>
                  <a:pt x="3383786" y="3901354"/>
                </a:cubicBezTo>
                <a:cubicBezTo>
                  <a:pt x="3383786" y="3882669"/>
                  <a:pt x="3398960" y="3867496"/>
                  <a:pt x="3417645" y="3867496"/>
                </a:cubicBezTo>
                <a:cubicBezTo>
                  <a:pt x="3436330" y="3867496"/>
                  <a:pt x="3451504" y="3882669"/>
                  <a:pt x="3451504" y="3901354"/>
                </a:cubicBezTo>
                <a:cubicBezTo>
                  <a:pt x="3451504" y="3910696"/>
                  <a:pt x="3447710" y="3919161"/>
                  <a:pt x="3441581" y="3925291"/>
                </a:cubicBezTo>
                <a:cubicBezTo>
                  <a:pt x="3435453" y="3931419"/>
                  <a:pt x="3426988" y="3935213"/>
                  <a:pt x="3417645" y="3935214"/>
                </a:cubicBezTo>
                <a:close/>
                <a:moveTo>
                  <a:pt x="8504409" y="2433691"/>
                </a:moveTo>
                <a:cubicBezTo>
                  <a:pt x="8502319" y="2433691"/>
                  <a:pt x="8500647" y="2432019"/>
                  <a:pt x="8500646" y="2429929"/>
                </a:cubicBezTo>
                <a:cubicBezTo>
                  <a:pt x="8500646" y="2427839"/>
                  <a:pt x="8502319" y="2426167"/>
                  <a:pt x="8504409" y="2426167"/>
                </a:cubicBezTo>
                <a:cubicBezTo>
                  <a:pt x="8506499" y="2426167"/>
                  <a:pt x="8508171" y="2427839"/>
                  <a:pt x="8508172" y="2429929"/>
                </a:cubicBezTo>
                <a:cubicBezTo>
                  <a:pt x="8508171" y="2432019"/>
                  <a:pt x="8506500" y="2433691"/>
                  <a:pt x="8504409" y="2433691"/>
                </a:cubicBezTo>
                <a:close/>
                <a:moveTo>
                  <a:pt x="2884309" y="4115823"/>
                </a:moveTo>
                <a:cubicBezTo>
                  <a:pt x="2877357" y="4118766"/>
                  <a:pt x="2869713" y="4120393"/>
                  <a:pt x="2861687" y="4120393"/>
                </a:cubicBezTo>
                <a:cubicBezTo>
                  <a:pt x="2861102" y="4120393"/>
                  <a:pt x="2860559" y="4120393"/>
                  <a:pt x="2859974" y="4120352"/>
                </a:cubicBezTo>
                <a:cubicBezTo>
                  <a:pt x="2827912" y="4119432"/>
                  <a:pt x="2802664" y="4092679"/>
                  <a:pt x="2803583" y="4060618"/>
                </a:cubicBezTo>
                <a:cubicBezTo>
                  <a:pt x="2804503" y="4029183"/>
                  <a:pt x="2830211" y="4004187"/>
                  <a:pt x="2861645" y="4004187"/>
                </a:cubicBezTo>
                <a:cubicBezTo>
                  <a:pt x="2893749" y="4004187"/>
                  <a:pt x="2919749" y="4030187"/>
                  <a:pt x="2919749" y="4062248"/>
                </a:cubicBezTo>
                <a:cubicBezTo>
                  <a:pt x="2919759" y="4070275"/>
                  <a:pt x="2918142" y="4077922"/>
                  <a:pt x="2915208" y="4084878"/>
                </a:cubicBezTo>
                <a:cubicBezTo>
                  <a:pt x="2912277" y="4091833"/>
                  <a:pt x="2908027" y="4098098"/>
                  <a:pt x="2902773" y="4103360"/>
                </a:cubicBezTo>
                <a:cubicBezTo>
                  <a:pt x="2897519" y="4108621"/>
                  <a:pt x="2891261" y="4112880"/>
                  <a:pt x="2884309" y="4115823"/>
                </a:cubicBezTo>
                <a:close/>
                <a:moveTo>
                  <a:pt x="4489350" y="3660951"/>
                </a:moveTo>
                <a:cubicBezTo>
                  <a:pt x="4478483" y="3660952"/>
                  <a:pt x="4469704" y="3652173"/>
                  <a:pt x="4469705" y="3641305"/>
                </a:cubicBezTo>
                <a:cubicBezTo>
                  <a:pt x="4469706" y="3630437"/>
                  <a:pt x="4478483" y="3621659"/>
                  <a:pt x="4489352" y="3621659"/>
                </a:cubicBezTo>
                <a:cubicBezTo>
                  <a:pt x="4500221" y="3621660"/>
                  <a:pt x="4508995" y="3630436"/>
                  <a:pt x="4508998" y="3641305"/>
                </a:cubicBezTo>
                <a:cubicBezTo>
                  <a:pt x="4508994" y="3646738"/>
                  <a:pt x="4506805" y="3651653"/>
                  <a:pt x="4503247" y="3655203"/>
                </a:cubicBezTo>
                <a:cubicBezTo>
                  <a:pt x="4499696" y="3658757"/>
                  <a:pt x="4494786" y="3660953"/>
                  <a:pt x="4489350" y="3660951"/>
                </a:cubicBezTo>
                <a:close/>
                <a:moveTo>
                  <a:pt x="5694489" y="3308151"/>
                </a:moveTo>
                <a:cubicBezTo>
                  <a:pt x="5677390" y="3308150"/>
                  <a:pt x="5663554" y="3294315"/>
                  <a:pt x="5663553" y="3277217"/>
                </a:cubicBezTo>
                <a:cubicBezTo>
                  <a:pt x="5663556" y="3260123"/>
                  <a:pt x="5677392" y="3246287"/>
                  <a:pt x="5694487" y="3246286"/>
                </a:cubicBezTo>
                <a:cubicBezTo>
                  <a:pt x="5711584" y="3246286"/>
                  <a:pt x="5725422" y="3260123"/>
                  <a:pt x="5725422" y="3277219"/>
                </a:cubicBezTo>
                <a:cubicBezTo>
                  <a:pt x="5725418" y="3285766"/>
                  <a:pt x="5721961" y="3293499"/>
                  <a:pt x="5716362" y="3299095"/>
                </a:cubicBezTo>
                <a:cubicBezTo>
                  <a:pt x="5710771" y="3304693"/>
                  <a:pt x="5703037" y="3308151"/>
                  <a:pt x="5694489" y="3308151"/>
                </a:cubicBezTo>
                <a:close/>
                <a:moveTo>
                  <a:pt x="1250558" y="4641869"/>
                </a:moveTo>
                <a:cubicBezTo>
                  <a:pt x="1242273" y="4644447"/>
                  <a:pt x="1233464" y="4645835"/>
                  <a:pt x="1224331" y="4645835"/>
                </a:cubicBezTo>
                <a:cubicBezTo>
                  <a:pt x="1175716" y="4645627"/>
                  <a:pt x="1136361" y="4606250"/>
                  <a:pt x="1136130" y="4557635"/>
                </a:cubicBezTo>
                <a:cubicBezTo>
                  <a:pt x="1136130" y="4508937"/>
                  <a:pt x="1175620" y="4469435"/>
                  <a:pt x="1224331" y="4469435"/>
                </a:cubicBezTo>
                <a:cubicBezTo>
                  <a:pt x="1273042" y="4469435"/>
                  <a:pt x="1312532" y="4508937"/>
                  <a:pt x="1312532" y="4557635"/>
                </a:cubicBezTo>
                <a:cubicBezTo>
                  <a:pt x="1312532" y="4569810"/>
                  <a:pt x="1310064" y="4581409"/>
                  <a:pt x="1305601" y="4591961"/>
                </a:cubicBezTo>
                <a:cubicBezTo>
                  <a:pt x="1295559" y="4615701"/>
                  <a:pt x="1275416" y="4634136"/>
                  <a:pt x="1250558" y="4641869"/>
                </a:cubicBezTo>
                <a:close/>
                <a:moveTo>
                  <a:pt x="4739325" y="3614554"/>
                </a:moveTo>
                <a:cubicBezTo>
                  <a:pt x="4732550" y="3614551"/>
                  <a:pt x="4726993" y="3609203"/>
                  <a:pt x="4726787" y="3602433"/>
                </a:cubicBezTo>
                <a:cubicBezTo>
                  <a:pt x="4726993" y="3595616"/>
                  <a:pt x="4732510" y="3590098"/>
                  <a:pt x="4739323" y="3589891"/>
                </a:cubicBezTo>
                <a:cubicBezTo>
                  <a:pt x="4746094" y="3590098"/>
                  <a:pt x="4751450" y="3595660"/>
                  <a:pt x="4751451" y="3602433"/>
                </a:cubicBezTo>
                <a:cubicBezTo>
                  <a:pt x="4751449" y="3609120"/>
                  <a:pt x="4746013" y="3614554"/>
                  <a:pt x="4739325" y="3614554"/>
                </a:cubicBezTo>
                <a:close/>
                <a:moveTo>
                  <a:pt x="5464582" y="3403878"/>
                </a:moveTo>
                <a:cubicBezTo>
                  <a:pt x="5453210" y="3403668"/>
                  <a:pt x="5444095" y="3394344"/>
                  <a:pt x="5444099" y="3382976"/>
                </a:cubicBezTo>
                <a:cubicBezTo>
                  <a:pt x="5444099" y="3371649"/>
                  <a:pt x="5453251" y="3362493"/>
                  <a:pt x="5464580" y="3362494"/>
                </a:cubicBezTo>
                <a:cubicBezTo>
                  <a:pt x="5475950" y="3362493"/>
                  <a:pt x="5485274" y="3371609"/>
                  <a:pt x="5485479" y="3382974"/>
                </a:cubicBezTo>
                <a:cubicBezTo>
                  <a:pt x="5485376" y="3388702"/>
                  <a:pt x="5483014" y="3393875"/>
                  <a:pt x="5479248" y="3397644"/>
                </a:cubicBezTo>
                <a:cubicBezTo>
                  <a:pt x="5475482" y="3401412"/>
                  <a:pt x="5470308" y="3403773"/>
                  <a:pt x="5464582" y="3403878"/>
                </a:cubicBezTo>
                <a:close/>
                <a:moveTo>
                  <a:pt x="2048989" y="4424461"/>
                </a:moveTo>
                <a:cubicBezTo>
                  <a:pt x="2041489" y="4426793"/>
                  <a:pt x="2033514" y="4428050"/>
                  <a:pt x="2025245" y="4428050"/>
                </a:cubicBezTo>
                <a:cubicBezTo>
                  <a:pt x="2024952" y="4428051"/>
                  <a:pt x="2024702" y="4428051"/>
                  <a:pt x="2024409" y="4428050"/>
                </a:cubicBezTo>
                <a:cubicBezTo>
                  <a:pt x="1980558" y="4427801"/>
                  <a:pt x="1945154" y="4392060"/>
                  <a:pt x="1945403" y="4348210"/>
                </a:cubicBezTo>
                <a:cubicBezTo>
                  <a:pt x="1945404" y="4304110"/>
                  <a:pt x="1981145" y="4268370"/>
                  <a:pt x="2025245" y="4268370"/>
                </a:cubicBezTo>
                <a:cubicBezTo>
                  <a:pt x="2069345" y="4268370"/>
                  <a:pt x="2105084" y="4304111"/>
                  <a:pt x="2105084" y="4348211"/>
                </a:cubicBezTo>
                <a:cubicBezTo>
                  <a:pt x="2105084" y="4359236"/>
                  <a:pt x="2102850" y="4369738"/>
                  <a:pt x="2098811" y="4379290"/>
                </a:cubicBezTo>
                <a:cubicBezTo>
                  <a:pt x="2089722" y="4400783"/>
                  <a:pt x="2071490" y="4417464"/>
                  <a:pt x="2048989" y="4424461"/>
                </a:cubicBezTo>
                <a:close/>
                <a:moveTo>
                  <a:pt x="6508368" y="3101241"/>
                </a:moveTo>
                <a:cubicBezTo>
                  <a:pt x="6501679" y="3101241"/>
                  <a:pt x="6496246" y="3095807"/>
                  <a:pt x="6496245" y="3089119"/>
                </a:cubicBezTo>
                <a:cubicBezTo>
                  <a:pt x="6496246" y="3088827"/>
                  <a:pt x="6496245" y="3088575"/>
                  <a:pt x="6496244" y="3088282"/>
                </a:cubicBezTo>
                <a:cubicBezTo>
                  <a:pt x="6496455" y="3081386"/>
                  <a:pt x="6502266" y="3075952"/>
                  <a:pt x="6509204" y="3076160"/>
                </a:cubicBezTo>
                <a:cubicBezTo>
                  <a:pt x="6516102" y="3076411"/>
                  <a:pt x="6521536" y="3082180"/>
                  <a:pt x="6521327" y="3089119"/>
                </a:cubicBezTo>
                <a:cubicBezTo>
                  <a:pt x="6521203" y="3092590"/>
                  <a:pt x="6519698" y="3095672"/>
                  <a:pt x="6517357" y="3097861"/>
                </a:cubicBezTo>
                <a:cubicBezTo>
                  <a:pt x="6515015" y="3100051"/>
                  <a:pt x="6511838" y="3101346"/>
                  <a:pt x="6508368" y="3101241"/>
                </a:cubicBezTo>
                <a:close/>
                <a:moveTo>
                  <a:pt x="4985950" y="3563972"/>
                </a:moveTo>
                <a:cubicBezTo>
                  <a:pt x="4976045" y="3563973"/>
                  <a:pt x="4967978" y="3555907"/>
                  <a:pt x="4967978" y="3546000"/>
                </a:cubicBezTo>
                <a:cubicBezTo>
                  <a:pt x="4967686" y="3544202"/>
                  <a:pt x="4967684" y="3542362"/>
                  <a:pt x="4967974" y="3540522"/>
                </a:cubicBezTo>
                <a:cubicBezTo>
                  <a:pt x="4969483" y="3530742"/>
                  <a:pt x="4978677" y="3523969"/>
                  <a:pt x="4988459" y="3525516"/>
                </a:cubicBezTo>
                <a:cubicBezTo>
                  <a:pt x="4998284" y="3527022"/>
                  <a:pt x="5005014" y="3536175"/>
                  <a:pt x="5003510" y="3545999"/>
                </a:cubicBezTo>
                <a:cubicBezTo>
                  <a:pt x="5003509" y="3550889"/>
                  <a:pt x="5001565" y="3555331"/>
                  <a:pt x="4998397" y="3558575"/>
                </a:cubicBezTo>
                <a:cubicBezTo>
                  <a:pt x="4995232" y="3561820"/>
                  <a:pt x="4990845" y="3563870"/>
                  <a:pt x="4985950" y="3563972"/>
                </a:cubicBezTo>
                <a:close/>
                <a:moveTo>
                  <a:pt x="5227984" y="3494585"/>
                </a:moveTo>
                <a:cubicBezTo>
                  <a:pt x="5215986" y="3494584"/>
                  <a:pt x="5206245" y="3484845"/>
                  <a:pt x="5206246" y="3472848"/>
                </a:cubicBezTo>
                <a:cubicBezTo>
                  <a:pt x="5206248" y="3460853"/>
                  <a:pt x="5215985" y="3451112"/>
                  <a:pt x="5227982" y="3451111"/>
                </a:cubicBezTo>
                <a:cubicBezTo>
                  <a:pt x="5239979" y="3451112"/>
                  <a:pt x="5249721" y="3460853"/>
                  <a:pt x="5249722" y="3472849"/>
                </a:cubicBezTo>
                <a:cubicBezTo>
                  <a:pt x="5249720" y="3478847"/>
                  <a:pt x="5247283" y="3484279"/>
                  <a:pt x="5243353" y="3488217"/>
                </a:cubicBezTo>
                <a:cubicBezTo>
                  <a:pt x="5239416" y="3492150"/>
                  <a:pt x="5233982" y="3494585"/>
                  <a:pt x="5227984" y="3494585"/>
                </a:cubicBezTo>
                <a:close/>
                <a:moveTo>
                  <a:pt x="3668452" y="3965729"/>
                </a:moveTo>
                <a:cubicBezTo>
                  <a:pt x="3649767" y="3965728"/>
                  <a:pt x="3634593" y="3950554"/>
                  <a:pt x="3634594" y="3931869"/>
                </a:cubicBezTo>
                <a:cubicBezTo>
                  <a:pt x="3634593" y="3913185"/>
                  <a:pt x="3649767" y="3898011"/>
                  <a:pt x="3668453" y="3898011"/>
                </a:cubicBezTo>
                <a:cubicBezTo>
                  <a:pt x="3687137" y="3898011"/>
                  <a:pt x="3702311" y="3913185"/>
                  <a:pt x="3702312" y="3931869"/>
                </a:cubicBezTo>
                <a:cubicBezTo>
                  <a:pt x="3702311" y="3941212"/>
                  <a:pt x="3698518" y="3949677"/>
                  <a:pt x="3692389" y="3955806"/>
                </a:cubicBezTo>
                <a:cubicBezTo>
                  <a:pt x="3686259" y="3961935"/>
                  <a:pt x="3677794" y="3965729"/>
                  <a:pt x="3668452" y="3965729"/>
                </a:cubicBezTo>
                <a:close/>
                <a:moveTo>
                  <a:pt x="8054620" y="2676135"/>
                </a:moveTo>
                <a:cubicBezTo>
                  <a:pt x="8031547" y="2676135"/>
                  <a:pt x="8012819" y="2657408"/>
                  <a:pt x="8012820" y="2634335"/>
                </a:cubicBezTo>
                <a:cubicBezTo>
                  <a:pt x="8012818" y="2611260"/>
                  <a:pt x="8031547" y="2592534"/>
                  <a:pt x="8054621" y="2592533"/>
                </a:cubicBezTo>
                <a:cubicBezTo>
                  <a:pt x="8077693" y="2592533"/>
                  <a:pt x="8096423" y="2611261"/>
                  <a:pt x="8096423" y="2634334"/>
                </a:cubicBezTo>
                <a:cubicBezTo>
                  <a:pt x="8096422" y="2645871"/>
                  <a:pt x="8091740" y="2656322"/>
                  <a:pt x="8084175" y="2663888"/>
                </a:cubicBezTo>
                <a:cubicBezTo>
                  <a:pt x="8076608" y="2671455"/>
                  <a:pt x="8066157" y="2676136"/>
                  <a:pt x="8054620" y="2676135"/>
                </a:cubicBezTo>
                <a:close/>
                <a:moveTo>
                  <a:pt x="7574316" y="2830377"/>
                </a:moveTo>
                <a:cubicBezTo>
                  <a:pt x="7565996" y="2830377"/>
                  <a:pt x="7559267" y="2823646"/>
                  <a:pt x="7559267" y="2815327"/>
                </a:cubicBezTo>
                <a:cubicBezTo>
                  <a:pt x="7559266" y="2807010"/>
                  <a:pt x="7565997" y="2800280"/>
                  <a:pt x="7574316" y="2800280"/>
                </a:cubicBezTo>
                <a:cubicBezTo>
                  <a:pt x="7582634" y="2800279"/>
                  <a:pt x="7589364" y="2807010"/>
                  <a:pt x="7589364" y="2815328"/>
                </a:cubicBezTo>
                <a:cubicBezTo>
                  <a:pt x="7589361" y="2819486"/>
                  <a:pt x="7587680" y="2823249"/>
                  <a:pt x="7584958" y="2825971"/>
                </a:cubicBezTo>
                <a:cubicBezTo>
                  <a:pt x="7582237" y="2828694"/>
                  <a:pt x="7578474" y="2830376"/>
                  <a:pt x="7574316" y="2830377"/>
                </a:cubicBezTo>
                <a:close/>
                <a:moveTo>
                  <a:pt x="7058898" y="2985038"/>
                </a:moveTo>
                <a:cubicBezTo>
                  <a:pt x="7051040" y="2985038"/>
                  <a:pt x="7044686" y="2978684"/>
                  <a:pt x="7044686" y="2970825"/>
                </a:cubicBezTo>
                <a:cubicBezTo>
                  <a:pt x="7044685" y="2962966"/>
                  <a:pt x="7051041" y="2956613"/>
                  <a:pt x="7058898" y="2956613"/>
                </a:cubicBezTo>
                <a:cubicBezTo>
                  <a:pt x="7066756" y="2956612"/>
                  <a:pt x="7073113" y="2962967"/>
                  <a:pt x="7073111" y="2970824"/>
                </a:cubicBezTo>
                <a:cubicBezTo>
                  <a:pt x="7073112" y="2974754"/>
                  <a:pt x="7071524" y="2978309"/>
                  <a:pt x="7068953" y="2980879"/>
                </a:cubicBezTo>
                <a:cubicBezTo>
                  <a:pt x="7066382" y="2983450"/>
                  <a:pt x="7062829" y="2985039"/>
                  <a:pt x="7058898" y="2985038"/>
                </a:cubicBezTo>
                <a:close/>
                <a:moveTo>
                  <a:pt x="2557374" y="4329401"/>
                </a:moveTo>
                <a:cubicBezTo>
                  <a:pt x="2519502" y="4329401"/>
                  <a:pt x="2488821" y="4298718"/>
                  <a:pt x="2488821" y="4260846"/>
                </a:cubicBezTo>
                <a:cubicBezTo>
                  <a:pt x="2488820" y="4222974"/>
                  <a:pt x="2519502" y="4192293"/>
                  <a:pt x="2557374" y="4192293"/>
                </a:cubicBezTo>
                <a:cubicBezTo>
                  <a:pt x="2595247" y="4192293"/>
                  <a:pt x="2625928" y="4222974"/>
                  <a:pt x="2625929" y="4260846"/>
                </a:cubicBezTo>
                <a:cubicBezTo>
                  <a:pt x="2625929" y="4270314"/>
                  <a:pt x="2624011" y="4279333"/>
                  <a:pt x="2620543" y="4287535"/>
                </a:cubicBezTo>
                <a:cubicBezTo>
                  <a:pt x="2610138" y="4312141"/>
                  <a:pt x="2585779" y="4329401"/>
                  <a:pt x="2557374" y="4329401"/>
                </a:cubicBezTo>
                <a:close/>
                <a:moveTo>
                  <a:pt x="3129419" y="4181421"/>
                </a:moveTo>
                <a:cubicBezTo>
                  <a:pt x="3122419" y="4184383"/>
                  <a:pt x="3114722" y="4186021"/>
                  <a:pt x="3106644" y="4186021"/>
                </a:cubicBezTo>
                <a:cubicBezTo>
                  <a:pt x="3074330" y="4186022"/>
                  <a:pt x="3048121" y="4159812"/>
                  <a:pt x="3048121" y="4127500"/>
                </a:cubicBezTo>
                <a:cubicBezTo>
                  <a:pt x="3048121" y="4095187"/>
                  <a:pt x="3074330" y="4068978"/>
                  <a:pt x="3106644" y="4068977"/>
                </a:cubicBezTo>
                <a:cubicBezTo>
                  <a:pt x="3138956" y="4068977"/>
                  <a:pt x="3165165" y="4095186"/>
                  <a:pt x="3165165" y="4127500"/>
                </a:cubicBezTo>
                <a:cubicBezTo>
                  <a:pt x="3165165" y="4135578"/>
                  <a:pt x="3163527" y="4143275"/>
                  <a:pt x="3160565" y="4150276"/>
                </a:cubicBezTo>
                <a:cubicBezTo>
                  <a:pt x="3157603" y="4157277"/>
                  <a:pt x="3153317" y="4163581"/>
                  <a:pt x="3148021" y="4168877"/>
                </a:cubicBezTo>
                <a:cubicBezTo>
                  <a:pt x="3142725" y="4174173"/>
                  <a:pt x="3136420" y="4178458"/>
                  <a:pt x="3129419" y="4181421"/>
                </a:cubicBezTo>
                <a:close/>
                <a:moveTo>
                  <a:pt x="1757961" y="4600255"/>
                </a:moveTo>
                <a:cubicBezTo>
                  <a:pt x="1749822" y="4602749"/>
                  <a:pt x="1741176" y="4604073"/>
                  <a:pt x="1732217" y="4604034"/>
                </a:cubicBezTo>
                <a:cubicBezTo>
                  <a:pt x="1685709" y="4603826"/>
                  <a:pt x="1647679" y="4566915"/>
                  <a:pt x="1646107" y="4520431"/>
                </a:cubicBezTo>
                <a:cubicBezTo>
                  <a:pt x="1646069" y="4519344"/>
                  <a:pt x="1646052" y="4518216"/>
                  <a:pt x="1646056" y="4517130"/>
                </a:cubicBezTo>
                <a:cubicBezTo>
                  <a:pt x="1646262" y="4469350"/>
                  <a:pt x="1685165" y="4430768"/>
                  <a:pt x="1732953" y="4430978"/>
                </a:cubicBezTo>
                <a:cubicBezTo>
                  <a:pt x="1780749" y="4431187"/>
                  <a:pt x="1819331" y="4470104"/>
                  <a:pt x="1819122" y="4517881"/>
                </a:cubicBezTo>
                <a:cubicBezTo>
                  <a:pt x="1819070" y="4529826"/>
                  <a:pt x="1816598" y="4541196"/>
                  <a:pt x="1812174" y="4551529"/>
                </a:cubicBezTo>
                <a:cubicBezTo>
                  <a:pt x="1802218" y="4574778"/>
                  <a:pt x="1782377" y="4592776"/>
                  <a:pt x="1757961" y="4600255"/>
                </a:cubicBezTo>
                <a:close/>
                <a:moveTo>
                  <a:pt x="6306467" y="3260085"/>
                </a:moveTo>
                <a:cubicBezTo>
                  <a:pt x="6295599" y="3260085"/>
                  <a:pt x="6286821" y="3251307"/>
                  <a:pt x="6286820" y="3240437"/>
                </a:cubicBezTo>
                <a:cubicBezTo>
                  <a:pt x="6286820" y="3229569"/>
                  <a:pt x="6295599" y="3220791"/>
                  <a:pt x="6306467" y="3220792"/>
                </a:cubicBezTo>
                <a:cubicBezTo>
                  <a:pt x="6317337" y="3220793"/>
                  <a:pt x="6326114" y="3229570"/>
                  <a:pt x="6326114" y="3240438"/>
                </a:cubicBezTo>
                <a:cubicBezTo>
                  <a:pt x="6326115" y="3245873"/>
                  <a:pt x="6323919" y="3250784"/>
                  <a:pt x="6320365" y="3254337"/>
                </a:cubicBezTo>
                <a:cubicBezTo>
                  <a:pt x="6316814" y="3257891"/>
                  <a:pt x="6311902" y="3260085"/>
                  <a:pt x="6306467" y="3260085"/>
                </a:cubicBezTo>
                <a:close/>
                <a:moveTo>
                  <a:pt x="3920932" y="3977016"/>
                </a:moveTo>
                <a:cubicBezTo>
                  <a:pt x="3904296" y="3977016"/>
                  <a:pt x="3890835" y="3963555"/>
                  <a:pt x="3890836" y="3946919"/>
                </a:cubicBezTo>
                <a:cubicBezTo>
                  <a:pt x="3890836" y="3930282"/>
                  <a:pt x="3904296" y="3916822"/>
                  <a:pt x="3920931" y="3916822"/>
                </a:cubicBezTo>
                <a:cubicBezTo>
                  <a:pt x="3937570" y="3916822"/>
                  <a:pt x="3951029" y="3930282"/>
                  <a:pt x="3951029" y="3946919"/>
                </a:cubicBezTo>
                <a:cubicBezTo>
                  <a:pt x="3951029" y="3955237"/>
                  <a:pt x="3947664" y="3962761"/>
                  <a:pt x="3942219" y="3968206"/>
                </a:cubicBezTo>
                <a:cubicBezTo>
                  <a:pt x="3936775" y="3973651"/>
                  <a:pt x="3929251" y="3977015"/>
                  <a:pt x="3920932" y="3977016"/>
                </a:cubicBezTo>
                <a:close/>
                <a:moveTo>
                  <a:pt x="8377751" y="2676558"/>
                </a:moveTo>
                <a:cubicBezTo>
                  <a:pt x="8362662" y="2676349"/>
                  <a:pt x="8350581" y="2664059"/>
                  <a:pt x="8350582" y="2648969"/>
                </a:cubicBezTo>
                <a:cubicBezTo>
                  <a:pt x="8350582" y="2648844"/>
                  <a:pt x="8350581" y="2648677"/>
                  <a:pt x="8350581" y="2648551"/>
                </a:cubicBezTo>
                <a:cubicBezTo>
                  <a:pt x="8350832" y="2633335"/>
                  <a:pt x="8363372" y="2621171"/>
                  <a:pt x="8378588" y="2621380"/>
                </a:cubicBezTo>
                <a:cubicBezTo>
                  <a:pt x="8393803" y="2621631"/>
                  <a:pt x="8405967" y="2634171"/>
                  <a:pt x="8405759" y="2649387"/>
                </a:cubicBezTo>
                <a:cubicBezTo>
                  <a:pt x="8405632" y="2657015"/>
                  <a:pt x="8402436" y="2663870"/>
                  <a:pt x="8397366" y="2668787"/>
                </a:cubicBezTo>
                <a:cubicBezTo>
                  <a:pt x="8392299" y="2673704"/>
                  <a:pt x="8385359" y="2676683"/>
                  <a:pt x="8377751" y="2676558"/>
                </a:cubicBezTo>
                <a:close/>
                <a:moveTo>
                  <a:pt x="2280985" y="4525203"/>
                </a:moveTo>
                <a:cubicBezTo>
                  <a:pt x="2273484" y="4527535"/>
                  <a:pt x="2265509" y="4528792"/>
                  <a:pt x="2257240" y="4528792"/>
                </a:cubicBezTo>
                <a:cubicBezTo>
                  <a:pt x="2213140" y="4528792"/>
                  <a:pt x="2177400" y="4493052"/>
                  <a:pt x="2177400" y="4448952"/>
                </a:cubicBezTo>
                <a:cubicBezTo>
                  <a:pt x="2177401" y="4404851"/>
                  <a:pt x="2213140" y="4369112"/>
                  <a:pt x="2257240" y="4369112"/>
                </a:cubicBezTo>
                <a:cubicBezTo>
                  <a:pt x="2301342" y="4369112"/>
                  <a:pt x="2337082" y="4404852"/>
                  <a:pt x="2337081" y="4448952"/>
                </a:cubicBezTo>
                <a:cubicBezTo>
                  <a:pt x="2337080" y="4459977"/>
                  <a:pt x="2334848" y="4470479"/>
                  <a:pt x="2330808" y="4480031"/>
                </a:cubicBezTo>
                <a:cubicBezTo>
                  <a:pt x="2321719" y="4501523"/>
                  <a:pt x="2303487" y="4518205"/>
                  <a:pt x="2280985" y="4525203"/>
                </a:cubicBezTo>
                <a:close/>
                <a:moveTo>
                  <a:pt x="1469634" y="4770487"/>
                </a:moveTo>
                <a:cubicBezTo>
                  <a:pt x="1461073" y="4773149"/>
                  <a:pt x="1451972" y="4774583"/>
                  <a:pt x="1442535" y="4774584"/>
                </a:cubicBezTo>
                <a:cubicBezTo>
                  <a:pt x="1442397" y="4774584"/>
                  <a:pt x="1442255" y="4774584"/>
                  <a:pt x="1442117" y="4774584"/>
                </a:cubicBezTo>
                <a:cubicBezTo>
                  <a:pt x="1392018" y="4774585"/>
                  <a:pt x="1351408" y="4733954"/>
                  <a:pt x="1351408" y="4683876"/>
                </a:cubicBezTo>
                <a:cubicBezTo>
                  <a:pt x="1351408" y="4683750"/>
                  <a:pt x="1351407" y="4683584"/>
                  <a:pt x="1351408" y="4683457"/>
                </a:cubicBezTo>
                <a:cubicBezTo>
                  <a:pt x="1351407" y="4633129"/>
                  <a:pt x="1392205" y="4592331"/>
                  <a:pt x="1442534" y="4592332"/>
                </a:cubicBezTo>
                <a:cubicBezTo>
                  <a:pt x="1492860" y="4592331"/>
                  <a:pt x="1533661" y="4633129"/>
                  <a:pt x="1533662" y="4683457"/>
                </a:cubicBezTo>
                <a:cubicBezTo>
                  <a:pt x="1533661" y="4696039"/>
                  <a:pt x="1531111" y="4708026"/>
                  <a:pt x="1526500" y="4718929"/>
                </a:cubicBezTo>
                <a:cubicBezTo>
                  <a:pt x="1516125" y="4743459"/>
                  <a:pt x="1495314" y="4762500"/>
                  <a:pt x="1469634" y="4770487"/>
                </a:cubicBezTo>
                <a:close/>
                <a:moveTo>
                  <a:pt x="4174667" y="3969491"/>
                </a:moveTo>
                <a:cubicBezTo>
                  <a:pt x="4162879" y="3969491"/>
                  <a:pt x="4153348" y="3959961"/>
                  <a:pt x="4153348" y="3948173"/>
                </a:cubicBezTo>
                <a:cubicBezTo>
                  <a:pt x="4153348" y="3947879"/>
                  <a:pt x="4153348" y="3947629"/>
                  <a:pt x="4153348" y="3947337"/>
                </a:cubicBezTo>
                <a:cubicBezTo>
                  <a:pt x="4153557" y="3935340"/>
                  <a:pt x="4163506" y="3925808"/>
                  <a:pt x="4175503" y="3926018"/>
                </a:cubicBezTo>
                <a:cubicBezTo>
                  <a:pt x="4187500" y="3926269"/>
                  <a:pt x="4197030" y="3936175"/>
                  <a:pt x="4196821" y="3948173"/>
                </a:cubicBezTo>
                <a:cubicBezTo>
                  <a:pt x="4196695" y="3954172"/>
                  <a:pt x="4194156" y="3959553"/>
                  <a:pt x="4190148" y="3963409"/>
                </a:cubicBezTo>
                <a:cubicBezTo>
                  <a:pt x="4186141" y="3967265"/>
                  <a:pt x="4180665" y="3969595"/>
                  <a:pt x="4174667" y="3969491"/>
                </a:cubicBezTo>
                <a:close/>
                <a:moveTo>
                  <a:pt x="6894689" y="3164689"/>
                </a:moveTo>
                <a:cubicBezTo>
                  <a:pt x="6889846" y="3168398"/>
                  <a:pt x="6883586" y="3170258"/>
                  <a:pt x="6877066" y="3169381"/>
                </a:cubicBezTo>
                <a:cubicBezTo>
                  <a:pt x="6866405" y="3167959"/>
                  <a:pt x="6858000" y="3159557"/>
                  <a:pt x="6856579" y="3148897"/>
                </a:cubicBezTo>
                <a:cubicBezTo>
                  <a:pt x="6854865" y="3135855"/>
                  <a:pt x="6864019" y="3123900"/>
                  <a:pt x="6877064" y="3122146"/>
                </a:cubicBezTo>
                <a:cubicBezTo>
                  <a:pt x="6879156" y="3121855"/>
                  <a:pt x="6881285" y="3121853"/>
                  <a:pt x="6883375" y="3122146"/>
                </a:cubicBezTo>
                <a:cubicBezTo>
                  <a:pt x="6896420" y="3123902"/>
                  <a:pt x="6905572" y="3135857"/>
                  <a:pt x="6903816" y="3148900"/>
                </a:cubicBezTo>
                <a:cubicBezTo>
                  <a:pt x="6902960" y="3155421"/>
                  <a:pt x="6899532" y="3160980"/>
                  <a:pt x="6894689" y="3164689"/>
                </a:cubicBezTo>
                <a:close/>
                <a:moveTo>
                  <a:pt x="7909989" y="2865077"/>
                </a:moveTo>
                <a:cubicBezTo>
                  <a:pt x="7909862" y="2865076"/>
                  <a:pt x="7909695" y="2865077"/>
                  <a:pt x="7909568" y="2865076"/>
                </a:cubicBezTo>
                <a:cubicBezTo>
                  <a:pt x="7896194" y="2864826"/>
                  <a:pt x="7885493" y="2853791"/>
                  <a:pt x="7885741" y="2840413"/>
                </a:cubicBezTo>
                <a:cubicBezTo>
                  <a:pt x="7885743" y="2840289"/>
                  <a:pt x="7885743" y="2840121"/>
                  <a:pt x="7885744" y="2839997"/>
                </a:cubicBezTo>
                <a:cubicBezTo>
                  <a:pt x="7885994" y="2826368"/>
                  <a:pt x="7897198" y="2815543"/>
                  <a:pt x="7910824" y="2815752"/>
                </a:cubicBezTo>
                <a:cubicBezTo>
                  <a:pt x="7924451" y="2816001"/>
                  <a:pt x="7935276" y="2827204"/>
                  <a:pt x="7935069" y="2840833"/>
                </a:cubicBezTo>
                <a:cubicBezTo>
                  <a:pt x="7934943" y="2847647"/>
                  <a:pt x="7932081" y="2853770"/>
                  <a:pt x="7927545" y="2858159"/>
                </a:cubicBezTo>
                <a:cubicBezTo>
                  <a:pt x="7923010" y="2862548"/>
                  <a:pt x="7916802" y="2865202"/>
                  <a:pt x="7909989" y="2865077"/>
                </a:cubicBezTo>
                <a:close/>
                <a:moveTo>
                  <a:pt x="6093708" y="3405178"/>
                </a:moveTo>
                <a:cubicBezTo>
                  <a:pt x="6078699" y="3405176"/>
                  <a:pt x="6066535" y="3393013"/>
                  <a:pt x="6066536" y="3378007"/>
                </a:cubicBezTo>
                <a:cubicBezTo>
                  <a:pt x="6066534" y="3363001"/>
                  <a:pt x="6078701" y="3350837"/>
                  <a:pt x="6093706" y="3350836"/>
                </a:cubicBezTo>
                <a:cubicBezTo>
                  <a:pt x="6108711" y="3350835"/>
                  <a:pt x="6120877" y="3363001"/>
                  <a:pt x="6120878" y="3378007"/>
                </a:cubicBezTo>
                <a:cubicBezTo>
                  <a:pt x="6120878" y="3385510"/>
                  <a:pt x="6117838" y="3392303"/>
                  <a:pt x="6112923" y="3397222"/>
                </a:cubicBezTo>
                <a:cubicBezTo>
                  <a:pt x="6108001" y="3402135"/>
                  <a:pt x="6101209" y="3405177"/>
                  <a:pt x="6093708" y="3405178"/>
                </a:cubicBezTo>
                <a:close/>
                <a:moveTo>
                  <a:pt x="3375059" y="4223856"/>
                </a:moveTo>
                <a:cubicBezTo>
                  <a:pt x="3368737" y="4226470"/>
                  <a:pt x="3361800" y="4227886"/>
                  <a:pt x="3354526" y="4227824"/>
                </a:cubicBezTo>
                <a:cubicBezTo>
                  <a:pt x="3354400" y="4227824"/>
                  <a:pt x="3354233" y="4227824"/>
                  <a:pt x="3354106" y="4227824"/>
                </a:cubicBezTo>
                <a:cubicBezTo>
                  <a:pt x="3325264" y="4227573"/>
                  <a:pt x="3302023" y="4203997"/>
                  <a:pt x="3302274" y="4175154"/>
                </a:cubicBezTo>
                <a:cubicBezTo>
                  <a:pt x="3302274" y="4175029"/>
                  <a:pt x="3302274" y="4174861"/>
                  <a:pt x="3302274" y="4174736"/>
                </a:cubicBezTo>
                <a:cubicBezTo>
                  <a:pt x="3302525" y="4145642"/>
                  <a:pt x="3326268" y="4122276"/>
                  <a:pt x="3355360" y="4122484"/>
                </a:cubicBezTo>
                <a:cubicBezTo>
                  <a:pt x="3384455" y="4122735"/>
                  <a:pt x="3407822" y="4146478"/>
                  <a:pt x="3407613" y="4175572"/>
                </a:cubicBezTo>
                <a:cubicBezTo>
                  <a:pt x="3407550" y="4182846"/>
                  <a:pt x="3406019" y="4189763"/>
                  <a:pt x="3403303" y="4196045"/>
                </a:cubicBezTo>
                <a:cubicBezTo>
                  <a:pt x="3400587" y="4202327"/>
                  <a:pt x="3396687" y="4207973"/>
                  <a:pt x="3391885" y="4212702"/>
                </a:cubicBezTo>
                <a:cubicBezTo>
                  <a:pt x="3387083" y="4217430"/>
                  <a:pt x="3381379" y="4221242"/>
                  <a:pt x="3375059" y="4223856"/>
                </a:cubicBezTo>
                <a:close/>
                <a:moveTo>
                  <a:pt x="7411290" y="3033113"/>
                </a:moveTo>
                <a:cubicBezTo>
                  <a:pt x="7411164" y="3033113"/>
                  <a:pt x="7410998" y="3033113"/>
                  <a:pt x="7410873" y="3033113"/>
                </a:cubicBezTo>
                <a:cubicBezTo>
                  <a:pt x="7397496" y="3033113"/>
                  <a:pt x="7386627" y="3022246"/>
                  <a:pt x="7386627" y="3008870"/>
                </a:cubicBezTo>
                <a:cubicBezTo>
                  <a:pt x="7386627" y="2995661"/>
                  <a:pt x="7397246" y="2984875"/>
                  <a:pt x="7410454" y="2984625"/>
                </a:cubicBezTo>
                <a:cubicBezTo>
                  <a:pt x="7423831" y="2984416"/>
                  <a:pt x="7434865" y="2995074"/>
                  <a:pt x="7435116" y="3008451"/>
                </a:cubicBezTo>
                <a:cubicBezTo>
                  <a:pt x="7435221" y="3015139"/>
                  <a:pt x="7432609" y="3021242"/>
                  <a:pt x="7428298" y="3025704"/>
                </a:cubicBezTo>
                <a:cubicBezTo>
                  <a:pt x="7423986" y="3030166"/>
                  <a:pt x="7417978" y="3032988"/>
                  <a:pt x="7411290" y="3033113"/>
                </a:cubicBezTo>
                <a:close/>
                <a:moveTo>
                  <a:pt x="2798567" y="4407987"/>
                </a:moveTo>
                <a:cubicBezTo>
                  <a:pt x="2759859" y="4407778"/>
                  <a:pt x="2728550" y="4376468"/>
                  <a:pt x="2728341" y="4337760"/>
                </a:cubicBezTo>
                <a:cubicBezTo>
                  <a:pt x="2728341" y="4298968"/>
                  <a:pt x="2759776" y="4267534"/>
                  <a:pt x="2798567" y="4267535"/>
                </a:cubicBezTo>
                <a:cubicBezTo>
                  <a:pt x="2837359" y="4267535"/>
                  <a:pt x="2868793" y="4298968"/>
                  <a:pt x="2868793" y="4337760"/>
                </a:cubicBezTo>
                <a:cubicBezTo>
                  <a:pt x="2868793" y="4347458"/>
                  <a:pt x="2866828" y="4356697"/>
                  <a:pt x="2863275" y="4365099"/>
                </a:cubicBezTo>
                <a:cubicBezTo>
                  <a:pt x="2852616" y="4390304"/>
                  <a:pt x="2827661" y="4407986"/>
                  <a:pt x="2798567" y="4407987"/>
                </a:cubicBezTo>
                <a:close/>
                <a:moveTo>
                  <a:pt x="1179496" y="4920776"/>
                </a:moveTo>
                <a:cubicBezTo>
                  <a:pt x="1171903" y="4923356"/>
                  <a:pt x="1163798" y="4924849"/>
                  <a:pt x="1155360" y="4925069"/>
                </a:cubicBezTo>
                <a:cubicBezTo>
                  <a:pt x="1153947" y="4925111"/>
                  <a:pt x="1152533" y="4925111"/>
                  <a:pt x="1151125" y="4925069"/>
                </a:cubicBezTo>
                <a:lnTo>
                  <a:pt x="1125764" y="4919261"/>
                </a:lnTo>
                <a:lnTo>
                  <a:pt x="1089048" y="4795544"/>
                </a:lnTo>
                <a:lnTo>
                  <a:pt x="1095604" y="4785944"/>
                </a:lnTo>
                <a:cubicBezTo>
                  <a:pt x="1109885" y="4771658"/>
                  <a:pt x="1129445" y="4762650"/>
                  <a:pt x="1151125" y="4762086"/>
                </a:cubicBezTo>
                <a:cubicBezTo>
                  <a:pt x="1196129" y="4760915"/>
                  <a:pt x="1233557" y="4796447"/>
                  <a:pt x="1234728" y="4841466"/>
                </a:cubicBezTo>
                <a:cubicBezTo>
                  <a:pt x="1235020" y="4852721"/>
                  <a:pt x="1233019" y="4863501"/>
                  <a:pt x="1229149" y="4873357"/>
                </a:cubicBezTo>
                <a:cubicBezTo>
                  <a:pt x="1220441" y="4895534"/>
                  <a:pt x="1202274" y="4913040"/>
                  <a:pt x="1179496" y="4920776"/>
                </a:cubicBezTo>
                <a:close/>
                <a:moveTo>
                  <a:pt x="4425398" y="3962760"/>
                </a:moveTo>
                <a:cubicBezTo>
                  <a:pt x="4408300" y="3962759"/>
                  <a:pt x="4394462" y="3948922"/>
                  <a:pt x="4394460" y="3931825"/>
                </a:cubicBezTo>
                <a:cubicBezTo>
                  <a:pt x="4394465" y="3914729"/>
                  <a:pt x="4408300" y="3900892"/>
                  <a:pt x="4425397" y="3900893"/>
                </a:cubicBezTo>
                <a:cubicBezTo>
                  <a:pt x="4442495" y="3900894"/>
                  <a:pt x="4456327" y="3914727"/>
                  <a:pt x="4456332" y="3931828"/>
                </a:cubicBezTo>
                <a:cubicBezTo>
                  <a:pt x="4456330" y="3940375"/>
                  <a:pt x="4452871" y="3948109"/>
                  <a:pt x="4447273" y="3953703"/>
                </a:cubicBezTo>
                <a:cubicBezTo>
                  <a:pt x="4441679" y="3959300"/>
                  <a:pt x="4433943" y="3962757"/>
                  <a:pt x="4425398" y="3962760"/>
                </a:cubicBezTo>
                <a:close/>
                <a:moveTo>
                  <a:pt x="5872987" y="3540154"/>
                </a:moveTo>
                <a:cubicBezTo>
                  <a:pt x="5852377" y="3539944"/>
                  <a:pt x="5835781" y="3523140"/>
                  <a:pt x="5835781" y="3502532"/>
                </a:cubicBezTo>
                <a:cubicBezTo>
                  <a:pt x="5835780" y="3502406"/>
                  <a:pt x="5835784" y="3502240"/>
                  <a:pt x="5835781" y="3502114"/>
                </a:cubicBezTo>
                <a:cubicBezTo>
                  <a:pt x="5836034" y="3481340"/>
                  <a:pt x="5853047" y="3464701"/>
                  <a:pt x="5873819" y="3464910"/>
                </a:cubicBezTo>
                <a:cubicBezTo>
                  <a:pt x="5894596" y="3465162"/>
                  <a:pt x="5911234" y="3482175"/>
                  <a:pt x="5911023" y="3502950"/>
                </a:cubicBezTo>
                <a:cubicBezTo>
                  <a:pt x="5910898" y="3513337"/>
                  <a:pt x="5906580" y="3522699"/>
                  <a:pt x="5899702" y="3529436"/>
                </a:cubicBezTo>
                <a:cubicBezTo>
                  <a:pt x="5892816" y="3536170"/>
                  <a:pt x="5883370" y="3540277"/>
                  <a:pt x="5872987" y="3540154"/>
                </a:cubicBezTo>
                <a:close/>
                <a:moveTo>
                  <a:pt x="1986298" y="4715727"/>
                </a:moveTo>
                <a:cubicBezTo>
                  <a:pt x="1977737" y="4718390"/>
                  <a:pt x="1968635" y="4719824"/>
                  <a:pt x="1959199" y="4719824"/>
                </a:cubicBezTo>
                <a:cubicBezTo>
                  <a:pt x="1908868" y="4719824"/>
                  <a:pt x="1868071" y="4679026"/>
                  <a:pt x="1868072" y="4628696"/>
                </a:cubicBezTo>
                <a:cubicBezTo>
                  <a:pt x="1868072" y="4578369"/>
                  <a:pt x="1908870" y="4537571"/>
                  <a:pt x="1959199" y="4537571"/>
                </a:cubicBezTo>
                <a:cubicBezTo>
                  <a:pt x="2009528" y="4537571"/>
                  <a:pt x="2050326" y="4578369"/>
                  <a:pt x="2050326" y="4628696"/>
                </a:cubicBezTo>
                <a:cubicBezTo>
                  <a:pt x="2050325" y="4641279"/>
                  <a:pt x="2047775" y="4653266"/>
                  <a:pt x="2043164" y="4664168"/>
                </a:cubicBezTo>
                <a:cubicBezTo>
                  <a:pt x="2032789" y="4688698"/>
                  <a:pt x="2011978" y="4707739"/>
                  <a:pt x="1986298" y="4715727"/>
                </a:cubicBezTo>
                <a:close/>
                <a:moveTo>
                  <a:pt x="4676206" y="3925557"/>
                </a:moveTo>
                <a:cubicBezTo>
                  <a:pt x="4661824" y="3925555"/>
                  <a:pt x="4650076" y="3914018"/>
                  <a:pt x="4649871" y="3899640"/>
                </a:cubicBezTo>
                <a:cubicBezTo>
                  <a:pt x="4649869" y="3899513"/>
                  <a:pt x="4649871" y="3899347"/>
                  <a:pt x="4649868" y="3899220"/>
                </a:cubicBezTo>
                <a:cubicBezTo>
                  <a:pt x="4649870" y="3884675"/>
                  <a:pt x="4661656" y="3872886"/>
                  <a:pt x="4676205" y="3872886"/>
                </a:cubicBezTo>
                <a:cubicBezTo>
                  <a:pt x="4690754" y="3872887"/>
                  <a:pt x="4702540" y="3884674"/>
                  <a:pt x="4702538" y="3899220"/>
                </a:cubicBezTo>
                <a:cubicBezTo>
                  <a:pt x="4702541" y="3906496"/>
                  <a:pt x="4699592" y="3913078"/>
                  <a:pt x="4694829" y="3917845"/>
                </a:cubicBezTo>
                <a:cubicBezTo>
                  <a:pt x="4690061" y="3922608"/>
                  <a:pt x="4683479" y="3925556"/>
                  <a:pt x="4676206" y="3925557"/>
                </a:cubicBezTo>
                <a:close/>
                <a:moveTo>
                  <a:pt x="5645167" y="3639638"/>
                </a:moveTo>
                <a:cubicBezTo>
                  <a:pt x="5630242" y="3639429"/>
                  <a:pt x="5618201" y="3627388"/>
                  <a:pt x="5617992" y="3612466"/>
                </a:cubicBezTo>
                <a:cubicBezTo>
                  <a:pt x="5617992" y="3612172"/>
                  <a:pt x="5617992" y="3611923"/>
                  <a:pt x="5617993" y="3611630"/>
                </a:cubicBezTo>
                <a:cubicBezTo>
                  <a:pt x="5618204" y="3596415"/>
                  <a:pt x="5630746" y="3584252"/>
                  <a:pt x="5646000" y="3584459"/>
                </a:cubicBezTo>
                <a:cubicBezTo>
                  <a:pt x="5661217" y="3584712"/>
                  <a:pt x="5673382" y="3597252"/>
                  <a:pt x="5673173" y="3612467"/>
                </a:cubicBezTo>
                <a:cubicBezTo>
                  <a:pt x="5673047" y="3620075"/>
                  <a:pt x="5669851" y="3626921"/>
                  <a:pt x="5664783" y="3631838"/>
                </a:cubicBezTo>
                <a:cubicBezTo>
                  <a:pt x="5659713" y="3636754"/>
                  <a:pt x="5652775" y="3639742"/>
                  <a:pt x="5645167" y="3639638"/>
                </a:cubicBezTo>
                <a:close/>
                <a:moveTo>
                  <a:pt x="8240645" y="2873023"/>
                </a:moveTo>
                <a:cubicBezTo>
                  <a:pt x="8234416" y="2873023"/>
                  <a:pt x="8229357" y="2867965"/>
                  <a:pt x="8229358" y="2861737"/>
                </a:cubicBezTo>
                <a:cubicBezTo>
                  <a:pt x="8229358" y="2855509"/>
                  <a:pt x="8234416" y="2850451"/>
                  <a:pt x="8240645" y="2850451"/>
                </a:cubicBezTo>
                <a:cubicBezTo>
                  <a:pt x="8246872" y="2850451"/>
                  <a:pt x="8251930" y="2855509"/>
                  <a:pt x="8251929" y="2861737"/>
                </a:cubicBezTo>
                <a:cubicBezTo>
                  <a:pt x="8251930" y="2867965"/>
                  <a:pt x="8246872" y="2873023"/>
                  <a:pt x="8240645" y="2873023"/>
                </a:cubicBezTo>
                <a:close/>
                <a:moveTo>
                  <a:pt x="6682685" y="3335750"/>
                </a:moveTo>
                <a:cubicBezTo>
                  <a:pt x="6668138" y="3335750"/>
                  <a:pt x="6656349" y="3323961"/>
                  <a:pt x="6656350" y="3309415"/>
                </a:cubicBezTo>
                <a:cubicBezTo>
                  <a:pt x="6656348" y="3294867"/>
                  <a:pt x="6668137" y="3283080"/>
                  <a:pt x="6682687" y="3283081"/>
                </a:cubicBezTo>
                <a:cubicBezTo>
                  <a:pt x="6697231" y="3283080"/>
                  <a:pt x="6709018" y="3294867"/>
                  <a:pt x="6709021" y="3309416"/>
                </a:cubicBezTo>
                <a:cubicBezTo>
                  <a:pt x="6709020" y="3316689"/>
                  <a:pt x="6706074" y="3323273"/>
                  <a:pt x="6701308" y="3328037"/>
                </a:cubicBezTo>
                <a:cubicBezTo>
                  <a:pt x="6696541" y="3332802"/>
                  <a:pt x="6689957" y="3335749"/>
                  <a:pt x="6682685" y="3335750"/>
                </a:cubicBezTo>
                <a:close/>
                <a:moveTo>
                  <a:pt x="3624073" y="4253041"/>
                </a:moveTo>
                <a:cubicBezTo>
                  <a:pt x="3618303" y="4255425"/>
                  <a:pt x="3611970" y="4256718"/>
                  <a:pt x="3605334" y="4256666"/>
                </a:cubicBezTo>
                <a:cubicBezTo>
                  <a:pt x="3578999" y="4256666"/>
                  <a:pt x="3557680" y="4235347"/>
                  <a:pt x="3557680" y="4209013"/>
                </a:cubicBezTo>
                <a:cubicBezTo>
                  <a:pt x="3557680" y="4208720"/>
                  <a:pt x="3557680" y="4208469"/>
                  <a:pt x="3557680" y="4208177"/>
                </a:cubicBezTo>
                <a:cubicBezTo>
                  <a:pt x="3557889" y="4181633"/>
                  <a:pt x="3579626" y="4160314"/>
                  <a:pt x="3606169" y="4160523"/>
                </a:cubicBezTo>
                <a:cubicBezTo>
                  <a:pt x="3632712" y="4160774"/>
                  <a:pt x="3654032" y="4182469"/>
                  <a:pt x="3653823" y="4209013"/>
                </a:cubicBezTo>
                <a:cubicBezTo>
                  <a:pt x="3653697" y="4222284"/>
                  <a:pt x="3648211" y="4234250"/>
                  <a:pt x="3639438" y="4242872"/>
                </a:cubicBezTo>
                <a:cubicBezTo>
                  <a:pt x="3635052" y="4247182"/>
                  <a:pt x="3629843" y="4250657"/>
                  <a:pt x="3624073" y="4253041"/>
                </a:cubicBezTo>
                <a:close/>
                <a:moveTo>
                  <a:pt x="4927015" y="3875395"/>
                </a:moveTo>
                <a:cubicBezTo>
                  <a:pt x="4913640" y="3875395"/>
                  <a:pt x="4902771" y="3864527"/>
                  <a:pt x="4902771" y="3851150"/>
                </a:cubicBezTo>
                <a:cubicBezTo>
                  <a:pt x="4902772" y="3837774"/>
                  <a:pt x="4913637" y="3826905"/>
                  <a:pt x="4927018" y="3826907"/>
                </a:cubicBezTo>
                <a:cubicBezTo>
                  <a:pt x="4940392" y="3826906"/>
                  <a:pt x="4951260" y="3837773"/>
                  <a:pt x="4951261" y="3851150"/>
                </a:cubicBezTo>
                <a:cubicBezTo>
                  <a:pt x="4951263" y="3857840"/>
                  <a:pt x="4948540" y="3863897"/>
                  <a:pt x="4944155" y="3868289"/>
                </a:cubicBezTo>
                <a:cubicBezTo>
                  <a:pt x="4939764" y="3872677"/>
                  <a:pt x="4933705" y="3875395"/>
                  <a:pt x="4927015" y="3875395"/>
                </a:cubicBezTo>
                <a:close/>
                <a:moveTo>
                  <a:pt x="5410658" y="3747485"/>
                </a:moveTo>
                <a:cubicBezTo>
                  <a:pt x="5387586" y="3747485"/>
                  <a:pt x="5368856" y="3728757"/>
                  <a:pt x="5368857" y="3705684"/>
                </a:cubicBezTo>
                <a:cubicBezTo>
                  <a:pt x="5368858" y="3682610"/>
                  <a:pt x="5387583" y="3663881"/>
                  <a:pt x="5410656" y="3663881"/>
                </a:cubicBezTo>
                <a:cubicBezTo>
                  <a:pt x="5433731" y="3663882"/>
                  <a:pt x="5452463" y="3682611"/>
                  <a:pt x="5452460" y="3705683"/>
                </a:cubicBezTo>
                <a:cubicBezTo>
                  <a:pt x="5452462" y="3717221"/>
                  <a:pt x="5447778" y="3727671"/>
                  <a:pt x="5440213" y="3735237"/>
                </a:cubicBezTo>
                <a:cubicBezTo>
                  <a:pt x="5432646" y="3742804"/>
                  <a:pt x="5422196" y="3747485"/>
                  <a:pt x="5410658" y="3747485"/>
                </a:cubicBezTo>
                <a:close/>
                <a:moveTo>
                  <a:pt x="5170301" y="3827325"/>
                </a:moveTo>
                <a:cubicBezTo>
                  <a:pt x="5147227" y="3827325"/>
                  <a:pt x="5128500" y="3808597"/>
                  <a:pt x="5128500" y="3785524"/>
                </a:cubicBezTo>
                <a:cubicBezTo>
                  <a:pt x="5128501" y="3762450"/>
                  <a:pt x="5147229" y="3743723"/>
                  <a:pt x="5170302" y="3743722"/>
                </a:cubicBezTo>
                <a:cubicBezTo>
                  <a:pt x="5193373" y="3743721"/>
                  <a:pt x="5212104" y="3762449"/>
                  <a:pt x="5212104" y="3785524"/>
                </a:cubicBezTo>
                <a:cubicBezTo>
                  <a:pt x="5212102" y="3797059"/>
                  <a:pt x="5207420" y="3807510"/>
                  <a:pt x="5199854" y="3815076"/>
                </a:cubicBezTo>
                <a:cubicBezTo>
                  <a:pt x="5192288" y="3822643"/>
                  <a:pt x="5181839" y="3827325"/>
                  <a:pt x="5170301" y="3827325"/>
                </a:cubicBezTo>
                <a:close/>
                <a:moveTo>
                  <a:pt x="2519123" y="4615325"/>
                </a:moveTo>
                <a:cubicBezTo>
                  <a:pt x="2511268" y="4617767"/>
                  <a:pt x="2502916" y="4619082"/>
                  <a:pt x="2494256" y="4619082"/>
                </a:cubicBezTo>
                <a:cubicBezTo>
                  <a:pt x="2448064" y="4619083"/>
                  <a:pt x="2410652" y="4581670"/>
                  <a:pt x="2410653" y="4535479"/>
                </a:cubicBezTo>
                <a:cubicBezTo>
                  <a:pt x="2410652" y="4489290"/>
                  <a:pt x="2448065" y="4451878"/>
                  <a:pt x="2494256" y="4451877"/>
                </a:cubicBezTo>
                <a:cubicBezTo>
                  <a:pt x="2540446" y="4451877"/>
                  <a:pt x="2577858" y="4489289"/>
                  <a:pt x="2577858" y="4535480"/>
                </a:cubicBezTo>
                <a:cubicBezTo>
                  <a:pt x="2577857" y="4547028"/>
                  <a:pt x="2575519" y="4558026"/>
                  <a:pt x="2571290" y="4568030"/>
                </a:cubicBezTo>
                <a:cubicBezTo>
                  <a:pt x="2561774" y="4590536"/>
                  <a:pt x="2542687" y="4607999"/>
                  <a:pt x="2519123" y="4615325"/>
                </a:cubicBezTo>
                <a:close/>
                <a:moveTo>
                  <a:pt x="7237408" y="3223769"/>
                </a:moveTo>
                <a:cubicBezTo>
                  <a:pt x="7220323" y="3223768"/>
                  <a:pt x="7206472" y="3209920"/>
                  <a:pt x="7206473" y="3192836"/>
                </a:cubicBezTo>
                <a:cubicBezTo>
                  <a:pt x="7206472" y="3175752"/>
                  <a:pt x="7220323" y="3161903"/>
                  <a:pt x="7237407" y="3161903"/>
                </a:cubicBezTo>
                <a:cubicBezTo>
                  <a:pt x="7254490" y="3161902"/>
                  <a:pt x="7268340" y="3175752"/>
                  <a:pt x="7268340" y="3192836"/>
                </a:cubicBezTo>
                <a:cubicBezTo>
                  <a:pt x="7268341" y="3201378"/>
                  <a:pt x="7264878" y="3209111"/>
                  <a:pt x="7259280" y="3214709"/>
                </a:cubicBezTo>
                <a:cubicBezTo>
                  <a:pt x="7253683" y="3220307"/>
                  <a:pt x="7245949" y="3223770"/>
                  <a:pt x="7237408" y="3223769"/>
                </a:cubicBezTo>
                <a:close/>
                <a:moveTo>
                  <a:pt x="3046031" y="4469435"/>
                </a:moveTo>
                <a:cubicBezTo>
                  <a:pt x="3008159" y="4469435"/>
                  <a:pt x="2977477" y="4438752"/>
                  <a:pt x="2977477" y="4400880"/>
                </a:cubicBezTo>
                <a:cubicBezTo>
                  <a:pt x="2977477" y="4363009"/>
                  <a:pt x="3008159" y="4332327"/>
                  <a:pt x="3046031" y="4332327"/>
                </a:cubicBezTo>
                <a:cubicBezTo>
                  <a:pt x="3083903" y="4332327"/>
                  <a:pt x="3114585" y="4363009"/>
                  <a:pt x="3114585" y="4400880"/>
                </a:cubicBezTo>
                <a:cubicBezTo>
                  <a:pt x="3114585" y="4410349"/>
                  <a:pt x="3112667" y="4419367"/>
                  <a:pt x="3109199" y="4427569"/>
                </a:cubicBezTo>
                <a:cubicBezTo>
                  <a:pt x="3098795" y="4452176"/>
                  <a:pt x="3074435" y="4469435"/>
                  <a:pt x="3046031" y="4469435"/>
                </a:cubicBezTo>
                <a:close/>
                <a:moveTo>
                  <a:pt x="7754903" y="3077845"/>
                </a:moveTo>
                <a:cubicBezTo>
                  <a:pt x="7754779" y="3077845"/>
                  <a:pt x="7754613" y="3077846"/>
                  <a:pt x="7754487" y="3077845"/>
                </a:cubicBezTo>
                <a:cubicBezTo>
                  <a:pt x="7733922" y="3077846"/>
                  <a:pt x="7717283" y="3061208"/>
                  <a:pt x="7717284" y="3040642"/>
                </a:cubicBezTo>
                <a:cubicBezTo>
                  <a:pt x="7717285" y="3040517"/>
                  <a:pt x="7717284" y="3040349"/>
                  <a:pt x="7717285" y="3040225"/>
                </a:cubicBezTo>
                <a:cubicBezTo>
                  <a:pt x="7717284" y="3019450"/>
                  <a:pt x="7734129" y="3002603"/>
                  <a:pt x="7754904" y="3002603"/>
                </a:cubicBezTo>
                <a:cubicBezTo>
                  <a:pt x="7775681" y="3002603"/>
                  <a:pt x="7792528" y="3019450"/>
                  <a:pt x="7792527" y="3040224"/>
                </a:cubicBezTo>
                <a:cubicBezTo>
                  <a:pt x="7792526" y="3050612"/>
                  <a:pt x="7788314" y="3060017"/>
                  <a:pt x="7781505" y="3066826"/>
                </a:cubicBezTo>
                <a:cubicBezTo>
                  <a:pt x="7774698" y="3073633"/>
                  <a:pt x="7765292" y="3077845"/>
                  <a:pt x="7754903" y="3077845"/>
                </a:cubicBezTo>
                <a:close/>
                <a:moveTo>
                  <a:pt x="1693688" y="4888365"/>
                </a:moveTo>
                <a:cubicBezTo>
                  <a:pt x="1685128" y="4891028"/>
                  <a:pt x="1676026" y="4892462"/>
                  <a:pt x="1666590" y="4892462"/>
                </a:cubicBezTo>
                <a:cubicBezTo>
                  <a:pt x="1666310" y="4892462"/>
                  <a:pt x="1666030" y="4892462"/>
                  <a:pt x="1665750" y="4892462"/>
                </a:cubicBezTo>
                <a:cubicBezTo>
                  <a:pt x="1615655" y="4892212"/>
                  <a:pt x="1575233" y="4851415"/>
                  <a:pt x="1575462" y="4801337"/>
                </a:cubicBezTo>
                <a:cubicBezTo>
                  <a:pt x="1575463" y="4751007"/>
                  <a:pt x="1616261" y="4710209"/>
                  <a:pt x="1666590" y="4710210"/>
                </a:cubicBezTo>
                <a:cubicBezTo>
                  <a:pt x="1716919" y="4710210"/>
                  <a:pt x="1757717" y="4751007"/>
                  <a:pt x="1757716" y="4801337"/>
                </a:cubicBezTo>
                <a:cubicBezTo>
                  <a:pt x="1757716" y="4813919"/>
                  <a:pt x="1755166" y="4825906"/>
                  <a:pt x="1750555" y="4836808"/>
                </a:cubicBezTo>
                <a:cubicBezTo>
                  <a:pt x="1740181" y="4861337"/>
                  <a:pt x="1719369" y="4880378"/>
                  <a:pt x="1693688" y="4888365"/>
                </a:cubicBezTo>
                <a:close/>
                <a:moveTo>
                  <a:pt x="6481619" y="3496683"/>
                </a:moveTo>
                <a:cubicBezTo>
                  <a:pt x="6462015" y="3496683"/>
                  <a:pt x="6446088" y="3480757"/>
                  <a:pt x="6446090" y="3461153"/>
                </a:cubicBezTo>
                <a:cubicBezTo>
                  <a:pt x="6446088" y="3441547"/>
                  <a:pt x="6462016" y="3425622"/>
                  <a:pt x="6481619" y="3425620"/>
                </a:cubicBezTo>
                <a:cubicBezTo>
                  <a:pt x="6501225" y="3425622"/>
                  <a:pt x="6517151" y="3441547"/>
                  <a:pt x="6517154" y="3461155"/>
                </a:cubicBezTo>
                <a:cubicBezTo>
                  <a:pt x="6517153" y="3470956"/>
                  <a:pt x="6513170" y="3479838"/>
                  <a:pt x="6506738" y="3486271"/>
                </a:cubicBezTo>
                <a:cubicBezTo>
                  <a:pt x="6500305" y="3492702"/>
                  <a:pt x="6491423" y="3496683"/>
                  <a:pt x="6481619" y="3496683"/>
                </a:cubicBezTo>
                <a:close/>
                <a:moveTo>
                  <a:pt x="3876552" y="4271851"/>
                </a:moveTo>
                <a:cubicBezTo>
                  <a:pt x="3870782" y="4274234"/>
                  <a:pt x="3864449" y="4275527"/>
                  <a:pt x="3857813" y="4275475"/>
                </a:cubicBezTo>
                <a:cubicBezTo>
                  <a:pt x="3831479" y="4275475"/>
                  <a:pt x="3810159" y="4254157"/>
                  <a:pt x="3810159" y="4227822"/>
                </a:cubicBezTo>
                <a:cubicBezTo>
                  <a:pt x="3810159" y="4227529"/>
                  <a:pt x="3810159" y="4227278"/>
                  <a:pt x="3810159" y="4226986"/>
                </a:cubicBezTo>
                <a:cubicBezTo>
                  <a:pt x="3810368" y="4200443"/>
                  <a:pt x="3832106" y="4179124"/>
                  <a:pt x="3858649" y="4179333"/>
                </a:cubicBezTo>
                <a:cubicBezTo>
                  <a:pt x="3885192" y="4179583"/>
                  <a:pt x="3906512" y="4201278"/>
                  <a:pt x="3906302" y="4227823"/>
                </a:cubicBezTo>
                <a:cubicBezTo>
                  <a:pt x="3906177" y="4241094"/>
                  <a:pt x="3900691" y="4253060"/>
                  <a:pt x="3891918" y="4261682"/>
                </a:cubicBezTo>
                <a:cubicBezTo>
                  <a:pt x="3887532" y="4265992"/>
                  <a:pt x="3882323" y="4269467"/>
                  <a:pt x="3876552" y="4271851"/>
                </a:cubicBezTo>
                <a:close/>
                <a:moveTo>
                  <a:pt x="1398841" y="5046294"/>
                </a:moveTo>
                <a:cubicBezTo>
                  <a:pt x="1390988" y="5048739"/>
                  <a:pt x="1382639" y="5050055"/>
                  <a:pt x="1373981" y="5050055"/>
                </a:cubicBezTo>
                <a:cubicBezTo>
                  <a:pt x="1373273" y="5050055"/>
                  <a:pt x="1372568" y="5050097"/>
                  <a:pt x="1371866" y="5050097"/>
                </a:cubicBezTo>
                <a:cubicBezTo>
                  <a:pt x="1326846" y="5050055"/>
                  <a:pt x="1290362" y="5013562"/>
                  <a:pt x="1290378" y="4968543"/>
                </a:cubicBezTo>
                <a:cubicBezTo>
                  <a:pt x="1290362" y="4967873"/>
                  <a:pt x="1290353" y="4967163"/>
                  <a:pt x="1290353" y="4966494"/>
                </a:cubicBezTo>
                <a:cubicBezTo>
                  <a:pt x="1290337" y="4920304"/>
                  <a:pt x="1327757" y="4882850"/>
                  <a:pt x="1373926" y="4882850"/>
                </a:cubicBezTo>
                <a:cubicBezTo>
                  <a:pt x="1420100" y="4882850"/>
                  <a:pt x="1457542" y="4920262"/>
                  <a:pt x="1457558" y="4966411"/>
                </a:cubicBezTo>
                <a:cubicBezTo>
                  <a:pt x="1457561" y="4977958"/>
                  <a:pt x="1455225" y="4988959"/>
                  <a:pt x="1450998" y="4998966"/>
                </a:cubicBezTo>
                <a:cubicBezTo>
                  <a:pt x="1441487" y="5021481"/>
                  <a:pt x="1422400" y="5038962"/>
                  <a:pt x="1398841" y="5046294"/>
                </a:cubicBezTo>
                <a:close/>
                <a:moveTo>
                  <a:pt x="2219905" y="4812496"/>
                </a:moveTo>
                <a:cubicBezTo>
                  <a:pt x="2211491" y="4815069"/>
                  <a:pt x="2202549" y="4816433"/>
                  <a:pt x="2193285" y="4816386"/>
                </a:cubicBezTo>
                <a:cubicBezTo>
                  <a:pt x="2193160" y="4816386"/>
                  <a:pt x="2192992" y="4816386"/>
                  <a:pt x="2192867" y="4816386"/>
                </a:cubicBezTo>
                <a:cubicBezTo>
                  <a:pt x="2143709" y="4816135"/>
                  <a:pt x="2103997" y="4776089"/>
                  <a:pt x="2104248" y="4726931"/>
                </a:cubicBezTo>
                <a:cubicBezTo>
                  <a:pt x="2104248" y="4726806"/>
                  <a:pt x="2104248" y="4726639"/>
                  <a:pt x="2104248" y="4726513"/>
                </a:cubicBezTo>
                <a:cubicBezTo>
                  <a:pt x="2104500" y="4677104"/>
                  <a:pt x="2144712" y="4637267"/>
                  <a:pt x="2194121" y="4637478"/>
                </a:cubicBezTo>
                <a:cubicBezTo>
                  <a:pt x="2243530" y="4637728"/>
                  <a:pt x="2283408" y="4677940"/>
                  <a:pt x="2283158" y="4727349"/>
                </a:cubicBezTo>
                <a:cubicBezTo>
                  <a:pt x="2283096" y="4739701"/>
                  <a:pt x="2280535" y="4751458"/>
                  <a:pt x="2275958" y="4762141"/>
                </a:cubicBezTo>
                <a:cubicBezTo>
                  <a:pt x="2265659" y="4786177"/>
                  <a:pt x="2245150" y="4804778"/>
                  <a:pt x="2219905" y="4812496"/>
                </a:cubicBezTo>
                <a:close/>
                <a:moveTo>
                  <a:pt x="7053472" y="3391768"/>
                </a:moveTo>
                <a:cubicBezTo>
                  <a:pt x="7040555" y="3391768"/>
                  <a:pt x="7030062" y="3381276"/>
                  <a:pt x="7030063" y="3368359"/>
                </a:cubicBezTo>
                <a:cubicBezTo>
                  <a:pt x="7030062" y="3355443"/>
                  <a:pt x="7040554" y="3344950"/>
                  <a:pt x="7053472" y="3344951"/>
                </a:cubicBezTo>
                <a:cubicBezTo>
                  <a:pt x="7066388" y="3344952"/>
                  <a:pt x="7076880" y="3355443"/>
                  <a:pt x="7076880" y="3368359"/>
                </a:cubicBezTo>
                <a:cubicBezTo>
                  <a:pt x="7076880" y="3374817"/>
                  <a:pt x="7074256" y="3380669"/>
                  <a:pt x="7070020" y="3384907"/>
                </a:cubicBezTo>
                <a:cubicBezTo>
                  <a:pt x="7065781" y="3389145"/>
                  <a:pt x="7059930" y="3391768"/>
                  <a:pt x="7053472" y="3391768"/>
                </a:cubicBezTo>
                <a:close/>
                <a:moveTo>
                  <a:pt x="4110633" y="4269580"/>
                </a:moveTo>
                <a:cubicBezTo>
                  <a:pt x="4089859" y="4269580"/>
                  <a:pt x="4073088" y="4252779"/>
                  <a:pt x="4073089" y="4232003"/>
                </a:cubicBezTo>
                <a:cubicBezTo>
                  <a:pt x="4073089" y="4211228"/>
                  <a:pt x="4089935" y="4194382"/>
                  <a:pt x="4110710" y="4194382"/>
                </a:cubicBezTo>
                <a:cubicBezTo>
                  <a:pt x="4131407" y="4194337"/>
                  <a:pt x="4148257" y="4211185"/>
                  <a:pt x="4148257" y="4231961"/>
                </a:cubicBezTo>
                <a:cubicBezTo>
                  <a:pt x="4148256" y="4242348"/>
                  <a:pt x="4144044" y="4251752"/>
                  <a:pt x="4137234" y="4258560"/>
                </a:cubicBezTo>
                <a:cubicBezTo>
                  <a:pt x="4130428" y="4265370"/>
                  <a:pt x="4121022" y="4269580"/>
                  <a:pt x="4110633" y="4269580"/>
                </a:cubicBezTo>
                <a:close/>
                <a:moveTo>
                  <a:pt x="6270521" y="3636299"/>
                </a:moveTo>
                <a:cubicBezTo>
                  <a:pt x="6251167" y="3635840"/>
                  <a:pt x="6235616" y="3620121"/>
                  <a:pt x="6235409" y="3600769"/>
                </a:cubicBezTo>
                <a:cubicBezTo>
                  <a:pt x="6235408" y="3581164"/>
                  <a:pt x="6251332" y="3565236"/>
                  <a:pt x="6270940" y="3565237"/>
                </a:cubicBezTo>
                <a:cubicBezTo>
                  <a:pt x="6290546" y="3565238"/>
                  <a:pt x="6306472" y="3581165"/>
                  <a:pt x="6306470" y="3600768"/>
                </a:cubicBezTo>
                <a:cubicBezTo>
                  <a:pt x="6306368" y="3610613"/>
                  <a:pt x="6302301" y="3619494"/>
                  <a:pt x="6295802" y="3625918"/>
                </a:cubicBezTo>
                <a:cubicBezTo>
                  <a:pt x="6289303" y="3632339"/>
                  <a:pt x="6280365" y="3636299"/>
                  <a:pt x="6270521" y="3636299"/>
                </a:cubicBezTo>
                <a:close/>
                <a:moveTo>
                  <a:pt x="3291823" y="4523358"/>
                </a:moveTo>
                <a:cubicBezTo>
                  <a:pt x="3251443" y="4523358"/>
                  <a:pt x="3218671" y="4490586"/>
                  <a:pt x="3218671" y="4450206"/>
                </a:cubicBezTo>
                <a:cubicBezTo>
                  <a:pt x="3218671" y="4409826"/>
                  <a:pt x="3251443" y="4377054"/>
                  <a:pt x="3291823" y="4377054"/>
                </a:cubicBezTo>
                <a:cubicBezTo>
                  <a:pt x="3332203" y="4377055"/>
                  <a:pt x="3364976" y="4409827"/>
                  <a:pt x="3364976" y="4450206"/>
                </a:cubicBezTo>
                <a:cubicBezTo>
                  <a:pt x="3364976" y="4460301"/>
                  <a:pt x="3362928" y="4469920"/>
                  <a:pt x="3359224" y="4478672"/>
                </a:cubicBezTo>
                <a:cubicBezTo>
                  <a:pt x="3348114" y="4504924"/>
                  <a:pt x="3322108" y="4523358"/>
                  <a:pt x="3291823" y="4523358"/>
                </a:cubicBezTo>
                <a:close/>
                <a:moveTo>
                  <a:pt x="2761841" y="4696250"/>
                </a:moveTo>
                <a:cubicBezTo>
                  <a:pt x="2753636" y="4698803"/>
                  <a:pt x="2744912" y="4700179"/>
                  <a:pt x="2735867" y="4700179"/>
                </a:cubicBezTo>
                <a:cubicBezTo>
                  <a:pt x="2687627" y="4700179"/>
                  <a:pt x="2648500" y="4661052"/>
                  <a:pt x="2648502" y="4612813"/>
                </a:cubicBezTo>
                <a:cubicBezTo>
                  <a:pt x="2648502" y="4564575"/>
                  <a:pt x="2687627" y="4525449"/>
                  <a:pt x="2735866" y="4525449"/>
                </a:cubicBezTo>
                <a:cubicBezTo>
                  <a:pt x="2784105" y="4525449"/>
                  <a:pt x="2823230" y="4564575"/>
                  <a:pt x="2823231" y="4612814"/>
                </a:cubicBezTo>
                <a:cubicBezTo>
                  <a:pt x="2823230" y="4624874"/>
                  <a:pt x="2820785" y="4636363"/>
                  <a:pt x="2816364" y="4646815"/>
                </a:cubicBezTo>
                <a:cubicBezTo>
                  <a:pt x="2806414" y="4670331"/>
                  <a:pt x="2786460" y="4688590"/>
                  <a:pt x="2761841" y="4696250"/>
                </a:cubicBezTo>
                <a:close/>
                <a:moveTo>
                  <a:pt x="8111731" y="3112198"/>
                </a:moveTo>
                <a:cubicBezTo>
                  <a:pt x="8105861" y="3114624"/>
                  <a:pt x="8099418" y="3115940"/>
                  <a:pt x="8092666" y="3115888"/>
                </a:cubicBezTo>
                <a:cubicBezTo>
                  <a:pt x="8065873" y="3115889"/>
                  <a:pt x="8044179" y="3094193"/>
                  <a:pt x="8044179" y="3067399"/>
                </a:cubicBezTo>
                <a:cubicBezTo>
                  <a:pt x="8044179" y="3067107"/>
                  <a:pt x="8044178" y="3066857"/>
                  <a:pt x="8044179" y="3066563"/>
                </a:cubicBezTo>
                <a:cubicBezTo>
                  <a:pt x="8044388" y="3039560"/>
                  <a:pt x="8066499" y="3017864"/>
                  <a:pt x="8093504" y="3018073"/>
                </a:cubicBezTo>
                <a:cubicBezTo>
                  <a:pt x="8120507" y="3018325"/>
                  <a:pt x="8142203" y="3040395"/>
                  <a:pt x="8141993" y="3067399"/>
                </a:cubicBezTo>
                <a:cubicBezTo>
                  <a:pt x="8141868" y="3080901"/>
                  <a:pt x="8136287" y="3093076"/>
                  <a:pt x="8127362" y="3101849"/>
                </a:cubicBezTo>
                <a:cubicBezTo>
                  <a:pt x="8122900" y="3106235"/>
                  <a:pt x="8117602" y="3109771"/>
                  <a:pt x="8111731" y="3112198"/>
                </a:cubicBezTo>
                <a:close/>
                <a:moveTo>
                  <a:pt x="7589373" y="3269295"/>
                </a:moveTo>
                <a:cubicBezTo>
                  <a:pt x="7589246" y="3269295"/>
                  <a:pt x="7589079" y="3269295"/>
                  <a:pt x="7588954" y="3269295"/>
                </a:cubicBezTo>
                <a:cubicBezTo>
                  <a:pt x="7568388" y="3269296"/>
                  <a:pt x="7551751" y="3252658"/>
                  <a:pt x="7551750" y="3232091"/>
                </a:cubicBezTo>
                <a:cubicBezTo>
                  <a:pt x="7551751" y="3231967"/>
                  <a:pt x="7551749" y="3231799"/>
                  <a:pt x="7551749" y="3231674"/>
                </a:cubicBezTo>
                <a:cubicBezTo>
                  <a:pt x="7551751" y="3210899"/>
                  <a:pt x="7568597" y="3194053"/>
                  <a:pt x="7589372" y="3194053"/>
                </a:cubicBezTo>
                <a:cubicBezTo>
                  <a:pt x="7610148" y="3194053"/>
                  <a:pt x="7626992" y="3210898"/>
                  <a:pt x="7626993" y="3231674"/>
                </a:cubicBezTo>
                <a:cubicBezTo>
                  <a:pt x="7626993" y="3242062"/>
                  <a:pt x="7622782" y="3251467"/>
                  <a:pt x="7615974" y="3258275"/>
                </a:cubicBezTo>
                <a:cubicBezTo>
                  <a:pt x="7609166" y="3265084"/>
                  <a:pt x="7599760" y="3269296"/>
                  <a:pt x="7589373" y="3269295"/>
                </a:cubicBezTo>
                <a:close/>
                <a:moveTo>
                  <a:pt x="4363534" y="4254115"/>
                </a:moveTo>
                <a:cubicBezTo>
                  <a:pt x="4344847" y="4254115"/>
                  <a:pt x="4329675" y="4238942"/>
                  <a:pt x="4329674" y="4220257"/>
                </a:cubicBezTo>
                <a:cubicBezTo>
                  <a:pt x="4329673" y="4201570"/>
                  <a:pt x="4344848" y="4186397"/>
                  <a:pt x="4363533" y="4186397"/>
                </a:cubicBezTo>
                <a:cubicBezTo>
                  <a:pt x="4382218" y="4186397"/>
                  <a:pt x="4397394" y="4201572"/>
                  <a:pt x="4397394" y="4220257"/>
                </a:cubicBezTo>
                <a:cubicBezTo>
                  <a:pt x="4397392" y="4229599"/>
                  <a:pt x="4393598" y="4238064"/>
                  <a:pt x="4387468" y="4244192"/>
                </a:cubicBezTo>
                <a:cubicBezTo>
                  <a:pt x="4381339" y="4250321"/>
                  <a:pt x="4372876" y="4254115"/>
                  <a:pt x="4363534" y="4254115"/>
                </a:cubicBezTo>
                <a:close/>
                <a:moveTo>
                  <a:pt x="1923403" y="4997507"/>
                </a:moveTo>
                <a:cubicBezTo>
                  <a:pt x="1914634" y="5000189"/>
                  <a:pt x="1905315" y="5001612"/>
                  <a:pt x="1895660" y="5001565"/>
                </a:cubicBezTo>
                <a:cubicBezTo>
                  <a:pt x="1844412" y="5001564"/>
                  <a:pt x="1802861" y="4960014"/>
                  <a:pt x="1802861" y="4908765"/>
                </a:cubicBezTo>
                <a:cubicBezTo>
                  <a:pt x="1802861" y="4908473"/>
                  <a:pt x="1802861" y="4908223"/>
                  <a:pt x="1802861" y="4907929"/>
                </a:cubicBezTo>
                <a:cubicBezTo>
                  <a:pt x="1803112" y="4856430"/>
                  <a:pt x="1844997" y="4814922"/>
                  <a:pt x="1896497" y="4815131"/>
                </a:cubicBezTo>
                <a:cubicBezTo>
                  <a:pt x="1947996" y="4815381"/>
                  <a:pt x="1989504" y="4857266"/>
                  <a:pt x="1989295" y="4908765"/>
                </a:cubicBezTo>
                <a:cubicBezTo>
                  <a:pt x="1989233" y="4921640"/>
                  <a:pt x="1986568" y="4933893"/>
                  <a:pt x="1981801" y="4945027"/>
                </a:cubicBezTo>
                <a:cubicBezTo>
                  <a:pt x="1971076" y="4970077"/>
                  <a:pt x="1949710" y="4989461"/>
                  <a:pt x="1923403" y="4997507"/>
                </a:cubicBezTo>
                <a:close/>
                <a:moveTo>
                  <a:pt x="6072311" y="3776308"/>
                </a:moveTo>
                <a:cubicBezTo>
                  <a:pt x="6065909" y="3779015"/>
                  <a:pt x="6058870" y="3780512"/>
                  <a:pt x="6051481" y="3780512"/>
                </a:cubicBezTo>
                <a:cubicBezTo>
                  <a:pt x="6021928" y="3780512"/>
                  <a:pt x="5997975" y="3756560"/>
                  <a:pt x="5997974" y="3727006"/>
                </a:cubicBezTo>
                <a:cubicBezTo>
                  <a:pt x="5997976" y="3697454"/>
                  <a:pt x="6021927" y="3673501"/>
                  <a:pt x="6051480" y="3673501"/>
                </a:cubicBezTo>
                <a:cubicBezTo>
                  <a:pt x="6081034" y="3673502"/>
                  <a:pt x="6104987" y="3697454"/>
                  <a:pt x="6104986" y="3727006"/>
                </a:cubicBezTo>
                <a:cubicBezTo>
                  <a:pt x="6104985" y="3734394"/>
                  <a:pt x="6103488" y="3741433"/>
                  <a:pt x="6100781" y="3747835"/>
                </a:cubicBezTo>
                <a:cubicBezTo>
                  <a:pt x="6098075" y="3754236"/>
                  <a:pt x="6094158" y="3760001"/>
                  <a:pt x="6089317" y="3764843"/>
                </a:cubicBezTo>
                <a:cubicBezTo>
                  <a:pt x="6084476" y="3769684"/>
                  <a:pt x="6078712" y="3773601"/>
                  <a:pt x="6072311" y="3776308"/>
                </a:cubicBezTo>
                <a:close/>
                <a:moveTo>
                  <a:pt x="4615180" y="4224855"/>
                </a:moveTo>
                <a:cubicBezTo>
                  <a:pt x="4598084" y="4224854"/>
                  <a:pt x="4584246" y="4211019"/>
                  <a:pt x="4584246" y="4193921"/>
                </a:cubicBezTo>
                <a:cubicBezTo>
                  <a:pt x="4584247" y="4176825"/>
                  <a:pt x="4598080" y="4162988"/>
                  <a:pt x="4615180" y="4162989"/>
                </a:cubicBezTo>
                <a:cubicBezTo>
                  <a:pt x="4632277" y="4162989"/>
                  <a:pt x="4646112" y="4176824"/>
                  <a:pt x="4646112" y="4193921"/>
                </a:cubicBezTo>
                <a:cubicBezTo>
                  <a:pt x="4646113" y="4202470"/>
                  <a:pt x="4642652" y="4210202"/>
                  <a:pt x="4637057" y="4215798"/>
                </a:cubicBezTo>
                <a:cubicBezTo>
                  <a:pt x="4631462" y="4221396"/>
                  <a:pt x="4623729" y="4224855"/>
                  <a:pt x="4615180" y="4224855"/>
                </a:cubicBezTo>
                <a:close/>
                <a:moveTo>
                  <a:pt x="8425412" y="3101262"/>
                </a:moveTo>
                <a:cubicBezTo>
                  <a:pt x="8419182" y="3101262"/>
                  <a:pt x="8414127" y="3096204"/>
                  <a:pt x="8414126" y="3089975"/>
                </a:cubicBezTo>
                <a:cubicBezTo>
                  <a:pt x="8414127" y="3083747"/>
                  <a:pt x="8419184" y="3078689"/>
                  <a:pt x="8425413" y="3078689"/>
                </a:cubicBezTo>
                <a:cubicBezTo>
                  <a:pt x="8431640" y="3078689"/>
                  <a:pt x="8436698" y="3083747"/>
                  <a:pt x="8436699" y="3089975"/>
                </a:cubicBezTo>
                <a:cubicBezTo>
                  <a:pt x="8436698" y="3096204"/>
                  <a:pt x="8431640" y="3101262"/>
                  <a:pt x="8425412" y="3101262"/>
                </a:cubicBezTo>
                <a:close/>
                <a:moveTo>
                  <a:pt x="3542212" y="4550529"/>
                </a:moveTo>
                <a:cubicBezTo>
                  <a:pt x="3506599" y="4550278"/>
                  <a:pt x="3477839" y="4521352"/>
                  <a:pt x="3477839" y="4485737"/>
                </a:cubicBezTo>
                <a:cubicBezTo>
                  <a:pt x="3477839" y="4485611"/>
                  <a:pt x="3477839" y="4485444"/>
                  <a:pt x="3477838" y="4485319"/>
                </a:cubicBezTo>
                <a:cubicBezTo>
                  <a:pt x="3478090" y="4449537"/>
                  <a:pt x="3507267" y="4420736"/>
                  <a:pt x="3543048" y="4420945"/>
                </a:cubicBezTo>
                <a:cubicBezTo>
                  <a:pt x="3578831" y="4421196"/>
                  <a:pt x="3607632" y="4450373"/>
                  <a:pt x="3607422" y="4486155"/>
                </a:cubicBezTo>
                <a:cubicBezTo>
                  <a:pt x="3607360" y="4495100"/>
                  <a:pt x="3605489" y="4503612"/>
                  <a:pt x="3602160" y="4511344"/>
                </a:cubicBezTo>
                <a:cubicBezTo>
                  <a:pt x="3592170" y="4534540"/>
                  <a:pt x="3569049" y="4550717"/>
                  <a:pt x="3542212" y="4550529"/>
                </a:cubicBezTo>
                <a:close/>
                <a:moveTo>
                  <a:pt x="6878160" y="3572852"/>
                </a:moveTo>
                <a:cubicBezTo>
                  <a:pt x="6872558" y="3575220"/>
                  <a:pt x="6866398" y="3576529"/>
                  <a:pt x="6859930" y="3576530"/>
                </a:cubicBezTo>
                <a:cubicBezTo>
                  <a:pt x="6834179" y="3576320"/>
                  <a:pt x="6813320" y="3555461"/>
                  <a:pt x="6813112" y="3529713"/>
                </a:cubicBezTo>
                <a:cubicBezTo>
                  <a:pt x="6813109" y="3503835"/>
                  <a:pt x="6834053" y="3482893"/>
                  <a:pt x="6859929" y="3482893"/>
                </a:cubicBezTo>
                <a:cubicBezTo>
                  <a:pt x="6885802" y="3482893"/>
                  <a:pt x="6906746" y="3503836"/>
                  <a:pt x="6906745" y="3529711"/>
                </a:cubicBezTo>
                <a:cubicBezTo>
                  <a:pt x="6906746" y="3542650"/>
                  <a:pt x="6901511" y="3554354"/>
                  <a:pt x="6893040" y="3562824"/>
                </a:cubicBezTo>
                <a:cubicBezTo>
                  <a:pt x="6888805" y="3567058"/>
                  <a:pt x="6883761" y="3570485"/>
                  <a:pt x="6878160" y="3572852"/>
                </a:cubicBezTo>
                <a:close/>
                <a:moveTo>
                  <a:pt x="5843894" y="3884240"/>
                </a:moveTo>
                <a:cubicBezTo>
                  <a:pt x="5838193" y="3886651"/>
                  <a:pt x="5831924" y="3887984"/>
                  <a:pt x="5825342" y="3887983"/>
                </a:cubicBezTo>
                <a:cubicBezTo>
                  <a:pt x="5799025" y="3887985"/>
                  <a:pt x="5777689" y="3866648"/>
                  <a:pt x="5777690" y="3840331"/>
                </a:cubicBezTo>
                <a:cubicBezTo>
                  <a:pt x="5777689" y="3814011"/>
                  <a:pt x="5799026" y="3792677"/>
                  <a:pt x="5825342" y="3792676"/>
                </a:cubicBezTo>
                <a:cubicBezTo>
                  <a:pt x="5851664" y="3792678"/>
                  <a:pt x="5872997" y="3814012"/>
                  <a:pt x="5872999" y="3840332"/>
                </a:cubicBezTo>
                <a:cubicBezTo>
                  <a:pt x="5872998" y="3853491"/>
                  <a:pt x="5867663" y="3865403"/>
                  <a:pt x="5859040" y="3874027"/>
                </a:cubicBezTo>
                <a:cubicBezTo>
                  <a:pt x="5854729" y="3878339"/>
                  <a:pt x="5849596" y="3881828"/>
                  <a:pt x="5843894" y="3884240"/>
                </a:cubicBezTo>
                <a:close/>
                <a:moveTo>
                  <a:pt x="2457754" y="4899024"/>
                </a:moveTo>
                <a:cubicBezTo>
                  <a:pt x="2449339" y="4901597"/>
                  <a:pt x="2440398" y="4902961"/>
                  <a:pt x="2431134" y="4902914"/>
                </a:cubicBezTo>
                <a:cubicBezTo>
                  <a:pt x="2431009" y="4902914"/>
                  <a:pt x="2430841" y="4902914"/>
                  <a:pt x="2430716" y="4902914"/>
                </a:cubicBezTo>
                <a:cubicBezTo>
                  <a:pt x="2381557" y="4902663"/>
                  <a:pt x="2341846" y="4862618"/>
                  <a:pt x="2342097" y="4813459"/>
                </a:cubicBezTo>
                <a:cubicBezTo>
                  <a:pt x="2342097" y="4813334"/>
                  <a:pt x="2342097" y="4813167"/>
                  <a:pt x="2342097" y="4813042"/>
                </a:cubicBezTo>
                <a:cubicBezTo>
                  <a:pt x="2342348" y="4763632"/>
                  <a:pt x="2382561" y="4723796"/>
                  <a:pt x="2431970" y="4724005"/>
                </a:cubicBezTo>
                <a:cubicBezTo>
                  <a:pt x="2481379" y="4724256"/>
                  <a:pt x="2521257" y="4764468"/>
                  <a:pt x="2521007" y="4813878"/>
                </a:cubicBezTo>
                <a:cubicBezTo>
                  <a:pt x="2520944" y="4826230"/>
                  <a:pt x="2518384" y="4837986"/>
                  <a:pt x="2513806" y="4848670"/>
                </a:cubicBezTo>
                <a:cubicBezTo>
                  <a:pt x="2503507" y="4872706"/>
                  <a:pt x="2482999" y="4891306"/>
                  <a:pt x="2457754" y="4899024"/>
                </a:cubicBezTo>
                <a:close/>
                <a:moveTo>
                  <a:pt x="4864732" y="4185980"/>
                </a:moveTo>
                <a:cubicBezTo>
                  <a:pt x="4862268" y="4186274"/>
                  <a:pt x="4859758" y="4186273"/>
                  <a:pt x="4857335" y="4185982"/>
                </a:cubicBezTo>
                <a:cubicBezTo>
                  <a:pt x="4839194" y="4183932"/>
                  <a:pt x="4826153" y="4167588"/>
                  <a:pt x="4828201" y="4149448"/>
                </a:cubicBezTo>
                <a:cubicBezTo>
                  <a:pt x="4830247" y="4131346"/>
                  <a:pt x="4846591" y="4118304"/>
                  <a:pt x="4864734" y="4120352"/>
                </a:cubicBezTo>
                <a:cubicBezTo>
                  <a:pt x="4880033" y="4122066"/>
                  <a:pt x="4892115" y="4134148"/>
                  <a:pt x="4893826" y="4149446"/>
                </a:cubicBezTo>
                <a:cubicBezTo>
                  <a:pt x="4894852" y="4158518"/>
                  <a:pt x="4892112" y="4167137"/>
                  <a:pt x="4886853" y="4173749"/>
                </a:cubicBezTo>
                <a:cubicBezTo>
                  <a:pt x="4881591" y="4180359"/>
                  <a:pt x="4873804" y="4184956"/>
                  <a:pt x="4864732" y="4185980"/>
                </a:cubicBezTo>
                <a:close/>
                <a:moveTo>
                  <a:pt x="5592498" y="3979903"/>
                </a:moveTo>
                <a:cubicBezTo>
                  <a:pt x="5569424" y="3979903"/>
                  <a:pt x="5550698" y="3961176"/>
                  <a:pt x="5550697" y="3938102"/>
                </a:cubicBezTo>
                <a:cubicBezTo>
                  <a:pt x="5550698" y="3915028"/>
                  <a:pt x="5569425" y="3896301"/>
                  <a:pt x="5592500" y="3896301"/>
                </a:cubicBezTo>
                <a:cubicBezTo>
                  <a:pt x="5615574" y="3896301"/>
                  <a:pt x="5634303" y="3915029"/>
                  <a:pt x="5634302" y="3938103"/>
                </a:cubicBezTo>
                <a:cubicBezTo>
                  <a:pt x="5634304" y="3949640"/>
                  <a:pt x="5629620" y="3960089"/>
                  <a:pt x="5622053" y="3967656"/>
                </a:cubicBezTo>
                <a:cubicBezTo>
                  <a:pt x="5614488" y="3975221"/>
                  <a:pt x="5604036" y="3979903"/>
                  <a:pt x="5592498" y="3979903"/>
                </a:cubicBezTo>
                <a:close/>
                <a:moveTo>
                  <a:pt x="3004088" y="4750302"/>
                </a:moveTo>
                <a:cubicBezTo>
                  <a:pt x="2996733" y="4752545"/>
                  <a:pt x="2988918" y="4753731"/>
                  <a:pt x="2980822" y="4753684"/>
                </a:cubicBezTo>
                <a:cubicBezTo>
                  <a:pt x="2937975" y="4753475"/>
                  <a:pt x="2903280" y="4718779"/>
                  <a:pt x="2903071" y="4675933"/>
                </a:cubicBezTo>
                <a:cubicBezTo>
                  <a:pt x="2903071" y="4675641"/>
                  <a:pt x="2903071" y="4675390"/>
                  <a:pt x="2903071" y="4675097"/>
                </a:cubicBezTo>
                <a:cubicBezTo>
                  <a:pt x="2903322" y="4631917"/>
                  <a:pt x="2938477" y="4597138"/>
                  <a:pt x="2981659" y="4597347"/>
                </a:cubicBezTo>
                <a:cubicBezTo>
                  <a:pt x="3024838" y="4597597"/>
                  <a:pt x="3059617" y="4632753"/>
                  <a:pt x="3059408" y="4675933"/>
                </a:cubicBezTo>
                <a:cubicBezTo>
                  <a:pt x="3059345" y="4686728"/>
                  <a:pt x="3057101" y="4697001"/>
                  <a:pt x="3053095" y="4706334"/>
                </a:cubicBezTo>
                <a:cubicBezTo>
                  <a:pt x="3044082" y="4727332"/>
                  <a:pt x="3026151" y="4743573"/>
                  <a:pt x="3004088" y="4750302"/>
                </a:cubicBezTo>
                <a:close/>
                <a:moveTo>
                  <a:pt x="7414225" y="3451967"/>
                </a:moveTo>
                <a:cubicBezTo>
                  <a:pt x="7393449" y="3451967"/>
                  <a:pt x="7376603" y="3435121"/>
                  <a:pt x="7376604" y="3414347"/>
                </a:cubicBezTo>
                <a:cubicBezTo>
                  <a:pt x="7376603" y="3393571"/>
                  <a:pt x="7393449" y="3376725"/>
                  <a:pt x="7414224" y="3376725"/>
                </a:cubicBezTo>
                <a:cubicBezTo>
                  <a:pt x="7435000" y="3376725"/>
                  <a:pt x="7451846" y="3393571"/>
                  <a:pt x="7451846" y="3414346"/>
                </a:cubicBezTo>
                <a:cubicBezTo>
                  <a:pt x="7451845" y="3424734"/>
                  <a:pt x="7447634" y="3434139"/>
                  <a:pt x="7440826" y="3440947"/>
                </a:cubicBezTo>
                <a:cubicBezTo>
                  <a:pt x="7434018" y="3447756"/>
                  <a:pt x="7424612" y="3451968"/>
                  <a:pt x="7414225" y="3451967"/>
                </a:cubicBezTo>
                <a:close/>
                <a:moveTo>
                  <a:pt x="5111363" y="4136237"/>
                </a:moveTo>
                <a:cubicBezTo>
                  <a:pt x="5088291" y="4136238"/>
                  <a:pt x="5069562" y="4117509"/>
                  <a:pt x="5069560" y="4094435"/>
                </a:cubicBezTo>
                <a:cubicBezTo>
                  <a:pt x="5069563" y="4071362"/>
                  <a:pt x="5088289" y="4052634"/>
                  <a:pt x="5111363" y="4052635"/>
                </a:cubicBezTo>
                <a:cubicBezTo>
                  <a:pt x="5134439" y="4052636"/>
                  <a:pt x="5153167" y="4071362"/>
                  <a:pt x="5153162" y="4094434"/>
                </a:cubicBezTo>
                <a:cubicBezTo>
                  <a:pt x="5153165" y="4105973"/>
                  <a:pt x="5148484" y="4116424"/>
                  <a:pt x="5140919" y="4123990"/>
                </a:cubicBezTo>
                <a:cubicBezTo>
                  <a:pt x="5133351" y="4131554"/>
                  <a:pt x="5122901" y="4136237"/>
                  <a:pt x="5111363" y="4136237"/>
                </a:cubicBezTo>
                <a:close/>
                <a:moveTo>
                  <a:pt x="1628700" y="5172237"/>
                </a:moveTo>
                <a:cubicBezTo>
                  <a:pt x="1619931" y="5174919"/>
                  <a:pt x="1610614" y="5176341"/>
                  <a:pt x="1600962" y="5176295"/>
                </a:cubicBezTo>
                <a:cubicBezTo>
                  <a:pt x="1549710" y="5176295"/>
                  <a:pt x="1508163" y="5134743"/>
                  <a:pt x="1508163" y="5083495"/>
                </a:cubicBezTo>
                <a:cubicBezTo>
                  <a:pt x="1508162" y="5083202"/>
                  <a:pt x="1508163" y="5082952"/>
                  <a:pt x="1508163" y="5082658"/>
                </a:cubicBezTo>
                <a:cubicBezTo>
                  <a:pt x="1508393" y="5031160"/>
                  <a:pt x="1550316" y="4989651"/>
                  <a:pt x="1601798" y="4989860"/>
                </a:cubicBezTo>
                <a:cubicBezTo>
                  <a:pt x="1653276" y="4990111"/>
                  <a:pt x="1694827" y="5031997"/>
                  <a:pt x="1694597" y="5083495"/>
                </a:cubicBezTo>
                <a:cubicBezTo>
                  <a:pt x="1694538" y="5096370"/>
                  <a:pt x="1691874" y="5108623"/>
                  <a:pt x="1687107" y="5119757"/>
                </a:cubicBezTo>
                <a:cubicBezTo>
                  <a:pt x="1676381" y="5144807"/>
                  <a:pt x="1655007" y="5164190"/>
                  <a:pt x="1628700" y="5172237"/>
                </a:cubicBezTo>
                <a:close/>
                <a:moveTo>
                  <a:pt x="7936749" y="3304413"/>
                </a:moveTo>
                <a:cubicBezTo>
                  <a:pt x="7936289" y="3304454"/>
                  <a:pt x="7935829" y="3304455"/>
                  <a:pt x="7935412" y="3304496"/>
                </a:cubicBezTo>
                <a:cubicBezTo>
                  <a:pt x="7913717" y="3305123"/>
                  <a:pt x="7895575" y="3288068"/>
                  <a:pt x="7894949" y="3266373"/>
                </a:cubicBezTo>
                <a:cubicBezTo>
                  <a:pt x="7894320" y="3245222"/>
                  <a:pt x="7910580" y="3227331"/>
                  <a:pt x="7931691" y="3225994"/>
                </a:cubicBezTo>
                <a:cubicBezTo>
                  <a:pt x="7953344" y="3224615"/>
                  <a:pt x="7972030" y="3241000"/>
                  <a:pt x="7973451" y="3262696"/>
                </a:cubicBezTo>
                <a:cubicBezTo>
                  <a:pt x="7974141" y="3273522"/>
                  <a:pt x="7970379" y="3283606"/>
                  <a:pt x="7963736" y="3291157"/>
                </a:cubicBezTo>
                <a:cubicBezTo>
                  <a:pt x="7957096" y="3298707"/>
                  <a:pt x="7947575" y="3303723"/>
                  <a:pt x="7936749" y="3304413"/>
                </a:cubicBezTo>
                <a:close/>
                <a:moveTo>
                  <a:pt x="5385957" y="4061529"/>
                </a:moveTo>
                <a:cubicBezTo>
                  <a:pt x="5376677" y="4066847"/>
                  <a:pt x="5365369" y="4068623"/>
                  <a:pt x="5354229" y="4065592"/>
                </a:cubicBezTo>
                <a:cubicBezTo>
                  <a:pt x="5339934" y="4061706"/>
                  <a:pt x="5328729" y="4050545"/>
                  <a:pt x="5324842" y="4036208"/>
                </a:cubicBezTo>
                <a:cubicBezTo>
                  <a:pt x="5318783" y="4013928"/>
                  <a:pt x="5331950" y="3990980"/>
                  <a:pt x="5354228" y="3984916"/>
                </a:cubicBezTo>
                <a:cubicBezTo>
                  <a:pt x="5361420" y="3982954"/>
                  <a:pt x="5368986" y="3982953"/>
                  <a:pt x="5376176" y="3984917"/>
                </a:cubicBezTo>
                <a:cubicBezTo>
                  <a:pt x="5398416" y="3990981"/>
                  <a:pt x="5411581" y="4013928"/>
                  <a:pt x="5405521" y="4036209"/>
                </a:cubicBezTo>
                <a:cubicBezTo>
                  <a:pt x="5402490" y="4047348"/>
                  <a:pt x="5395237" y="4056210"/>
                  <a:pt x="5385957" y="4061529"/>
                </a:cubicBezTo>
                <a:close/>
                <a:moveTo>
                  <a:pt x="3820229" y="4566223"/>
                </a:moveTo>
                <a:cubicBezTo>
                  <a:pt x="3812521" y="4570227"/>
                  <a:pt x="3803900" y="4572788"/>
                  <a:pt x="3794693" y="4573520"/>
                </a:cubicBezTo>
                <a:cubicBezTo>
                  <a:pt x="3791181" y="4573813"/>
                  <a:pt x="3787627" y="4573813"/>
                  <a:pt x="3784116" y="4573520"/>
                </a:cubicBezTo>
                <a:cubicBezTo>
                  <a:pt x="3747289" y="4570594"/>
                  <a:pt x="3719826" y="4538407"/>
                  <a:pt x="3722752" y="4501579"/>
                </a:cubicBezTo>
                <a:cubicBezTo>
                  <a:pt x="3725637" y="4464753"/>
                  <a:pt x="3757865" y="4437248"/>
                  <a:pt x="3794693" y="4440174"/>
                </a:cubicBezTo>
                <a:cubicBezTo>
                  <a:pt x="3827464" y="4442766"/>
                  <a:pt x="3853464" y="4468808"/>
                  <a:pt x="3856098" y="4501579"/>
                </a:cubicBezTo>
                <a:cubicBezTo>
                  <a:pt x="3857540" y="4519993"/>
                  <a:pt x="3851396" y="4537247"/>
                  <a:pt x="3840287" y="4550263"/>
                </a:cubicBezTo>
                <a:cubicBezTo>
                  <a:pt x="3834733" y="4556770"/>
                  <a:pt x="3827937" y="4562219"/>
                  <a:pt x="3820229" y="4566223"/>
                </a:cubicBezTo>
                <a:close/>
                <a:moveTo>
                  <a:pt x="6676224" y="3724837"/>
                </a:moveTo>
                <a:cubicBezTo>
                  <a:pt x="6670645" y="3727256"/>
                  <a:pt x="6664498" y="3728622"/>
                  <a:pt x="6658029" y="3728685"/>
                </a:cubicBezTo>
                <a:cubicBezTo>
                  <a:pt x="6657903" y="3728686"/>
                  <a:pt x="6657736" y="3728685"/>
                  <a:pt x="6657610" y="3728685"/>
                </a:cubicBezTo>
                <a:cubicBezTo>
                  <a:pt x="6631735" y="3728685"/>
                  <a:pt x="6610792" y="3707742"/>
                  <a:pt x="6610792" y="3681868"/>
                </a:cubicBezTo>
                <a:cubicBezTo>
                  <a:pt x="6610793" y="3656160"/>
                  <a:pt x="6631484" y="3635301"/>
                  <a:pt x="6657192" y="3635049"/>
                </a:cubicBezTo>
                <a:cubicBezTo>
                  <a:pt x="6683069" y="3634842"/>
                  <a:pt x="6704178" y="3655617"/>
                  <a:pt x="6704428" y="3681450"/>
                </a:cubicBezTo>
                <a:cubicBezTo>
                  <a:pt x="6704532" y="3694387"/>
                  <a:pt x="6699401" y="3706133"/>
                  <a:pt x="6691011" y="3714677"/>
                </a:cubicBezTo>
                <a:cubicBezTo>
                  <a:pt x="6686814" y="3718948"/>
                  <a:pt x="6681803" y="3722419"/>
                  <a:pt x="6676224" y="3724837"/>
                </a:cubicBezTo>
                <a:close/>
                <a:moveTo>
                  <a:pt x="2156846" y="5091521"/>
                </a:moveTo>
                <a:cubicBezTo>
                  <a:pt x="2148286" y="5094183"/>
                  <a:pt x="2139185" y="5095618"/>
                  <a:pt x="2129748" y="5095618"/>
                </a:cubicBezTo>
                <a:cubicBezTo>
                  <a:pt x="2079586" y="5095618"/>
                  <a:pt x="2038872" y="5055072"/>
                  <a:pt x="2038621" y="5004910"/>
                </a:cubicBezTo>
                <a:cubicBezTo>
                  <a:pt x="2038621" y="5004785"/>
                  <a:pt x="2038620" y="5004618"/>
                  <a:pt x="2038621" y="5004492"/>
                </a:cubicBezTo>
                <a:cubicBezTo>
                  <a:pt x="2038621" y="4954163"/>
                  <a:pt x="2079419" y="4913365"/>
                  <a:pt x="2129748" y="4913366"/>
                </a:cubicBezTo>
                <a:cubicBezTo>
                  <a:pt x="2180075" y="4913366"/>
                  <a:pt x="2220875" y="4954163"/>
                  <a:pt x="2220874" y="5004492"/>
                </a:cubicBezTo>
                <a:cubicBezTo>
                  <a:pt x="2220875" y="5017074"/>
                  <a:pt x="2218324" y="5029060"/>
                  <a:pt x="2213713" y="5039962"/>
                </a:cubicBezTo>
                <a:cubicBezTo>
                  <a:pt x="2203337" y="5064492"/>
                  <a:pt x="2182528" y="5083533"/>
                  <a:pt x="2156846" y="5091521"/>
                </a:cubicBezTo>
                <a:close/>
                <a:moveTo>
                  <a:pt x="1336756" y="5341912"/>
                </a:moveTo>
                <a:cubicBezTo>
                  <a:pt x="1327908" y="5344619"/>
                  <a:pt x="1318508" y="5346055"/>
                  <a:pt x="1308769" y="5346008"/>
                </a:cubicBezTo>
                <a:cubicBezTo>
                  <a:pt x="1295841" y="5346008"/>
                  <a:pt x="1283526" y="5343387"/>
                  <a:pt x="1272323" y="5338649"/>
                </a:cubicBezTo>
                <a:lnTo>
                  <a:pt x="1244699" y="5320023"/>
                </a:lnTo>
                <a:lnTo>
                  <a:pt x="1218925" y="5233176"/>
                </a:lnTo>
                <a:lnTo>
                  <a:pt x="1222688" y="5214957"/>
                </a:lnTo>
                <a:cubicBezTo>
                  <a:pt x="1237116" y="5181265"/>
                  <a:pt x="1270647" y="5157744"/>
                  <a:pt x="1309606" y="5157902"/>
                </a:cubicBezTo>
                <a:cubicBezTo>
                  <a:pt x="1361546" y="5158153"/>
                  <a:pt x="1403471" y="5200413"/>
                  <a:pt x="1403239" y="5252372"/>
                </a:cubicBezTo>
                <a:cubicBezTo>
                  <a:pt x="1403182" y="5265363"/>
                  <a:pt x="1400495" y="5277726"/>
                  <a:pt x="1395686" y="5288959"/>
                </a:cubicBezTo>
                <a:cubicBezTo>
                  <a:pt x="1384864" y="5314235"/>
                  <a:pt x="1363298" y="5333792"/>
                  <a:pt x="1336756" y="5341912"/>
                </a:cubicBezTo>
                <a:close/>
                <a:moveTo>
                  <a:pt x="3229122" y="4795903"/>
                </a:moveTo>
                <a:cubicBezTo>
                  <a:pt x="3190330" y="4795903"/>
                  <a:pt x="3158895" y="4764468"/>
                  <a:pt x="3158895" y="4725677"/>
                </a:cubicBezTo>
                <a:cubicBezTo>
                  <a:pt x="3158895" y="4725384"/>
                  <a:pt x="3158895" y="4725133"/>
                  <a:pt x="3158894" y="4724841"/>
                </a:cubicBezTo>
                <a:cubicBezTo>
                  <a:pt x="3159146" y="4685840"/>
                  <a:pt x="3190957" y="4654406"/>
                  <a:pt x="3229957" y="4654615"/>
                </a:cubicBezTo>
                <a:cubicBezTo>
                  <a:pt x="3268958" y="4654864"/>
                  <a:pt x="3300393" y="4686676"/>
                  <a:pt x="3300184" y="4725676"/>
                </a:cubicBezTo>
                <a:cubicBezTo>
                  <a:pt x="3300121" y="4735426"/>
                  <a:pt x="3298086" y="4744706"/>
                  <a:pt x="3294458" y="4753138"/>
                </a:cubicBezTo>
                <a:cubicBezTo>
                  <a:pt x="3283578" y="4778431"/>
                  <a:pt x="3258372" y="4796090"/>
                  <a:pt x="3229122" y="4795903"/>
                </a:cubicBezTo>
                <a:close/>
                <a:moveTo>
                  <a:pt x="8274926" y="3299818"/>
                </a:moveTo>
                <a:cubicBezTo>
                  <a:pt x="8271250" y="3299818"/>
                  <a:pt x="8268237" y="3296809"/>
                  <a:pt x="8268239" y="3293130"/>
                </a:cubicBezTo>
                <a:cubicBezTo>
                  <a:pt x="8268239" y="3289452"/>
                  <a:pt x="8271249" y="3286442"/>
                  <a:pt x="8274927" y="3286442"/>
                </a:cubicBezTo>
                <a:cubicBezTo>
                  <a:pt x="8278605" y="3286442"/>
                  <a:pt x="8281615" y="3289453"/>
                  <a:pt x="8281615" y="3293130"/>
                </a:cubicBezTo>
                <a:cubicBezTo>
                  <a:pt x="8281616" y="3296809"/>
                  <a:pt x="8278605" y="3299818"/>
                  <a:pt x="8274926" y="3299818"/>
                </a:cubicBezTo>
                <a:close/>
                <a:moveTo>
                  <a:pt x="2698871" y="4970372"/>
                </a:moveTo>
                <a:cubicBezTo>
                  <a:pt x="2690756" y="4972941"/>
                  <a:pt x="2682123" y="4974348"/>
                  <a:pt x="2673164" y="4974395"/>
                </a:cubicBezTo>
                <a:cubicBezTo>
                  <a:pt x="2672871" y="4974395"/>
                  <a:pt x="2672621" y="4974395"/>
                  <a:pt x="2672328" y="4974395"/>
                </a:cubicBezTo>
                <a:cubicBezTo>
                  <a:pt x="2624758" y="4974395"/>
                  <a:pt x="2586217" y="4935854"/>
                  <a:pt x="2586217" y="4888284"/>
                </a:cubicBezTo>
                <a:cubicBezTo>
                  <a:pt x="2585967" y="4840505"/>
                  <a:pt x="2624549" y="4801588"/>
                  <a:pt x="2672328" y="4801338"/>
                </a:cubicBezTo>
                <a:cubicBezTo>
                  <a:pt x="2720107" y="4801129"/>
                  <a:pt x="2759024" y="4839669"/>
                  <a:pt x="2759275" y="4887448"/>
                </a:cubicBezTo>
                <a:cubicBezTo>
                  <a:pt x="2759327" y="4899393"/>
                  <a:pt x="2756958" y="4910784"/>
                  <a:pt x="2752627" y="4921155"/>
                </a:cubicBezTo>
                <a:cubicBezTo>
                  <a:pt x="2742884" y="4944490"/>
                  <a:pt x="2723214" y="4962664"/>
                  <a:pt x="2698871" y="4970372"/>
                </a:cubicBezTo>
                <a:close/>
                <a:moveTo>
                  <a:pt x="4049191" y="4576822"/>
                </a:moveTo>
                <a:cubicBezTo>
                  <a:pt x="4044384" y="4577367"/>
                  <a:pt x="4039493" y="4577367"/>
                  <a:pt x="4034687" y="4576823"/>
                </a:cubicBezTo>
                <a:cubicBezTo>
                  <a:pt x="4000074" y="4572809"/>
                  <a:pt x="3975244" y="4541501"/>
                  <a:pt x="3979257" y="4506889"/>
                </a:cubicBezTo>
                <a:cubicBezTo>
                  <a:pt x="3983230" y="4472236"/>
                  <a:pt x="4014579" y="4447406"/>
                  <a:pt x="4049191" y="4451418"/>
                </a:cubicBezTo>
                <a:cubicBezTo>
                  <a:pt x="4078328" y="4454805"/>
                  <a:pt x="4101275" y="4477754"/>
                  <a:pt x="4104662" y="4506890"/>
                </a:cubicBezTo>
                <a:cubicBezTo>
                  <a:pt x="4106648" y="4524195"/>
                  <a:pt x="4101432" y="4540675"/>
                  <a:pt x="4091395" y="4553331"/>
                </a:cubicBezTo>
                <a:cubicBezTo>
                  <a:pt x="4081358" y="4565986"/>
                  <a:pt x="4066497" y="4574816"/>
                  <a:pt x="4049191" y="4576822"/>
                </a:cubicBezTo>
                <a:close/>
                <a:moveTo>
                  <a:pt x="7247877" y="3630661"/>
                </a:moveTo>
                <a:cubicBezTo>
                  <a:pt x="7242207" y="3633002"/>
                  <a:pt x="7235984" y="3634272"/>
                  <a:pt x="7229462" y="3634220"/>
                </a:cubicBezTo>
                <a:cubicBezTo>
                  <a:pt x="7203588" y="3634221"/>
                  <a:pt x="7182645" y="3613278"/>
                  <a:pt x="7182645" y="3587402"/>
                </a:cubicBezTo>
                <a:cubicBezTo>
                  <a:pt x="7182645" y="3587110"/>
                  <a:pt x="7182646" y="3586860"/>
                  <a:pt x="7182645" y="3586566"/>
                </a:cubicBezTo>
                <a:cubicBezTo>
                  <a:pt x="7182855" y="3560483"/>
                  <a:pt x="7204215" y="3539541"/>
                  <a:pt x="7230300" y="3539749"/>
                </a:cubicBezTo>
                <a:cubicBezTo>
                  <a:pt x="7256382" y="3540000"/>
                  <a:pt x="7277325" y="3561319"/>
                  <a:pt x="7277117" y="3587403"/>
                </a:cubicBezTo>
                <a:cubicBezTo>
                  <a:pt x="7276991" y="3600444"/>
                  <a:pt x="7271599" y="3612202"/>
                  <a:pt x="7262978" y="3620672"/>
                </a:cubicBezTo>
                <a:cubicBezTo>
                  <a:pt x="7258667" y="3624906"/>
                  <a:pt x="7253548" y="3628319"/>
                  <a:pt x="7247877" y="3630661"/>
                </a:cubicBezTo>
                <a:close/>
                <a:moveTo>
                  <a:pt x="6466088" y="3866783"/>
                </a:moveTo>
                <a:cubicBezTo>
                  <a:pt x="6460317" y="3869164"/>
                  <a:pt x="6453984" y="3870452"/>
                  <a:pt x="6447348" y="3870390"/>
                </a:cubicBezTo>
                <a:cubicBezTo>
                  <a:pt x="6447223" y="3870390"/>
                  <a:pt x="6447057" y="3870390"/>
                  <a:pt x="6446932" y="3870391"/>
                </a:cubicBezTo>
                <a:cubicBezTo>
                  <a:pt x="6420596" y="3870140"/>
                  <a:pt x="6399443" y="3848653"/>
                  <a:pt x="6399693" y="3822319"/>
                </a:cubicBezTo>
                <a:cubicBezTo>
                  <a:pt x="6399692" y="3822193"/>
                  <a:pt x="6399694" y="3822026"/>
                  <a:pt x="6399693" y="3821901"/>
                </a:cubicBezTo>
                <a:cubicBezTo>
                  <a:pt x="6399946" y="3795357"/>
                  <a:pt x="6421640" y="3774039"/>
                  <a:pt x="6448185" y="3774248"/>
                </a:cubicBezTo>
                <a:cubicBezTo>
                  <a:pt x="6474729" y="3774499"/>
                  <a:pt x="6496047" y="3796193"/>
                  <a:pt x="6495837" y="3822737"/>
                </a:cubicBezTo>
                <a:cubicBezTo>
                  <a:pt x="6495715" y="3836011"/>
                  <a:pt x="6490227" y="3847985"/>
                  <a:pt x="6481452" y="3856612"/>
                </a:cubicBezTo>
                <a:cubicBezTo>
                  <a:pt x="6477066" y="3860925"/>
                  <a:pt x="6471858" y="3864401"/>
                  <a:pt x="6466088" y="3866783"/>
                </a:cubicBezTo>
                <a:close/>
                <a:moveTo>
                  <a:pt x="7789723" y="3502242"/>
                </a:moveTo>
                <a:cubicBezTo>
                  <a:pt x="7783522" y="3504864"/>
                  <a:pt x="7776703" y="3506314"/>
                  <a:pt x="7769545" y="3506314"/>
                </a:cubicBezTo>
                <a:cubicBezTo>
                  <a:pt x="7769419" y="3506314"/>
                  <a:pt x="7769252" y="3506314"/>
                  <a:pt x="7769126" y="3506314"/>
                </a:cubicBezTo>
                <a:cubicBezTo>
                  <a:pt x="7740743" y="3506313"/>
                  <a:pt x="7717711" y="3483281"/>
                  <a:pt x="7717711" y="3454898"/>
                </a:cubicBezTo>
                <a:cubicBezTo>
                  <a:pt x="7717711" y="3454773"/>
                  <a:pt x="7717711" y="3454606"/>
                  <a:pt x="7717711" y="3454481"/>
                </a:cubicBezTo>
                <a:cubicBezTo>
                  <a:pt x="7717710" y="3425846"/>
                  <a:pt x="7740910" y="3402646"/>
                  <a:pt x="7769545" y="3402646"/>
                </a:cubicBezTo>
                <a:cubicBezTo>
                  <a:pt x="7798178" y="3402646"/>
                  <a:pt x="7821379" y="3425847"/>
                  <a:pt x="7821379" y="3454481"/>
                </a:cubicBezTo>
                <a:cubicBezTo>
                  <a:pt x="7821378" y="3461640"/>
                  <a:pt x="7819927" y="3468458"/>
                  <a:pt x="7817306" y="3474660"/>
                </a:cubicBezTo>
                <a:cubicBezTo>
                  <a:pt x="7814683" y="3480861"/>
                  <a:pt x="7810888" y="3486445"/>
                  <a:pt x="7806197" y="3491134"/>
                </a:cubicBezTo>
                <a:cubicBezTo>
                  <a:pt x="7801509" y="3495824"/>
                  <a:pt x="7795924" y="3499619"/>
                  <a:pt x="7789723" y="3502242"/>
                </a:cubicBezTo>
                <a:close/>
                <a:moveTo>
                  <a:pt x="1860676" y="5281059"/>
                </a:moveTo>
                <a:cubicBezTo>
                  <a:pt x="1851527" y="5283905"/>
                  <a:pt x="1841799" y="5285438"/>
                  <a:pt x="1831713" y="5285438"/>
                </a:cubicBezTo>
                <a:cubicBezTo>
                  <a:pt x="1777922" y="5285438"/>
                  <a:pt x="1734316" y="5241832"/>
                  <a:pt x="1734315" y="5188041"/>
                </a:cubicBezTo>
                <a:cubicBezTo>
                  <a:pt x="1734316" y="5134251"/>
                  <a:pt x="1777922" y="5090644"/>
                  <a:pt x="1831713" y="5090644"/>
                </a:cubicBezTo>
                <a:cubicBezTo>
                  <a:pt x="1885504" y="5090644"/>
                  <a:pt x="1929110" y="5134251"/>
                  <a:pt x="1929110" y="5188041"/>
                </a:cubicBezTo>
                <a:cubicBezTo>
                  <a:pt x="1929110" y="5201488"/>
                  <a:pt x="1926385" y="5214300"/>
                  <a:pt x="1921456" y="5225953"/>
                </a:cubicBezTo>
                <a:cubicBezTo>
                  <a:pt x="1910367" y="5252171"/>
                  <a:pt x="1888124" y="5272522"/>
                  <a:pt x="1860676" y="5281059"/>
                </a:cubicBezTo>
                <a:close/>
                <a:moveTo>
                  <a:pt x="4300000" y="4569717"/>
                </a:moveTo>
                <a:cubicBezTo>
                  <a:pt x="4265388" y="4569717"/>
                  <a:pt x="4237299" y="4541627"/>
                  <a:pt x="4237298" y="4507014"/>
                </a:cubicBezTo>
                <a:cubicBezTo>
                  <a:pt x="4237299" y="4506723"/>
                  <a:pt x="4237298" y="4506473"/>
                  <a:pt x="4237297" y="4506179"/>
                </a:cubicBezTo>
                <a:cubicBezTo>
                  <a:pt x="4237507" y="4471317"/>
                  <a:pt x="4265974" y="4443269"/>
                  <a:pt x="4300837" y="4443477"/>
                </a:cubicBezTo>
                <a:cubicBezTo>
                  <a:pt x="4335697" y="4443728"/>
                  <a:pt x="4363747" y="4472152"/>
                  <a:pt x="4363540" y="4507015"/>
                </a:cubicBezTo>
                <a:cubicBezTo>
                  <a:pt x="4363475" y="4515731"/>
                  <a:pt x="4361654" y="4524024"/>
                  <a:pt x="4358407" y="4531555"/>
                </a:cubicBezTo>
                <a:cubicBezTo>
                  <a:pt x="4348673" y="4554152"/>
                  <a:pt x="4326147" y="4569906"/>
                  <a:pt x="4300000" y="4569717"/>
                </a:cubicBezTo>
                <a:close/>
                <a:moveTo>
                  <a:pt x="6250391" y="4000367"/>
                </a:moveTo>
                <a:cubicBezTo>
                  <a:pt x="6243991" y="4003075"/>
                  <a:pt x="6236953" y="4004572"/>
                  <a:pt x="6229565" y="4004573"/>
                </a:cubicBezTo>
                <a:cubicBezTo>
                  <a:pt x="6200009" y="4004571"/>
                  <a:pt x="6176057" y="3980619"/>
                  <a:pt x="6176057" y="3951066"/>
                </a:cubicBezTo>
                <a:cubicBezTo>
                  <a:pt x="6176057" y="3921512"/>
                  <a:pt x="6200008" y="3897560"/>
                  <a:pt x="6229564" y="3897561"/>
                </a:cubicBezTo>
                <a:cubicBezTo>
                  <a:pt x="6259116" y="3897561"/>
                  <a:pt x="6283069" y="3921514"/>
                  <a:pt x="6283070" y="3951066"/>
                </a:cubicBezTo>
                <a:cubicBezTo>
                  <a:pt x="6283069" y="3958455"/>
                  <a:pt x="6281573" y="3965494"/>
                  <a:pt x="6278866" y="3971895"/>
                </a:cubicBezTo>
                <a:cubicBezTo>
                  <a:pt x="6276158" y="3978297"/>
                  <a:pt x="6272241" y="3984061"/>
                  <a:pt x="6267399" y="3988902"/>
                </a:cubicBezTo>
                <a:cubicBezTo>
                  <a:pt x="6262557" y="3993742"/>
                  <a:pt x="6256792" y="3997660"/>
                  <a:pt x="6250391" y="4000367"/>
                </a:cubicBezTo>
                <a:close/>
                <a:moveTo>
                  <a:pt x="3479510" y="4833524"/>
                </a:moveTo>
                <a:cubicBezTo>
                  <a:pt x="3440050" y="4833525"/>
                  <a:pt x="3408031" y="4801504"/>
                  <a:pt x="3408030" y="4762044"/>
                </a:cubicBezTo>
                <a:cubicBezTo>
                  <a:pt x="3408030" y="4722583"/>
                  <a:pt x="3440050" y="4690565"/>
                  <a:pt x="3479510" y="4690564"/>
                </a:cubicBezTo>
                <a:cubicBezTo>
                  <a:pt x="3518970" y="4690564"/>
                  <a:pt x="3550990" y="4722583"/>
                  <a:pt x="3550990" y="4762044"/>
                </a:cubicBezTo>
                <a:cubicBezTo>
                  <a:pt x="3550991" y="4771909"/>
                  <a:pt x="3548989" y="4781309"/>
                  <a:pt x="3545371" y="4789860"/>
                </a:cubicBezTo>
                <a:cubicBezTo>
                  <a:pt x="3534515" y="4815513"/>
                  <a:pt x="3509105" y="4833525"/>
                  <a:pt x="3479510" y="4833524"/>
                </a:cubicBezTo>
                <a:close/>
                <a:moveTo>
                  <a:pt x="2394238" y="5173999"/>
                </a:moveTo>
                <a:cubicBezTo>
                  <a:pt x="2385953" y="5176577"/>
                  <a:pt x="2377145" y="5177965"/>
                  <a:pt x="2368014" y="5177966"/>
                </a:cubicBezTo>
                <a:cubicBezTo>
                  <a:pt x="2367722" y="5177966"/>
                  <a:pt x="2367471" y="5177965"/>
                  <a:pt x="2367178" y="5177966"/>
                </a:cubicBezTo>
                <a:cubicBezTo>
                  <a:pt x="2318689" y="5177715"/>
                  <a:pt x="2279563" y="5138254"/>
                  <a:pt x="2279813" y="5089766"/>
                </a:cubicBezTo>
                <a:cubicBezTo>
                  <a:pt x="2279813" y="5041066"/>
                  <a:pt x="2319316" y="5001564"/>
                  <a:pt x="2368014" y="5001565"/>
                </a:cubicBezTo>
                <a:cubicBezTo>
                  <a:pt x="2416714" y="5001564"/>
                  <a:pt x="2456215" y="5041066"/>
                  <a:pt x="2456215" y="5089766"/>
                </a:cubicBezTo>
                <a:cubicBezTo>
                  <a:pt x="2456215" y="5101940"/>
                  <a:pt x="2453746" y="5113539"/>
                  <a:pt x="2449282" y="5124091"/>
                </a:cubicBezTo>
                <a:cubicBezTo>
                  <a:pt x="2439238" y="5147831"/>
                  <a:pt x="2419092" y="5166265"/>
                  <a:pt x="2394238" y="5173999"/>
                </a:cubicBezTo>
                <a:close/>
                <a:moveTo>
                  <a:pt x="4574062" y="4535393"/>
                </a:moveTo>
                <a:cubicBezTo>
                  <a:pt x="4567560" y="4538143"/>
                  <a:pt x="4560412" y="4539663"/>
                  <a:pt x="4552909" y="4539664"/>
                </a:cubicBezTo>
                <a:cubicBezTo>
                  <a:pt x="4522897" y="4539664"/>
                  <a:pt x="4498568" y="4515335"/>
                  <a:pt x="4498567" y="4485321"/>
                </a:cubicBezTo>
                <a:cubicBezTo>
                  <a:pt x="4498565" y="4455309"/>
                  <a:pt x="4522896" y="4430981"/>
                  <a:pt x="4552909" y="4430981"/>
                </a:cubicBezTo>
                <a:cubicBezTo>
                  <a:pt x="4582920" y="4430981"/>
                  <a:pt x="4607252" y="4455310"/>
                  <a:pt x="4607251" y="4485322"/>
                </a:cubicBezTo>
                <a:cubicBezTo>
                  <a:pt x="4607251" y="4492825"/>
                  <a:pt x="4605731" y="4499973"/>
                  <a:pt x="4602981" y="4506474"/>
                </a:cubicBezTo>
                <a:cubicBezTo>
                  <a:pt x="4600231" y="4512976"/>
                  <a:pt x="4596251" y="4518831"/>
                  <a:pt x="4591335" y="4523747"/>
                </a:cubicBezTo>
                <a:cubicBezTo>
                  <a:pt x="4586419" y="4528665"/>
                  <a:pt x="4580563" y="4532644"/>
                  <a:pt x="4574062" y="4535393"/>
                </a:cubicBezTo>
                <a:close/>
                <a:moveTo>
                  <a:pt x="7059673" y="3804987"/>
                </a:moveTo>
                <a:cubicBezTo>
                  <a:pt x="7052372" y="3808077"/>
                  <a:pt x="7044346" y="3809786"/>
                  <a:pt x="7035924" y="3809786"/>
                </a:cubicBezTo>
                <a:cubicBezTo>
                  <a:pt x="7002398" y="3809785"/>
                  <a:pt x="6975103" y="3782699"/>
                  <a:pt x="6974894" y="3749175"/>
                </a:cubicBezTo>
                <a:cubicBezTo>
                  <a:pt x="6974894" y="3749049"/>
                  <a:pt x="6974894" y="3748882"/>
                  <a:pt x="6974893" y="3748756"/>
                </a:cubicBezTo>
                <a:cubicBezTo>
                  <a:pt x="6974893" y="3715064"/>
                  <a:pt x="7002232" y="3687726"/>
                  <a:pt x="7035924" y="3687726"/>
                </a:cubicBezTo>
                <a:cubicBezTo>
                  <a:pt x="7069614" y="3687727"/>
                  <a:pt x="7096954" y="3715064"/>
                  <a:pt x="7096953" y="3748756"/>
                </a:cubicBezTo>
                <a:cubicBezTo>
                  <a:pt x="7096954" y="3757179"/>
                  <a:pt x="7095245" y="3765204"/>
                  <a:pt x="7092156" y="3772506"/>
                </a:cubicBezTo>
                <a:cubicBezTo>
                  <a:pt x="7089066" y="3779807"/>
                  <a:pt x="7084595" y="3786382"/>
                  <a:pt x="7079073" y="3791905"/>
                </a:cubicBezTo>
                <a:cubicBezTo>
                  <a:pt x="7073549" y="3797427"/>
                  <a:pt x="7066974" y="3801898"/>
                  <a:pt x="7059673" y="3804987"/>
                </a:cubicBezTo>
                <a:close/>
                <a:moveTo>
                  <a:pt x="2944112" y="5034135"/>
                </a:moveTo>
                <a:cubicBezTo>
                  <a:pt x="2935895" y="5036647"/>
                  <a:pt x="2927164" y="5037979"/>
                  <a:pt x="2918120" y="5037932"/>
                </a:cubicBezTo>
                <a:cubicBezTo>
                  <a:pt x="2917994" y="5037932"/>
                  <a:pt x="2917827" y="5037932"/>
                  <a:pt x="2917701" y="5037932"/>
                </a:cubicBezTo>
                <a:cubicBezTo>
                  <a:pt x="2869672" y="5037681"/>
                  <a:pt x="2830922" y="4998597"/>
                  <a:pt x="2831173" y="4950566"/>
                </a:cubicBezTo>
                <a:cubicBezTo>
                  <a:pt x="2831173" y="4950442"/>
                  <a:pt x="2831173" y="4950275"/>
                  <a:pt x="2831173" y="4950148"/>
                </a:cubicBezTo>
                <a:cubicBezTo>
                  <a:pt x="2831424" y="4901911"/>
                  <a:pt x="2870717" y="4862994"/>
                  <a:pt x="2918956" y="4863203"/>
                </a:cubicBezTo>
                <a:cubicBezTo>
                  <a:pt x="2967194" y="4863453"/>
                  <a:pt x="3006154" y="4902747"/>
                  <a:pt x="3005902" y="4950986"/>
                </a:cubicBezTo>
                <a:cubicBezTo>
                  <a:pt x="3005839" y="4963045"/>
                  <a:pt x="3003337" y="4974525"/>
                  <a:pt x="2998864" y="4984957"/>
                </a:cubicBezTo>
                <a:cubicBezTo>
                  <a:pt x="2988801" y="5008429"/>
                  <a:pt x="2968764" y="5026597"/>
                  <a:pt x="2944112" y="5034135"/>
                </a:cubicBezTo>
                <a:close/>
                <a:moveTo>
                  <a:pt x="8114838" y="3505942"/>
                </a:moveTo>
                <a:cubicBezTo>
                  <a:pt x="8105604" y="3505942"/>
                  <a:pt x="8098117" y="3498456"/>
                  <a:pt x="8098118" y="3489222"/>
                </a:cubicBezTo>
                <a:cubicBezTo>
                  <a:pt x="8098119" y="3479987"/>
                  <a:pt x="8105604" y="3472502"/>
                  <a:pt x="8114837" y="3472502"/>
                </a:cubicBezTo>
                <a:cubicBezTo>
                  <a:pt x="8124073" y="3472501"/>
                  <a:pt x="8131558" y="3479988"/>
                  <a:pt x="8131558" y="3489222"/>
                </a:cubicBezTo>
                <a:cubicBezTo>
                  <a:pt x="8131557" y="3493839"/>
                  <a:pt x="8129687" y="3498019"/>
                  <a:pt x="8126661" y="3501045"/>
                </a:cubicBezTo>
                <a:cubicBezTo>
                  <a:pt x="8123635" y="3504071"/>
                  <a:pt x="8119455" y="3505943"/>
                  <a:pt x="8114838" y="3505942"/>
                </a:cubicBezTo>
                <a:close/>
                <a:moveTo>
                  <a:pt x="6004671" y="4132902"/>
                </a:moveTo>
                <a:cubicBezTo>
                  <a:pt x="5968428" y="4132902"/>
                  <a:pt x="5939040" y="4103514"/>
                  <a:pt x="5939042" y="4067273"/>
                </a:cubicBezTo>
                <a:cubicBezTo>
                  <a:pt x="5939041" y="4031031"/>
                  <a:pt x="5968426" y="4001645"/>
                  <a:pt x="6004669" y="4001645"/>
                </a:cubicBezTo>
                <a:cubicBezTo>
                  <a:pt x="6040911" y="4001645"/>
                  <a:pt x="6070298" y="4031031"/>
                  <a:pt x="6070298" y="4067273"/>
                </a:cubicBezTo>
                <a:cubicBezTo>
                  <a:pt x="6070300" y="4076334"/>
                  <a:pt x="6068463" y="4084966"/>
                  <a:pt x="6065141" y="4092818"/>
                </a:cubicBezTo>
                <a:cubicBezTo>
                  <a:pt x="6055178" y="4116372"/>
                  <a:pt x="6031852" y="4132902"/>
                  <a:pt x="6004671" y="4132902"/>
                </a:cubicBezTo>
                <a:close/>
                <a:moveTo>
                  <a:pt x="1562850" y="5451429"/>
                </a:moveTo>
                <a:cubicBezTo>
                  <a:pt x="1554289" y="5454091"/>
                  <a:pt x="1545188" y="5455525"/>
                  <a:pt x="1535751" y="5455526"/>
                </a:cubicBezTo>
                <a:cubicBezTo>
                  <a:pt x="1485518" y="5455319"/>
                  <a:pt x="1444854" y="5414646"/>
                  <a:pt x="1444624" y="5364400"/>
                </a:cubicBezTo>
                <a:cubicBezTo>
                  <a:pt x="1444623" y="5314071"/>
                  <a:pt x="1485422" y="5273273"/>
                  <a:pt x="1535751" y="5273274"/>
                </a:cubicBezTo>
                <a:cubicBezTo>
                  <a:pt x="1586079" y="5273274"/>
                  <a:pt x="1626878" y="5314071"/>
                  <a:pt x="1626878" y="5364400"/>
                </a:cubicBezTo>
                <a:cubicBezTo>
                  <a:pt x="1626878" y="5376983"/>
                  <a:pt x="1624328" y="5388969"/>
                  <a:pt x="1619717" y="5399871"/>
                </a:cubicBezTo>
                <a:cubicBezTo>
                  <a:pt x="1609341" y="5424401"/>
                  <a:pt x="1588531" y="5443442"/>
                  <a:pt x="1562850" y="5451429"/>
                </a:cubicBezTo>
                <a:close/>
                <a:moveTo>
                  <a:pt x="4822737" y="4500068"/>
                </a:moveTo>
                <a:cubicBezTo>
                  <a:pt x="4816258" y="4502869"/>
                  <a:pt x="4809124" y="4504447"/>
                  <a:pt x="4801622" y="4504511"/>
                </a:cubicBezTo>
                <a:cubicBezTo>
                  <a:pt x="4801495" y="4504510"/>
                  <a:pt x="4801328" y="4504510"/>
                  <a:pt x="4801202" y="4504510"/>
                </a:cubicBezTo>
                <a:cubicBezTo>
                  <a:pt x="4771187" y="4504509"/>
                  <a:pt x="4746859" y="4480181"/>
                  <a:pt x="4746859" y="4450168"/>
                </a:cubicBezTo>
                <a:cubicBezTo>
                  <a:pt x="4746859" y="4420322"/>
                  <a:pt x="4770938" y="4396078"/>
                  <a:pt x="4800783" y="4395826"/>
                </a:cubicBezTo>
                <a:cubicBezTo>
                  <a:pt x="4830797" y="4395617"/>
                  <a:pt x="4855292" y="4419736"/>
                  <a:pt x="4855543" y="4449750"/>
                </a:cubicBezTo>
                <a:cubicBezTo>
                  <a:pt x="4855595" y="4457253"/>
                  <a:pt x="4854127" y="4464411"/>
                  <a:pt x="4851426" y="4470933"/>
                </a:cubicBezTo>
                <a:cubicBezTo>
                  <a:pt x="4848726" y="4477454"/>
                  <a:pt x="4844793" y="4483337"/>
                  <a:pt x="4839916" y="4488292"/>
                </a:cubicBezTo>
                <a:cubicBezTo>
                  <a:pt x="4835037" y="4493245"/>
                  <a:pt x="4829215" y="4497268"/>
                  <a:pt x="4822737" y="4500068"/>
                </a:cubicBezTo>
                <a:close/>
                <a:moveTo>
                  <a:pt x="5795040" y="4220421"/>
                </a:moveTo>
                <a:cubicBezTo>
                  <a:pt x="5788561" y="4223222"/>
                  <a:pt x="5781426" y="4224799"/>
                  <a:pt x="5773922" y="4224862"/>
                </a:cubicBezTo>
                <a:cubicBezTo>
                  <a:pt x="5773800" y="4224863"/>
                  <a:pt x="5773633" y="4224864"/>
                  <a:pt x="5773506" y="4224863"/>
                </a:cubicBezTo>
                <a:cubicBezTo>
                  <a:pt x="5743492" y="4224863"/>
                  <a:pt x="5719166" y="4200536"/>
                  <a:pt x="5719164" y="4170522"/>
                </a:cubicBezTo>
                <a:cubicBezTo>
                  <a:pt x="5719163" y="4140676"/>
                  <a:pt x="5743242" y="4116431"/>
                  <a:pt x="5773088" y="4116179"/>
                </a:cubicBezTo>
                <a:cubicBezTo>
                  <a:pt x="5803102" y="4115972"/>
                  <a:pt x="5827597" y="4140090"/>
                  <a:pt x="5827848" y="4170103"/>
                </a:cubicBezTo>
                <a:cubicBezTo>
                  <a:pt x="5827901" y="4177607"/>
                  <a:pt x="5826433" y="4184765"/>
                  <a:pt x="5823732" y="4191287"/>
                </a:cubicBezTo>
                <a:cubicBezTo>
                  <a:pt x="5821031" y="4197808"/>
                  <a:pt x="5817098" y="4203690"/>
                  <a:pt x="5812220" y="4208644"/>
                </a:cubicBezTo>
                <a:cubicBezTo>
                  <a:pt x="5807342" y="4213597"/>
                  <a:pt x="5801519" y="4217621"/>
                  <a:pt x="5795040" y="4220421"/>
                </a:cubicBezTo>
                <a:close/>
                <a:moveTo>
                  <a:pt x="7611555" y="3684429"/>
                </a:moveTo>
                <a:cubicBezTo>
                  <a:pt x="7605253" y="3687093"/>
                  <a:pt x="7598325" y="3688567"/>
                  <a:pt x="7591052" y="3688567"/>
                </a:cubicBezTo>
                <a:cubicBezTo>
                  <a:pt x="7562042" y="3688358"/>
                  <a:pt x="7538591" y="3664907"/>
                  <a:pt x="7538382" y="3635897"/>
                </a:cubicBezTo>
                <a:cubicBezTo>
                  <a:pt x="7538383" y="3606803"/>
                  <a:pt x="7561958" y="3583227"/>
                  <a:pt x="7591051" y="3583228"/>
                </a:cubicBezTo>
                <a:cubicBezTo>
                  <a:pt x="7620145" y="3583228"/>
                  <a:pt x="7643722" y="3606803"/>
                  <a:pt x="7643723" y="3635897"/>
                </a:cubicBezTo>
                <a:cubicBezTo>
                  <a:pt x="7643722" y="3643170"/>
                  <a:pt x="7642249" y="3650099"/>
                  <a:pt x="7639584" y="3656401"/>
                </a:cubicBezTo>
                <a:cubicBezTo>
                  <a:pt x="7636919" y="3662702"/>
                  <a:pt x="7633062" y="3668377"/>
                  <a:pt x="7628297" y="3673142"/>
                </a:cubicBezTo>
                <a:cubicBezTo>
                  <a:pt x="7623532" y="3677907"/>
                  <a:pt x="7617857" y="3681763"/>
                  <a:pt x="7611555" y="3684429"/>
                </a:cubicBezTo>
                <a:close/>
                <a:moveTo>
                  <a:pt x="5556687" y="4307480"/>
                </a:moveTo>
                <a:cubicBezTo>
                  <a:pt x="5550737" y="4309998"/>
                  <a:pt x="5544195" y="4311391"/>
                  <a:pt x="5537329" y="4311391"/>
                </a:cubicBezTo>
                <a:cubicBezTo>
                  <a:pt x="5509865" y="4311391"/>
                  <a:pt x="5487585" y="4289111"/>
                  <a:pt x="5487585" y="4261647"/>
                </a:cubicBezTo>
                <a:cubicBezTo>
                  <a:pt x="5487584" y="4234184"/>
                  <a:pt x="5509865" y="4211903"/>
                  <a:pt x="5537328" y="4211903"/>
                </a:cubicBezTo>
                <a:cubicBezTo>
                  <a:pt x="5564791" y="4211903"/>
                  <a:pt x="5587073" y="4234185"/>
                  <a:pt x="5587071" y="4261647"/>
                </a:cubicBezTo>
                <a:cubicBezTo>
                  <a:pt x="5587072" y="4275379"/>
                  <a:pt x="5581502" y="4287815"/>
                  <a:pt x="5572499" y="4296818"/>
                </a:cubicBezTo>
                <a:cubicBezTo>
                  <a:pt x="5567998" y="4301319"/>
                  <a:pt x="5562638" y="4304963"/>
                  <a:pt x="5556687" y="4307480"/>
                </a:cubicBezTo>
                <a:close/>
                <a:moveTo>
                  <a:pt x="1318388" y="5568325"/>
                </a:moveTo>
                <a:lnTo>
                  <a:pt x="1287900" y="5465593"/>
                </a:lnTo>
                <a:lnTo>
                  <a:pt x="1301841" y="5474990"/>
                </a:lnTo>
                <a:cubicBezTo>
                  <a:pt x="1316969" y="5490117"/>
                  <a:pt x="1326326" y="5511017"/>
                  <a:pt x="1326327" y="5534113"/>
                </a:cubicBezTo>
                <a:cubicBezTo>
                  <a:pt x="1326327" y="5545661"/>
                  <a:pt x="1323987" y="5556660"/>
                  <a:pt x="1319757" y="5566662"/>
                </a:cubicBezTo>
                <a:close/>
                <a:moveTo>
                  <a:pt x="5075051" y="4454382"/>
                </a:moveTo>
                <a:cubicBezTo>
                  <a:pt x="5068099" y="4457321"/>
                  <a:pt x="5060455" y="4458946"/>
                  <a:pt x="5052430" y="4458947"/>
                </a:cubicBezTo>
                <a:cubicBezTo>
                  <a:pt x="5020325" y="4458946"/>
                  <a:pt x="4994324" y="4432946"/>
                  <a:pt x="4994323" y="4400842"/>
                </a:cubicBezTo>
                <a:cubicBezTo>
                  <a:pt x="4994323" y="4368738"/>
                  <a:pt x="5020324" y="4342739"/>
                  <a:pt x="5052428" y="4342738"/>
                </a:cubicBezTo>
                <a:cubicBezTo>
                  <a:pt x="5084533" y="4342740"/>
                  <a:pt x="5110533" y="4368740"/>
                  <a:pt x="5110532" y="4400843"/>
                </a:cubicBezTo>
                <a:cubicBezTo>
                  <a:pt x="5110532" y="4408869"/>
                  <a:pt x="5108907" y="4416513"/>
                  <a:pt x="5105967" y="4423465"/>
                </a:cubicBezTo>
                <a:cubicBezTo>
                  <a:pt x="5103028" y="4430417"/>
                  <a:pt x="5098775" y="4436677"/>
                  <a:pt x="5093519" y="4441933"/>
                </a:cubicBezTo>
                <a:cubicBezTo>
                  <a:pt x="5088263" y="4447190"/>
                  <a:pt x="5082003" y="4451443"/>
                  <a:pt x="5075051" y="4454382"/>
                </a:cubicBezTo>
                <a:close/>
                <a:moveTo>
                  <a:pt x="5316961" y="4387025"/>
                </a:moveTo>
                <a:cubicBezTo>
                  <a:pt x="5310560" y="4389733"/>
                  <a:pt x="5303521" y="4391230"/>
                  <a:pt x="5296134" y="4391230"/>
                </a:cubicBezTo>
                <a:cubicBezTo>
                  <a:pt x="5266579" y="4391229"/>
                  <a:pt x="5242625" y="4367276"/>
                  <a:pt x="5242626" y="4337723"/>
                </a:cubicBezTo>
                <a:cubicBezTo>
                  <a:pt x="5242626" y="4308170"/>
                  <a:pt x="5266578" y="4284218"/>
                  <a:pt x="5296131" y="4284218"/>
                </a:cubicBezTo>
                <a:cubicBezTo>
                  <a:pt x="5325684" y="4284218"/>
                  <a:pt x="5349637" y="4308171"/>
                  <a:pt x="5349637" y="4337723"/>
                </a:cubicBezTo>
                <a:cubicBezTo>
                  <a:pt x="5349637" y="4345112"/>
                  <a:pt x="5348141" y="4352151"/>
                  <a:pt x="5345433" y="4358552"/>
                </a:cubicBezTo>
                <a:cubicBezTo>
                  <a:pt x="5342726" y="4364954"/>
                  <a:pt x="5338808" y="4370718"/>
                  <a:pt x="5333967" y="4375559"/>
                </a:cubicBezTo>
                <a:cubicBezTo>
                  <a:pt x="5329127" y="4380400"/>
                  <a:pt x="5323362" y="4384318"/>
                  <a:pt x="5316961" y="4387025"/>
                </a:cubicBezTo>
                <a:close/>
                <a:moveTo>
                  <a:pt x="3756378" y="4863168"/>
                </a:moveTo>
                <a:cubicBezTo>
                  <a:pt x="3748524" y="4865612"/>
                  <a:pt x="3740171" y="4866929"/>
                  <a:pt x="3731510" y="4866929"/>
                </a:cubicBezTo>
                <a:cubicBezTo>
                  <a:pt x="3686219" y="4866965"/>
                  <a:pt x="3649100" y="4830807"/>
                  <a:pt x="3647971" y="4785452"/>
                </a:cubicBezTo>
                <a:cubicBezTo>
                  <a:pt x="3647971" y="4784784"/>
                  <a:pt x="3647928" y="4784074"/>
                  <a:pt x="3647929" y="4783404"/>
                </a:cubicBezTo>
                <a:cubicBezTo>
                  <a:pt x="3647928" y="4737214"/>
                  <a:pt x="3685341" y="4699760"/>
                  <a:pt x="3731532" y="4699759"/>
                </a:cubicBezTo>
                <a:cubicBezTo>
                  <a:pt x="3777680" y="4699759"/>
                  <a:pt x="3815071" y="4737135"/>
                  <a:pt x="3815071" y="4783284"/>
                </a:cubicBezTo>
                <a:cubicBezTo>
                  <a:pt x="3815082" y="4794832"/>
                  <a:pt x="3812751" y="4805833"/>
                  <a:pt x="3808528" y="4815840"/>
                </a:cubicBezTo>
                <a:cubicBezTo>
                  <a:pt x="3799027" y="4838355"/>
                  <a:pt x="3779942" y="4855835"/>
                  <a:pt x="3756378" y="4863168"/>
                </a:cubicBezTo>
                <a:close/>
                <a:moveTo>
                  <a:pt x="2091077" y="5362734"/>
                </a:moveTo>
                <a:cubicBezTo>
                  <a:pt x="2083222" y="5365176"/>
                  <a:pt x="2074871" y="5366491"/>
                  <a:pt x="2066210" y="5366491"/>
                </a:cubicBezTo>
                <a:cubicBezTo>
                  <a:pt x="2020019" y="5366492"/>
                  <a:pt x="1982607" y="5329079"/>
                  <a:pt x="1982607" y="5282888"/>
                </a:cubicBezTo>
                <a:cubicBezTo>
                  <a:pt x="1982607" y="5236698"/>
                  <a:pt x="2020019" y="5199287"/>
                  <a:pt x="2066210" y="5199286"/>
                </a:cubicBezTo>
                <a:cubicBezTo>
                  <a:pt x="2112400" y="5199286"/>
                  <a:pt x="2149812" y="5236697"/>
                  <a:pt x="2149812" y="5282889"/>
                </a:cubicBezTo>
                <a:cubicBezTo>
                  <a:pt x="2149811" y="5294436"/>
                  <a:pt x="2147472" y="5305435"/>
                  <a:pt x="2143244" y="5315438"/>
                </a:cubicBezTo>
                <a:cubicBezTo>
                  <a:pt x="2133729" y="5337944"/>
                  <a:pt x="2114641" y="5355409"/>
                  <a:pt x="2091077" y="5362734"/>
                </a:cubicBezTo>
                <a:close/>
                <a:moveTo>
                  <a:pt x="6857772" y="3958816"/>
                </a:moveTo>
                <a:cubicBezTo>
                  <a:pt x="6850471" y="3961905"/>
                  <a:pt x="6842446" y="3963614"/>
                  <a:pt x="6834023" y="3963614"/>
                </a:cubicBezTo>
                <a:cubicBezTo>
                  <a:pt x="6800331" y="3963614"/>
                  <a:pt x="6772993" y="3936277"/>
                  <a:pt x="6772992" y="3902585"/>
                </a:cubicBezTo>
                <a:cubicBezTo>
                  <a:pt x="6772992" y="3868893"/>
                  <a:pt x="6800331" y="3841555"/>
                  <a:pt x="6834023" y="3841555"/>
                </a:cubicBezTo>
                <a:cubicBezTo>
                  <a:pt x="6867713" y="3841555"/>
                  <a:pt x="6895053" y="3868894"/>
                  <a:pt x="6895053" y="3902586"/>
                </a:cubicBezTo>
                <a:cubicBezTo>
                  <a:pt x="6895053" y="3911008"/>
                  <a:pt x="6893345" y="3919034"/>
                  <a:pt x="6890256" y="3926336"/>
                </a:cubicBezTo>
                <a:cubicBezTo>
                  <a:pt x="6887166" y="3933636"/>
                  <a:pt x="6882695" y="3940212"/>
                  <a:pt x="6877171" y="3945734"/>
                </a:cubicBezTo>
                <a:cubicBezTo>
                  <a:pt x="6871649" y="3951257"/>
                  <a:pt x="6865073" y="3955727"/>
                  <a:pt x="6857772" y="3958816"/>
                </a:cubicBezTo>
                <a:close/>
                <a:moveTo>
                  <a:pt x="3190010" y="5077910"/>
                </a:moveTo>
                <a:cubicBezTo>
                  <a:pt x="3182420" y="5080227"/>
                  <a:pt x="3174356" y="5081452"/>
                  <a:pt x="3166000" y="5081406"/>
                </a:cubicBezTo>
                <a:cubicBezTo>
                  <a:pt x="3121608" y="5081196"/>
                  <a:pt x="3085741" y="5045122"/>
                  <a:pt x="3085744" y="5000729"/>
                </a:cubicBezTo>
                <a:cubicBezTo>
                  <a:pt x="3085743" y="5000604"/>
                  <a:pt x="3085742" y="5000438"/>
                  <a:pt x="3085743" y="5000311"/>
                </a:cubicBezTo>
                <a:cubicBezTo>
                  <a:pt x="3085993" y="4955751"/>
                  <a:pt x="3122277" y="4919844"/>
                  <a:pt x="3166838" y="4920053"/>
                </a:cubicBezTo>
                <a:cubicBezTo>
                  <a:pt x="3211397" y="4920303"/>
                  <a:pt x="3247304" y="4956587"/>
                  <a:pt x="3247096" y="5001147"/>
                </a:cubicBezTo>
                <a:cubicBezTo>
                  <a:pt x="3247033" y="5012287"/>
                  <a:pt x="3244718" y="5022889"/>
                  <a:pt x="3240585" y="5032521"/>
                </a:cubicBezTo>
                <a:cubicBezTo>
                  <a:pt x="3231285" y="5054194"/>
                  <a:pt x="3212781" y="5070961"/>
                  <a:pt x="3190010" y="5077910"/>
                </a:cubicBezTo>
                <a:close/>
                <a:moveTo>
                  <a:pt x="2639011" y="5256355"/>
                </a:moveTo>
                <a:cubicBezTo>
                  <a:pt x="2629861" y="5259201"/>
                  <a:pt x="2620132" y="5260734"/>
                  <a:pt x="2610045" y="5260734"/>
                </a:cubicBezTo>
                <a:cubicBezTo>
                  <a:pt x="2556247" y="5260734"/>
                  <a:pt x="2512648" y="5217135"/>
                  <a:pt x="2512648" y="5163338"/>
                </a:cubicBezTo>
                <a:cubicBezTo>
                  <a:pt x="2512648" y="5109538"/>
                  <a:pt x="2556247" y="5065941"/>
                  <a:pt x="2610044" y="5065940"/>
                </a:cubicBezTo>
                <a:cubicBezTo>
                  <a:pt x="2663844" y="5065940"/>
                  <a:pt x="2707442" y="5109538"/>
                  <a:pt x="2707441" y="5163338"/>
                </a:cubicBezTo>
                <a:cubicBezTo>
                  <a:pt x="2707442" y="5176786"/>
                  <a:pt x="2704717" y="5189599"/>
                  <a:pt x="2699789" y="5201252"/>
                </a:cubicBezTo>
                <a:cubicBezTo>
                  <a:pt x="2688702" y="5227469"/>
                  <a:pt x="2666461" y="5247819"/>
                  <a:pt x="2639011" y="5256355"/>
                </a:cubicBezTo>
                <a:close/>
                <a:moveTo>
                  <a:pt x="7945535" y="3694006"/>
                </a:moveTo>
                <a:cubicBezTo>
                  <a:pt x="7936296" y="3694006"/>
                  <a:pt x="7928814" y="3686523"/>
                  <a:pt x="7928814" y="3677286"/>
                </a:cubicBezTo>
                <a:cubicBezTo>
                  <a:pt x="7928812" y="3668047"/>
                  <a:pt x="7936297" y="3660565"/>
                  <a:pt x="7945533" y="3660565"/>
                </a:cubicBezTo>
                <a:cubicBezTo>
                  <a:pt x="7954772" y="3660565"/>
                  <a:pt x="7962255" y="3668047"/>
                  <a:pt x="7962255" y="3677286"/>
                </a:cubicBezTo>
                <a:cubicBezTo>
                  <a:pt x="7962254" y="3681905"/>
                  <a:pt x="7960384" y="3686085"/>
                  <a:pt x="7957358" y="3689110"/>
                </a:cubicBezTo>
                <a:cubicBezTo>
                  <a:pt x="7954333" y="3692135"/>
                  <a:pt x="7950153" y="3694006"/>
                  <a:pt x="7945535" y="3694006"/>
                </a:cubicBezTo>
                <a:close/>
                <a:moveTo>
                  <a:pt x="3984411" y="4872364"/>
                </a:moveTo>
                <a:cubicBezTo>
                  <a:pt x="3984284" y="4872363"/>
                  <a:pt x="3984116" y="4872363"/>
                  <a:pt x="3983990" y="4872363"/>
                </a:cubicBezTo>
                <a:cubicBezTo>
                  <a:pt x="3941520" y="4872363"/>
                  <a:pt x="3907077" y="4837918"/>
                  <a:pt x="3907077" y="4795448"/>
                </a:cubicBezTo>
                <a:cubicBezTo>
                  <a:pt x="3907075" y="4753145"/>
                  <a:pt x="3941269" y="4718785"/>
                  <a:pt x="3983572" y="4718535"/>
                </a:cubicBezTo>
                <a:cubicBezTo>
                  <a:pt x="4026042" y="4718325"/>
                  <a:pt x="4060655" y="4752561"/>
                  <a:pt x="4060906" y="4795031"/>
                </a:cubicBezTo>
                <a:cubicBezTo>
                  <a:pt x="4060957" y="4805648"/>
                  <a:pt x="4058858" y="4815775"/>
                  <a:pt x="4055014" y="4824996"/>
                </a:cubicBezTo>
                <a:cubicBezTo>
                  <a:pt x="4043483" y="4852659"/>
                  <a:pt x="4016263" y="4872176"/>
                  <a:pt x="3984411" y="4872364"/>
                </a:cubicBezTo>
                <a:close/>
                <a:moveTo>
                  <a:pt x="7429205" y="3864350"/>
                </a:moveTo>
                <a:cubicBezTo>
                  <a:pt x="7421904" y="3867439"/>
                  <a:pt x="7413878" y="3869148"/>
                  <a:pt x="7405455" y="3869148"/>
                </a:cubicBezTo>
                <a:cubicBezTo>
                  <a:pt x="7371764" y="3869148"/>
                  <a:pt x="7344425" y="3841811"/>
                  <a:pt x="7344426" y="3808120"/>
                </a:cubicBezTo>
                <a:cubicBezTo>
                  <a:pt x="7344425" y="3774428"/>
                  <a:pt x="7371764" y="3747090"/>
                  <a:pt x="7405455" y="3747089"/>
                </a:cubicBezTo>
                <a:cubicBezTo>
                  <a:pt x="7439147" y="3747090"/>
                  <a:pt x="7466485" y="3774428"/>
                  <a:pt x="7466485" y="3808120"/>
                </a:cubicBezTo>
                <a:cubicBezTo>
                  <a:pt x="7466485" y="3816543"/>
                  <a:pt x="7464776" y="3824569"/>
                  <a:pt x="7461687" y="3831870"/>
                </a:cubicBezTo>
                <a:cubicBezTo>
                  <a:pt x="7458598" y="3839170"/>
                  <a:pt x="7454127" y="3845746"/>
                  <a:pt x="7448605" y="3851269"/>
                </a:cubicBezTo>
                <a:cubicBezTo>
                  <a:pt x="7443082" y="3856791"/>
                  <a:pt x="7436506" y="3861261"/>
                  <a:pt x="7429205" y="3864350"/>
                </a:cubicBezTo>
                <a:close/>
                <a:moveTo>
                  <a:pt x="6624182" y="4112846"/>
                </a:moveTo>
                <a:cubicBezTo>
                  <a:pt x="6623887" y="4112845"/>
                  <a:pt x="6623638" y="4112846"/>
                  <a:pt x="6623345" y="4112845"/>
                </a:cubicBezTo>
                <a:cubicBezTo>
                  <a:pt x="6585722" y="4112594"/>
                  <a:pt x="6555373" y="4081912"/>
                  <a:pt x="6555625" y="4044291"/>
                </a:cubicBezTo>
                <a:cubicBezTo>
                  <a:pt x="6555624" y="4006418"/>
                  <a:pt x="6586308" y="3975736"/>
                  <a:pt x="6624180" y="3975737"/>
                </a:cubicBezTo>
                <a:cubicBezTo>
                  <a:pt x="6662052" y="3975738"/>
                  <a:pt x="6692736" y="4006420"/>
                  <a:pt x="6692735" y="4044292"/>
                </a:cubicBezTo>
                <a:cubicBezTo>
                  <a:pt x="6692736" y="4053760"/>
                  <a:pt x="6690817" y="4062779"/>
                  <a:pt x="6687350" y="4070981"/>
                </a:cubicBezTo>
                <a:cubicBezTo>
                  <a:pt x="6676945" y="4095587"/>
                  <a:pt x="6652584" y="4112846"/>
                  <a:pt x="6624182" y="4112846"/>
                </a:cubicBezTo>
                <a:close/>
                <a:moveTo>
                  <a:pt x="1796164" y="5561104"/>
                </a:moveTo>
                <a:cubicBezTo>
                  <a:pt x="1787055" y="5563938"/>
                  <a:pt x="1777370" y="5565465"/>
                  <a:pt x="1767330" y="5565465"/>
                </a:cubicBezTo>
                <a:cubicBezTo>
                  <a:pt x="1713770" y="5565465"/>
                  <a:pt x="1670351" y="5522033"/>
                  <a:pt x="1670351" y="5468485"/>
                </a:cubicBezTo>
                <a:cubicBezTo>
                  <a:pt x="1670351" y="5414938"/>
                  <a:pt x="1713770" y="5371507"/>
                  <a:pt x="1767330" y="5371507"/>
                </a:cubicBezTo>
                <a:cubicBezTo>
                  <a:pt x="1820877" y="5371507"/>
                  <a:pt x="1864309" y="5414938"/>
                  <a:pt x="1864309" y="5468485"/>
                </a:cubicBezTo>
                <a:cubicBezTo>
                  <a:pt x="1864309" y="5481873"/>
                  <a:pt x="1861594" y="5494627"/>
                  <a:pt x="1856686" y="5506229"/>
                </a:cubicBezTo>
                <a:cubicBezTo>
                  <a:pt x="1845643" y="5532332"/>
                  <a:pt x="1823492" y="5552601"/>
                  <a:pt x="1796164" y="5561104"/>
                </a:cubicBezTo>
                <a:close/>
                <a:moveTo>
                  <a:pt x="4237309" y="4869022"/>
                </a:moveTo>
                <a:cubicBezTo>
                  <a:pt x="4194838" y="4869021"/>
                  <a:pt x="4160394" y="4834576"/>
                  <a:pt x="4160394" y="4792106"/>
                </a:cubicBezTo>
                <a:cubicBezTo>
                  <a:pt x="4160393" y="4749636"/>
                  <a:pt x="4194836" y="4715192"/>
                  <a:pt x="4237308" y="4715193"/>
                </a:cubicBezTo>
                <a:cubicBezTo>
                  <a:pt x="4279780" y="4715193"/>
                  <a:pt x="4314223" y="4749637"/>
                  <a:pt x="4314223" y="4792107"/>
                </a:cubicBezTo>
                <a:cubicBezTo>
                  <a:pt x="4314223" y="4802725"/>
                  <a:pt x="4312071" y="4812840"/>
                  <a:pt x="4308178" y="4822043"/>
                </a:cubicBezTo>
                <a:cubicBezTo>
                  <a:pt x="4296499" y="4849646"/>
                  <a:pt x="4269162" y="4869021"/>
                  <a:pt x="4237309" y="4869022"/>
                </a:cubicBezTo>
                <a:close/>
                <a:moveTo>
                  <a:pt x="3441258" y="5117360"/>
                </a:moveTo>
                <a:cubicBezTo>
                  <a:pt x="3433403" y="5119802"/>
                  <a:pt x="3425051" y="5121117"/>
                  <a:pt x="3416391" y="5121117"/>
                </a:cubicBezTo>
                <a:cubicBezTo>
                  <a:pt x="3370200" y="5121117"/>
                  <a:pt x="3332788" y="5083705"/>
                  <a:pt x="3332788" y="5037514"/>
                </a:cubicBezTo>
                <a:cubicBezTo>
                  <a:pt x="3332788" y="4991324"/>
                  <a:pt x="3370200" y="4953912"/>
                  <a:pt x="3416391" y="4953912"/>
                </a:cubicBezTo>
                <a:cubicBezTo>
                  <a:pt x="3462581" y="4953912"/>
                  <a:pt x="3499993" y="4991324"/>
                  <a:pt x="3499993" y="5037514"/>
                </a:cubicBezTo>
                <a:cubicBezTo>
                  <a:pt x="3499992" y="5049062"/>
                  <a:pt x="3497654" y="5060061"/>
                  <a:pt x="3493425" y="5070064"/>
                </a:cubicBezTo>
                <a:cubicBezTo>
                  <a:pt x="3483910" y="5092570"/>
                  <a:pt x="3464822" y="5110035"/>
                  <a:pt x="3441258" y="5117360"/>
                </a:cubicBezTo>
                <a:close/>
                <a:moveTo>
                  <a:pt x="6407230" y="4244101"/>
                </a:moveTo>
                <a:cubicBezTo>
                  <a:pt x="6368898" y="4244100"/>
                  <a:pt x="6337839" y="4213042"/>
                  <a:pt x="6337838" y="4174709"/>
                </a:cubicBezTo>
                <a:cubicBezTo>
                  <a:pt x="6337838" y="4136377"/>
                  <a:pt x="6368897" y="4105320"/>
                  <a:pt x="6407229" y="4105320"/>
                </a:cubicBezTo>
                <a:cubicBezTo>
                  <a:pt x="6445561" y="4105320"/>
                  <a:pt x="6476621" y="4136379"/>
                  <a:pt x="6476622" y="4174710"/>
                </a:cubicBezTo>
                <a:cubicBezTo>
                  <a:pt x="6476622" y="4184294"/>
                  <a:pt x="6474682" y="4193423"/>
                  <a:pt x="6471169" y="4201723"/>
                </a:cubicBezTo>
                <a:cubicBezTo>
                  <a:pt x="6460639" y="4226631"/>
                  <a:pt x="6435980" y="4244102"/>
                  <a:pt x="6407230" y="4244101"/>
                </a:cubicBezTo>
                <a:close/>
                <a:moveTo>
                  <a:pt x="2334906" y="5460712"/>
                </a:moveTo>
                <a:cubicBezTo>
                  <a:pt x="2325561" y="5463619"/>
                  <a:pt x="2315623" y="5465185"/>
                  <a:pt x="2305322" y="5465185"/>
                </a:cubicBezTo>
                <a:cubicBezTo>
                  <a:pt x="2250376" y="5465185"/>
                  <a:pt x="2205834" y="5420642"/>
                  <a:pt x="2205835" y="5365696"/>
                </a:cubicBezTo>
                <a:cubicBezTo>
                  <a:pt x="2205834" y="5310752"/>
                  <a:pt x="2250377" y="5266209"/>
                  <a:pt x="2305321" y="5266210"/>
                </a:cubicBezTo>
                <a:cubicBezTo>
                  <a:pt x="2360267" y="5266210"/>
                  <a:pt x="2404809" y="5310752"/>
                  <a:pt x="2404809" y="5365697"/>
                </a:cubicBezTo>
                <a:cubicBezTo>
                  <a:pt x="2404808" y="5379433"/>
                  <a:pt x="2402025" y="5392520"/>
                  <a:pt x="2396989" y="5404422"/>
                </a:cubicBezTo>
                <a:cubicBezTo>
                  <a:pt x="2385663" y="5431203"/>
                  <a:pt x="2362942" y="5451991"/>
                  <a:pt x="2334906" y="5460712"/>
                </a:cubicBezTo>
                <a:close/>
                <a:moveTo>
                  <a:pt x="7232030" y="4019428"/>
                </a:moveTo>
                <a:cubicBezTo>
                  <a:pt x="7225709" y="4022042"/>
                  <a:pt x="7218770" y="4023458"/>
                  <a:pt x="7211497" y="4023396"/>
                </a:cubicBezTo>
                <a:cubicBezTo>
                  <a:pt x="7182570" y="4023186"/>
                  <a:pt x="7159245" y="3999654"/>
                  <a:pt x="7159245" y="3970726"/>
                </a:cubicBezTo>
                <a:cubicBezTo>
                  <a:pt x="7159245" y="3970601"/>
                  <a:pt x="7159246" y="3970433"/>
                  <a:pt x="7159245" y="3970308"/>
                </a:cubicBezTo>
                <a:cubicBezTo>
                  <a:pt x="7159497" y="3941214"/>
                  <a:pt x="7183239" y="3917848"/>
                  <a:pt x="7212333" y="3918057"/>
                </a:cubicBezTo>
                <a:cubicBezTo>
                  <a:pt x="7241427" y="3918307"/>
                  <a:pt x="7264795" y="3942050"/>
                  <a:pt x="7264585" y="3971144"/>
                </a:cubicBezTo>
                <a:cubicBezTo>
                  <a:pt x="7264522" y="3978418"/>
                  <a:pt x="7262991" y="3985335"/>
                  <a:pt x="7260275" y="3991617"/>
                </a:cubicBezTo>
                <a:cubicBezTo>
                  <a:pt x="7257559" y="3997899"/>
                  <a:pt x="7253658" y="4003545"/>
                  <a:pt x="7248856" y="4008273"/>
                </a:cubicBezTo>
                <a:cubicBezTo>
                  <a:pt x="7244054" y="4013002"/>
                  <a:pt x="7238351" y="4016814"/>
                  <a:pt x="7232030" y="4019428"/>
                </a:cubicBezTo>
                <a:close/>
                <a:moveTo>
                  <a:pt x="2883408" y="5315159"/>
                </a:moveTo>
                <a:cubicBezTo>
                  <a:pt x="2874561" y="5317866"/>
                  <a:pt x="2865160" y="5319302"/>
                  <a:pt x="2855418" y="5319255"/>
                </a:cubicBezTo>
                <a:cubicBezTo>
                  <a:pt x="2803709" y="5319255"/>
                  <a:pt x="2761782" y="5277328"/>
                  <a:pt x="2761782" y="5225619"/>
                </a:cubicBezTo>
                <a:cubicBezTo>
                  <a:pt x="2761783" y="5225327"/>
                  <a:pt x="2761782" y="5225077"/>
                  <a:pt x="2761782" y="5224784"/>
                </a:cubicBezTo>
                <a:cubicBezTo>
                  <a:pt x="2762033" y="5172825"/>
                  <a:pt x="2804294" y="5130940"/>
                  <a:pt x="2856254" y="5131149"/>
                </a:cubicBezTo>
                <a:cubicBezTo>
                  <a:pt x="2908213" y="5131399"/>
                  <a:pt x="2950097" y="5173661"/>
                  <a:pt x="2949888" y="5225619"/>
                </a:cubicBezTo>
                <a:cubicBezTo>
                  <a:pt x="2949826" y="5238609"/>
                  <a:pt x="2947137" y="5250972"/>
                  <a:pt x="2942328" y="5262206"/>
                </a:cubicBezTo>
                <a:cubicBezTo>
                  <a:pt x="2931508" y="5287481"/>
                  <a:pt x="2909950" y="5307039"/>
                  <a:pt x="2883408" y="5315159"/>
                </a:cubicBezTo>
                <a:close/>
                <a:moveTo>
                  <a:pt x="4489788" y="4849792"/>
                </a:moveTo>
                <a:cubicBezTo>
                  <a:pt x="4448699" y="4849792"/>
                  <a:pt x="4415383" y="4816477"/>
                  <a:pt x="4415381" y="4775386"/>
                </a:cubicBezTo>
                <a:cubicBezTo>
                  <a:pt x="4415382" y="4734295"/>
                  <a:pt x="4448699" y="4700980"/>
                  <a:pt x="4489789" y="4700980"/>
                </a:cubicBezTo>
                <a:cubicBezTo>
                  <a:pt x="4530880" y="4700981"/>
                  <a:pt x="4564197" y="4734297"/>
                  <a:pt x="4564198" y="4775387"/>
                </a:cubicBezTo>
                <a:cubicBezTo>
                  <a:pt x="4564196" y="4785659"/>
                  <a:pt x="4562114" y="4795446"/>
                  <a:pt x="4558348" y="4804347"/>
                </a:cubicBezTo>
                <a:cubicBezTo>
                  <a:pt x="4547052" y="4831052"/>
                  <a:pt x="4520608" y="4849793"/>
                  <a:pt x="4489788" y="4849792"/>
                </a:cubicBezTo>
                <a:close/>
                <a:moveTo>
                  <a:pt x="1500934" y="5741231"/>
                </a:moveTo>
                <a:cubicBezTo>
                  <a:pt x="1491459" y="5744133"/>
                  <a:pt x="1481390" y="5745675"/>
                  <a:pt x="1470958" y="5745628"/>
                </a:cubicBezTo>
                <a:cubicBezTo>
                  <a:pt x="1415647" y="5745419"/>
                  <a:pt x="1370865" y="5700609"/>
                  <a:pt x="1370634" y="5645306"/>
                </a:cubicBezTo>
                <a:cubicBezTo>
                  <a:pt x="1370635" y="5645013"/>
                  <a:pt x="1370635" y="5644762"/>
                  <a:pt x="1370635" y="5644470"/>
                </a:cubicBezTo>
                <a:cubicBezTo>
                  <a:pt x="1370865" y="5588832"/>
                  <a:pt x="1416156" y="5543937"/>
                  <a:pt x="1471794" y="5544146"/>
                </a:cubicBezTo>
                <a:cubicBezTo>
                  <a:pt x="1527432" y="5544397"/>
                  <a:pt x="1572347" y="5589668"/>
                  <a:pt x="1572117" y="5645306"/>
                </a:cubicBezTo>
                <a:cubicBezTo>
                  <a:pt x="1572059" y="5659215"/>
                  <a:pt x="1569184" y="5672456"/>
                  <a:pt x="1564037" y="5684488"/>
                </a:cubicBezTo>
                <a:cubicBezTo>
                  <a:pt x="1552453" y="5711562"/>
                  <a:pt x="1529361" y="5732523"/>
                  <a:pt x="1500934" y="5741231"/>
                </a:cubicBezTo>
                <a:close/>
                <a:moveTo>
                  <a:pt x="7769550" y="3893398"/>
                </a:moveTo>
                <a:cubicBezTo>
                  <a:pt x="7750865" y="3893397"/>
                  <a:pt x="7735692" y="3878222"/>
                  <a:pt x="7735692" y="3859538"/>
                </a:cubicBezTo>
                <a:cubicBezTo>
                  <a:pt x="7735690" y="3840852"/>
                  <a:pt x="7750864" y="3825679"/>
                  <a:pt x="7769552" y="3825679"/>
                </a:cubicBezTo>
                <a:cubicBezTo>
                  <a:pt x="7788236" y="3825679"/>
                  <a:pt x="7803411" y="3840853"/>
                  <a:pt x="7803410" y="3859538"/>
                </a:cubicBezTo>
                <a:cubicBezTo>
                  <a:pt x="7803410" y="3868880"/>
                  <a:pt x="7799617" y="3877345"/>
                  <a:pt x="7793487" y="3883475"/>
                </a:cubicBezTo>
                <a:cubicBezTo>
                  <a:pt x="7787358" y="3889604"/>
                  <a:pt x="7778894" y="3893398"/>
                  <a:pt x="7769550" y="3893398"/>
                </a:cubicBezTo>
                <a:close/>
                <a:moveTo>
                  <a:pt x="6184009" y="4367413"/>
                </a:moveTo>
                <a:cubicBezTo>
                  <a:pt x="6183885" y="4367414"/>
                  <a:pt x="6183717" y="4367414"/>
                  <a:pt x="6183591" y="4367413"/>
                </a:cubicBezTo>
                <a:cubicBezTo>
                  <a:pt x="6142709" y="4367413"/>
                  <a:pt x="6109601" y="4334306"/>
                  <a:pt x="6109601" y="4293424"/>
                </a:cubicBezTo>
                <a:cubicBezTo>
                  <a:pt x="6109601" y="4252709"/>
                  <a:pt x="6142457" y="4219686"/>
                  <a:pt x="6183174" y="4219437"/>
                </a:cubicBezTo>
                <a:cubicBezTo>
                  <a:pt x="6224054" y="4219228"/>
                  <a:pt x="6257328" y="4252167"/>
                  <a:pt x="6257580" y="4293008"/>
                </a:cubicBezTo>
                <a:cubicBezTo>
                  <a:pt x="6257633" y="4303228"/>
                  <a:pt x="6255616" y="4312972"/>
                  <a:pt x="6251921" y="4321845"/>
                </a:cubicBezTo>
                <a:cubicBezTo>
                  <a:pt x="6240841" y="4348462"/>
                  <a:pt x="6214671" y="4367225"/>
                  <a:pt x="6184009" y="4367413"/>
                </a:cubicBezTo>
                <a:close/>
                <a:moveTo>
                  <a:pt x="4741017" y="4813007"/>
                </a:moveTo>
                <a:cubicBezTo>
                  <a:pt x="4740893" y="4813008"/>
                  <a:pt x="4740724" y="4813007"/>
                  <a:pt x="4740600" y="4813007"/>
                </a:cubicBezTo>
                <a:cubicBezTo>
                  <a:pt x="4704358" y="4812757"/>
                  <a:pt x="4675139" y="4783204"/>
                  <a:pt x="4675389" y="4746962"/>
                </a:cubicBezTo>
                <a:cubicBezTo>
                  <a:pt x="4675390" y="4746836"/>
                  <a:pt x="4675390" y="4746669"/>
                  <a:pt x="4675390" y="4746544"/>
                </a:cubicBezTo>
                <a:cubicBezTo>
                  <a:pt x="4675639" y="4710052"/>
                  <a:pt x="4705362" y="4680707"/>
                  <a:pt x="4741854" y="4680916"/>
                </a:cubicBezTo>
                <a:cubicBezTo>
                  <a:pt x="4778347" y="4681167"/>
                  <a:pt x="4807690" y="4710887"/>
                  <a:pt x="4807482" y="4747380"/>
                </a:cubicBezTo>
                <a:cubicBezTo>
                  <a:pt x="4807419" y="4756503"/>
                  <a:pt x="4805516" y="4765182"/>
                  <a:pt x="4802124" y="4773066"/>
                </a:cubicBezTo>
                <a:cubicBezTo>
                  <a:pt x="4791948" y="4796713"/>
                  <a:pt x="4768389" y="4813196"/>
                  <a:pt x="4741017" y="4813007"/>
                </a:cubicBezTo>
                <a:close/>
                <a:moveTo>
                  <a:pt x="3692852" y="5143664"/>
                </a:moveTo>
                <a:cubicBezTo>
                  <a:pt x="3684997" y="5146106"/>
                  <a:pt x="3676645" y="5147421"/>
                  <a:pt x="3667984" y="5147421"/>
                </a:cubicBezTo>
                <a:cubicBezTo>
                  <a:pt x="3621792" y="5147421"/>
                  <a:pt x="3584433" y="5110040"/>
                  <a:pt x="3584433" y="5063848"/>
                </a:cubicBezTo>
                <a:cubicBezTo>
                  <a:pt x="3584432" y="5017659"/>
                  <a:pt x="3621845" y="4980247"/>
                  <a:pt x="3667983" y="4980216"/>
                </a:cubicBezTo>
                <a:cubicBezTo>
                  <a:pt x="3714173" y="4980216"/>
                  <a:pt x="3751585" y="5017628"/>
                  <a:pt x="3751586" y="5063819"/>
                </a:cubicBezTo>
                <a:cubicBezTo>
                  <a:pt x="3751585" y="5075367"/>
                  <a:pt x="3749248" y="5086366"/>
                  <a:pt x="3745019" y="5096369"/>
                </a:cubicBezTo>
                <a:cubicBezTo>
                  <a:pt x="3735503" y="5118876"/>
                  <a:pt x="3716416" y="5136339"/>
                  <a:pt x="3692852" y="5143664"/>
                </a:cubicBezTo>
                <a:close/>
                <a:moveTo>
                  <a:pt x="5954519" y="4474424"/>
                </a:moveTo>
                <a:cubicBezTo>
                  <a:pt x="5913595" y="4474216"/>
                  <a:pt x="5880529" y="4440941"/>
                  <a:pt x="5880529" y="4400017"/>
                </a:cubicBezTo>
                <a:cubicBezTo>
                  <a:pt x="5880528" y="4399892"/>
                  <a:pt x="5880529" y="4399725"/>
                  <a:pt x="5880528" y="4399598"/>
                </a:cubicBezTo>
                <a:cubicBezTo>
                  <a:pt x="5880779" y="4358508"/>
                  <a:pt x="5914263" y="4325401"/>
                  <a:pt x="5955354" y="4325611"/>
                </a:cubicBezTo>
                <a:cubicBezTo>
                  <a:pt x="5996445" y="4325861"/>
                  <a:pt x="6029595" y="4359346"/>
                  <a:pt x="6029344" y="4400435"/>
                </a:cubicBezTo>
                <a:cubicBezTo>
                  <a:pt x="6029281" y="4410708"/>
                  <a:pt x="6027141" y="4420485"/>
                  <a:pt x="6023324" y="4429367"/>
                </a:cubicBezTo>
                <a:cubicBezTo>
                  <a:pt x="6011877" y="4456014"/>
                  <a:pt x="5985335" y="4474612"/>
                  <a:pt x="5954519" y="4474424"/>
                </a:cubicBezTo>
                <a:close/>
                <a:moveTo>
                  <a:pt x="2027618" y="5645177"/>
                </a:moveTo>
                <a:cubicBezTo>
                  <a:pt x="2019204" y="5647750"/>
                  <a:pt x="2010263" y="5649114"/>
                  <a:pt x="2000999" y="5649067"/>
                </a:cubicBezTo>
                <a:cubicBezTo>
                  <a:pt x="2000874" y="5649067"/>
                  <a:pt x="2000706" y="5649067"/>
                  <a:pt x="2000581" y="5649067"/>
                </a:cubicBezTo>
                <a:cubicBezTo>
                  <a:pt x="1951423" y="5648816"/>
                  <a:pt x="1911711" y="5608771"/>
                  <a:pt x="1911962" y="5559612"/>
                </a:cubicBezTo>
                <a:cubicBezTo>
                  <a:pt x="1911962" y="5559487"/>
                  <a:pt x="1911962" y="5559321"/>
                  <a:pt x="1911962" y="5559195"/>
                </a:cubicBezTo>
                <a:cubicBezTo>
                  <a:pt x="1912214" y="5509785"/>
                  <a:pt x="1952426" y="5469948"/>
                  <a:pt x="2001835" y="5470159"/>
                </a:cubicBezTo>
                <a:cubicBezTo>
                  <a:pt x="2051244" y="5470409"/>
                  <a:pt x="2091122" y="5510621"/>
                  <a:pt x="2090872" y="5560030"/>
                </a:cubicBezTo>
                <a:cubicBezTo>
                  <a:pt x="2090810" y="5572382"/>
                  <a:pt x="2088249" y="5584139"/>
                  <a:pt x="2083672" y="5594822"/>
                </a:cubicBezTo>
                <a:cubicBezTo>
                  <a:pt x="2073373" y="5618858"/>
                  <a:pt x="2052864" y="5637459"/>
                  <a:pt x="2027618" y="5645177"/>
                </a:cubicBezTo>
                <a:close/>
                <a:moveTo>
                  <a:pt x="4990155" y="4777478"/>
                </a:moveTo>
                <a:cubicBezTo>
                  <a:pt x="4948855" y="4777019"/>
                  <a:pt x="4915539" y="4743536"/>
                  <a:pt x="4915330" y="4702236"/>
                </a:cubicBezTo>
                <a:cubicBezTo>
                  <a:pt x="4915329" y="4702111"/>
                  <a:pt x="4915329" y="4701942"/>
                  <a:pt x="4915329" y="4701817"/>
                </a:cubicBezTo>
                <a:cubicBezTo>
                  <a:pt x="4915581" y="4660267"/>
                  <a:pt x="4949440" y="4626784"/>
                  <a:pt x="4990990" y="4626994"/>
                </a:cubicBezTo>
                <a:cubicBezTo>
                  <a:pt x="5032541" y="4627243"/>
                  <a:pt x="5066024" y="4661103"/>
                  <a:pt x="5065816" y="4702654"/>
                </a:cubicBezTo>
                <a:cubicBezTo>
                  <a:pt x="5065755" y="4713042"/>
                  <a:pt x="5063590" y="4722928"/>
                  <a:pt x="5059731" y="4731910"/>
                </a:cubicBezTo>
                <a:cubicBezTo>
                  <a:pt x="5048155" y="4758856"/>
                  <a:pt x="5021319" y="4777667"/>
                  <a:pt x="4990155" y="4777478"/>
                </a:cubicBezTo>
                <a:close/>
                <a:moveTo>
                  <a:pt x="5721266" y="4569730"/>
                </a:moveTo>
                <a:cubicBezTo>
                  <a:pt x="5721141" y="4569730"/>
                  <a:pt x="5720972" y="4569730"/>
                  <a:pt x="5720849" y="4569730"/>
                </a:cubicBezTo>
                <a:cubicBezTo>
                  <a:pt x="5679505" y="4569478"/>
                  <a:pt x="5646189" y="4535829"/>
                  <a:pt x="5646441" y="4494488"/>
                </a:cubicBezTo>
                <a:cubicBezTo>
                  <a:pt x="5646439" y="4494361"/>
                  <a:pt x="5646440" y="4494193"/>
                  <a:pt x="5646441" y="4494070"/>
                </a:cubicBezTo>
                <a:cubicBezTo>
                  <a:pt x="5646691" y="4452519"/>
                  <a:pt x="5680550" y="4419036"/>
                  <a:pt x="5722101" y="4419245"/>
                </a:cubicBezTo>
                <a:cubicBezTo>
                  <a:pt x="5763651" y="4419495"/>
                  <a:pt x="5797135" y="4453355"/>
                  <a:pt x="5796927" y="4494906"/>
                </a:cubicBezTo>
                <a:cubicBezTo>
                  <a:pt x="5796864" y="4505294"/>
                  <a:pt x="5794701" y="4515179"/>
                  <a:pt x="5790842" y="4524161"/>
                </a:cubicBezTo>
                <a:cubicBezTo>
                  <a:pt x="5779267" y="4551108"/>
                  <a:pt x="5752430" y="4569918"/>
                  <a:pt x="5721266" y="4569730"/>
                </a:cubicBezTo>
                <a:close/>
                <a:moveTo>
                  <a:pt x="7010016" y="4200215"/>
                </a:moveTo>
                <a:cubicBezTo>
                  <a:pt x="6967712" y="4200007"/>
                  <a:pt x="6933519" y="4165603"/>
                  <a:pt x="6933519" y="4123301"/>
                </a:cubicBezTo>
                <a:cubicBezTo>
                  <a:pt x="6933519" y="4123175"/>
                  <a:pt x="6933519" y="4123008"/>
                  <a:pt x="6933519" y="4122883"/>
                </a:cubicBezTo>
                <a:cubicBezTo>
                  <a:pt x="6933771" y="4080413"/>
                  <a:pt x="6968381" y="4046177"/>
                  <a:pt x="7010852" y="4046387"/>
                </a:cubicBezTo>
                <a:cubicBezTo>
                  <a:pt x="7053321" y="4046637"/>
                  <a:pt x="7087599" y="4081249"/>
                  <a:pt x="7087348" y="4123718"/>
                </a:cubicBezTo>
                <a:cubicBezTo>
                  <a:pt x="7087285" y="4134337"/>
                  <a:pt x="7085075" y="4144441"/>
                  <a:pt x="7081132" y="4153624"/>
                </a:cubicBezTo>
                <a:cubicBezTo>
                  <a:pt x="7069299" y="4181169"/>
                  <a:pt x="7041868" y="4200403"/>
                  <a:pt x="7010016" y="4200215"/>
                </a:cubicBezTo>
                <a:close/>
                <a:moveTo>
                  <a:pt x="5260547" y="4722189"/>
                </a:moveTo>
                <a:cubicBezTo>
                  <a:pt x="5253035" y="4724481"/>
                  <a:pt x="5245054" y="4725693"/>
                  <a:pt x="5236785" y="4725646"/>
                </a:cubicBezTo>
                <a:cubicBezTo>
                  <a:pt x="5236659" y="4725646"/>
                  <a:pt x="5236493" y="4725647"/>
                  <a:pt x="5236367" y="4725646"/>
                </a:cubicBezTo>
                <a:cubicBezTo>
                  <a:pt x="5192517" y="4725395"/>
                  <a:pt x="5157111" y="4689655"/>
                  <a:pt x="5157361" y="4645804"/>
                </a:cubicBezTo>
                <a:cubicBezTo>
                  <a:pt x="5157362" y="4645680"/>
                  <a:pt x="5157361" y="4645513"/>
                  <a:pt x="5157361" y="4645387"/>
                </a:cubicBezTo>
                <a:cubicBezTo>
                  <a:pt x="5157613" y="4601287"/>
                  <a:pt x="5193520" y="4565755"/>
                  <a:pt x="5237621" y="4565965"/>
                </a:cubicBezTo>
                <a:cubicBezTo>
                  <a:pt x="5281722" y="4566214"/>
                  <a:pt x="5317254" y="4602123"/>
                  <a:pt x="5317045" y="4646223"/>
                </a:cubicBezTo>
                <a:cubicBezTo>
                  <a:pt x="5316983" y="4657249"/>
                  <a:pt x="5314691" y="4667741"/>
                  <a:pt x="5310599" y="4677273"/>
                </a:cubicBezTo>
                <a:cubicBezTo>
                  <a:pt x="5301395" y="4698721"/>
                  <a:pt x="5283082" y="4715313"/>
                  <a:pt x="5260547" y="4722189"/>
                </a:cubicBezTo>
                <a:close/>
                <a:moveTo>
                  <a:pt x="1702955" y="5781159"/>
                </a:moveTo>
                <a:cubicBezTo>
                  <a:pt x="1683335" y="5781159"/>
                  <a:pt x="1667425" y="5765233"/>
                  <a:pt x="1667424" y="5745628"/>
                </a:cubicBezTo>
                <a:cubicBezTo>
                  <a:pt x="1667424" y="5726024"/>
                  <a:pt x="1683334" y="5710097"/>
                  <a:pt x="1702955" y="5710096"/>
                </a:cubicBezTo>
                <a:cubicBezTo>
                  <a:pt x="1722578" y="5710097"/>
                  <a:pt x="1738487" y="5726024"/>
                  <a:pt x="1738486" y="5745628"/>
                </a:cubicBezTo>
                <a:cubicBezTo>
                  <a:pt x="1738486" y="5755430"/>
                  <a:pt x="1734509" y="5764313"/>
                  <a:pt x="1728079" y="5770746"/>
                </a:cubicBezTo>
                <a:cubicBezTo>
                  <a:pt x="1721649" y="5777177"/>
                  <a:pt x="1712766" y="5781158"/>
                  <a:pt x="1702955" y="5781159"/>
                </a:cubicBezTo>
                <a:close/>
                <a:moveTo>
                  <a:pt x="5505357" y="4657517"/>
                </a:moveTo>
                <a:cubicBezTo>
                  <a:pt x="5497502" y="4659959"/>
                  <a:pt x="5489150" y="4661274"/>
                  <a:pt x="5480489" y="4661274"/>
                </a:cubicBezTo>
                <a:cubicBezTo>
                  <a:pt x="5434298" y="4661274"/>
                  <a:pt x="5396885" y="4623861"/>
                  <a:pt x="5396885" y="4577670"/>
                </a:cubicBezTo>
                <a:cubicBezTo>
                  <a:pt x="5396884" y="4531480"/>
                  <a:pt x="5434296" y="4494068"/>
                  <a:pt x="5480488" y="4494068"/>
                </a:cubicBezTo>
                <a:cubicBezTo>
                  <a:pt x="5526678" y="4494068"/>
                  <a:pt x="5564091" y="4531481"/>
                  <a:pt x="5564091" y="4577671"/>
                </a:cubicBezTo>
                <a:cubicBezTo>
                  <a:pt x="5564092" y="4589220"/>
                  <a:pt x="5561753" y="4600218"/>
                  <a:pt x="5557524" y="4610221"/>
                </a:cubicBezTo>
                <a:cubicBezTo>
                  <a:pt x="5548009" y="4632728"/>
                  <a:pt x="5528921" y="4650191"/>
                  <a:pt x="5505357" y="4657517"/>
                </a:cubicBezTo>
                <a:close/>
                <a:moveTo>
                  <a:pt x="3131291" y="5365739"/>
                </a:moveTo>
                <a:cubicBezTo>
                  <a:pt x="3122443" y="5368446"/>
                  <a:pt x="3113041" y="5369882"/>
                  <a:pt x="3103299" y="5369835"/>
                </a:cubicBezTo>
                <a:cubicBezTo>
                  <a:pt x="3051507" y="5369584"/>
                  <a:pt x="3009664" y="5327573"/>
                  <a:pt x="3009664" y="5275782"/>
                </a:cubicBezTo>
                <a:cubicBezTo>
                  <a:pt x="3009664" y="5275657"/>
                  <a:pt x="3009664" y="5275490"/>
                  <a:pt x="3009664" y="5275364"/>
                </a:cubicBezTo>
                <a:cubicBezTo>
                  <a:pt x="3009915" y="5223405"/>
                  <a:pt x="3052176" y="5181520"/>
                  <a:pt x="3104135" y="5181730"/>
                </a:cubicBezTo>
                <a:cubicBezTo>
                  <a:pt x="3156095" y="5181980"/>
                  <a:pt x="3197978" y="5224240"/>
                  <a:pt x="3197770" y="5276200"/>
                </a:cubicBezTo>
                <a:cubicBezTo>
                  <a:pt x="3197707" y="5289188"/>
                  <a:pt x="3195019" y="5301552"/>
                  <a:pt x="3190209" y="5312786"/>
                </a:cubicBezTo>
                <a:cubicBezTo>
                  <a:pt x="3179389" y="5338061"/>
                  <a:pt x="3157832" y="5357619"/>
                  <a:pt x="3131291" y="5365739"/>
                </a:cubicBezTo>
                <a:close/>
                <a:moveTo>
                  <a:pt x="2576672" y="5532603"/>
                </a:moveTo>
                <a:cubicBezTo>
                  <a:pt x="2567406" y="5535486"/>
                  <a:pt x="2557555" y="5537040"/>
                  <a:pt x="2547342" y="5537040"/>
                </a:cubicBezTo>
                <a:cubicBezTo>
                  <a:pt x="2492875" y="5537040"/>
                  <a:pt x="2448692" y="5492856"/>
                  <a:pt x="2448691" y="5438389"/>
                </a:cubicBezTo>
                <a:cubicBezTo>
                  <a:pt x="2448691" y="5383920"/>
                  <a:pt x="2492875" y="5339738"/>
                  <a:pt x="2547342" y="5339738"/>
                </a:cubicBezTo>
                <a:cubicBezTo>
                  <a:pt x="2601809" y="5339738"/>
                  <a:pt x="2645993" y="5383921"/>
                  <a:pt x="2645993" y="5438389"/>
                </a:cubicBezTo>
                <a:cubicBezTo>
                  <a:pt x="2645993" y="5452006"/>
                  <a:pt x="2643231" y="5464980"/>
                  <a:pt x="2638238" y="5476781"/>
                </a:cubicBezTo>
                <a:cubicBezTo>
                  <a:pt x="2627002" y="5503335"/>
                  <a:pt x="2604470" y="5523953"/>
                  <a:pt x="2576672" y="5532603"/>
                </a:cubicBezTo>
                <a:close/>
                <a:moveTo>
                  <a:pt x="8123196" y="3906359"/>
                </a:moveTo>
                <a:cubicBezTo>
                  <a:pt x="8119516" y="3906359"/>
                  <a:pt x="8116508" y="3903350"/>
                  <a:pt x="8116508" y="3899670"/>
                </a:cubicBezTo>
                <a:cubicBezTo>
                  <a:pt x="8116508" y="3895992"/>
                  <a:pt x="8119516" y="3892983"/>
                  <a:pt x="8123195" y="3892983"/>
                </a:cubicBezTo>
                <a:cubicBezTo>
                  <a:pt x="8126875" y="3892983"/>
                  <a:pt x="8129883" y="3895992"/>
                  <a:pt x="8129884" y="3899670"/>
                </a:cubicBezTo>
                <a:cubicBezTo>
                  <a:pt x="8129883" y="3903350"/>
                  <a:pt x="8126875" y="3906359"/>
                  <a:pt x="8123196" y="3906359"/>
                </a:cubicBezTo>
                <a:close/>
                <a:moveTo>
                  <a:pt x="7598713" y="4069386"/>
                </a:moveTo>
                <a:cubicBezTo>
                  <a:pt x="7593394" y="4071585"/>
                  <a:pt x="7587558" y="4072777"/>
                  <a:pt x="7581445" y="4072725"/>
                </a:cubicBezTo>
                <a:cubicBezTo>
                  <a:pt x="7558078" y="4072558"/>
                  <a:pt x="7538891" y="4054249"/>
                  <a:pt x="7537553" y="4030924"/>
                </a:cubicBezTo>
                <a:cubicBezTo>
                  <a:pt x="7537513" y="4029962"/>
                  <a:pt x="7537470" y="4029000"/>
                  <a:pt x="7537470" y="4028080"/>
                </a:cubicBezTo>
                <a:cubicBezTo>
                  <a:pt x="7537679" y="4003586"/>
                  <a:pt x="7557660" y="3983897"/>
                  <a:pt x="7582156" y="3984106"/>
                </a:cubicBezTo>
                <a:cubicBezTo>
                  <a:pt x="7606610" y="3984316"/>
                  <a:pt x="7626298" y="4004296"/>
                  <a:pt x="7626089" y="4028751"/>
                </a:cubicBezTo>
                <a:cubicBezTo>
                  <a:pt x="7626004" y="4040998"/>
                  <a:pt x="7620957" y="4052043"/>
                  <a:pt x="7612873" y="4060002"/>
                </a:cubicBezTo>
                <a:cubicBezTo>
                  <a:pt x="7608832" y="4063980"/>
                  <a:pt x="7604031" y="4067187"/>
                  <a:pt x="7598713" y="4069386"/>
                </a:cubicBezTo>
                <a:close/>
                <a:moveTo>
                  <a:pt x="3947351" y="5161393"/>
                </a:moveTo>
                <a:cubicBezTo>
                  <a:pt x="3938988" y="5163995"/>
                  <a:pt x="3930097" y="5165397"/>
                  <a:pt x="3920880" y="5165397"/>
                </a:cubicBezTo>
                <a:cubicBezTo>
                  <a:pt x="3871721" y="5165396"/>
                  <a:pt x="3831843" y="5125518"/>
                  <a:pt x="3831843" y="5076359"/>
                </a:cubicBezTo>
                <a:cubicBezTo>
                  <a:pt x="3831843" y="5027201"/>
                  <a:pt x="3871722" y="4987323"/>
                  <a:pt x="3920879" y="4987323"/>
                </a:cubicBezTo>
                <a:cubicBezTo>
                  <a:pt x="3970038" y="4987323"/>
                  <a:pt x="4009916" y="5027201"/>
                  <a:pt x="4009916" y="5076360"/>
                </a:cubicBezTo>
                <a:cubicBezTo>
                  <a:pt x="4009918" y="5088650"/>
                  <a:pt x="4007425" y="5100360"/>
                  <a:pt x="4002918" y="5111012"/>
                </a:cubicBezTo>
                <a:cubicBezTo>
                  <a:pt x="3992778" y="5134976"/>
                  <a:pt x="3972441" y="5153586"/>
                  <a:pt x="3947351" y="5161393"/>
                </a:cubicBezTo>
                <a:close/>
                <a:moveTo>
                  <a:pt x="6801010" y="4330637"/>
                </a:moveTo>
                <a:cubicBezTo>
                  <a:pt x="6765227" y="4330637"/>
                  <a:pt x="6736218" y="4301626"/>
                  <a:pt x="6736218" y="4265845"/>
                </a:cubicBezTo>
                <a:cubicBezTo>
                  <a:pt x="6736217" y="4230062"/>
                  <a:pt x="6765227" y="4201053"/>
                  <a:pt x="6801009" y="4201053"/>
                </a:cubicBezTo>
                <a:cubicBezTo>
                  <a:pt x="6836791" y="4201053"/>
                  <a:pt x="6865801" y="4230062"/>
                  <a:pt x="6865801" y="4265844"/>
                </a:cubicBezTo>
                <a:cubicBezTo>
                  <a:pt x="6865801" y="4274790"/>
                  <a:pt x="6863988" y="4283312"/>
                  <a:pt x="6860710" y="4291064"/>
                </a:cubicBezTo>
                <a:cubicBezTo>
                  <a:pt x="6850873" y="4314318"/>
                  <a:pt x="6827845" y="4330637"/>
                  <a:pt x="6801010" y="4330637"/>
                </a:cubicBezTo>
                <a:close/>
                <a:moveTo>
                  <a:pt x="3353688" y="5391571"/>
                </a:moveTo>
                <a:cubicBezTo>
                  <a:pt x="3311218" y="5391571"/>
                  <a:pt x="3276774" y="5357127"/>
                  <a:pt x="3276774" y="5314657"/>
                </a:cubicBezTo>
                <a:cubicBezTo>
                  <a:pt x="3276774" y="5272187"/>
                  <a:pt x="3311218" y="5237743"/>
                  <a:pt x="3353688" y="5237743"/>
                </a:cubicBezTo>
                <a:cubicBezTo>
                  <a:pt x="3396159" y="5237743"/>
                  <a:pt x="3430603" y="5272187"/>
                  <a:pt x="3430603" y="5314657"/>
                </a:cubicBezTo>
                <a:cubicBezTo>
                  <a:pt x="3430603" y="5325275"/>
                  <a:pt x="3428450" y="5335391"/>
                  <a:pt x="3424558" y="5344592"/>
                </a:cubicBezTo>
                <a:cubicBezTo>
                  <a:pt x="3412879" y="5372196"/>
                  <a:pt x="3385541" y="5391571"/>
                  <a:pt x="3353688" y="5391571"/>
                </a:cubicBezTo>
                <a:close/>
                <a:moveTo>
                  <a:pt x="4198610" y="5153411"/>
                </a:moveTo>
                <a:cubicBezTo>
                  <a:pt x="4191031" y="5155768"/>
                  <a:pt x="4182974" y="5157038"/>
                  <a:pt x="4174619" y="5157038"/>
                </a:cubicBezTo>
                <a:cubicBezTo>
                  <a:pt x="4130057" y="5157037"/>
                  <a:pt x="4093941" y="5120922"/>
                  <a:pt x="4093941" y="5076362"/>
                </a:cubicBezTo>
                <a:cubicBezTo>
                  <a:pt x="4093940" y="5031800"/>
                  <a:pt x="4130056" y="4995684"/>
                  <a:pt x="4174617" y="4995684"/>
                </a:cubicBezTo>
                <a:cubicBezTo>
                  <a:pt x="4219177" y="4995684"/>
                  <a:pt x="4255294" y="5031801"/>
                  <a:pt x="4255294" y="5076363"/>
                </a:cubicBezTo>
                <a:cubicBezTo>
                  <a:pt x="4255294" y="5087502"/>
                  <a:pt x="4253037" y="5098115"/>
                  <a:pt x="4248954" y="5107767"/>
                </a:cubicBezTo>
                <a:cubicBezTo>
                  <a:pt x="4239769" y="5129484"/>
                  <a:pt x="4221346" y="5146340"/>
                  <a:pt x="4198610" y="5153411"/>
                </a:cubicBezTo>
                <a:close/>
                <a:moveTo>
                  <a:pt x="2268796" y="5728648"/>
                </a:moveTo>
                <a:cubicBezTo>
                  <a:pt x="2260393" y="5731261"/>
                  <a:pt x="2251457" y="5732669"/>
                  <a:pt x="2242193" y="5732669"/>
                </a:cubicBezTo>
                <a:cubicBezTo>
                  <a:pt x="2192784" y="5732670"/>
                  <a:pt x="2152738" y="5692624"/>
                  <a:pt x="2152738" y="5643214"/>
                </a:cubicBezTo>
                <a:cubicBezTo>
                  <a:pt x="2152738" y="5593806"/>
                  <a:pt x="2192783" y="5553761"/>
                  <a:pt x="2242193" y="5553761"/>
                </a:cubicBezTo>
                <a:cubicBezTo>
                  <a:pt x="2291602" y="5553761"/>
                  <a:pt x="2331648" y="5593806"/>
                  <a:pt x="2331648" y="5643214"/>
                </a:cubicBezTo>
                <a:cubicBezTo>
                  <a:pt x="2331648" y="5655567"/>
                  <a:pt x="2329145" y="5667334"/>
                  <a:pt x="2324619" y="5678036"/>
                </a:cubicBezTo>
                <a:cubicBezTo>
                  <a:pt x="2314434" y="5702117"/>
                  <a:pt x="2294007" y="5720808"/>
                  <a:pt x="2268796" y="5728648"/>
                </a:cubicBezTo>
                <a:close/>
                <a:moveTo>
                  <a:pt x="6584898" y="4473179"/>
                </a:moveTo>
                <a:cubicBezTo>
                  <a:pt x="6543598" y="4472719"/>
                  <a:pt x="6510282" y="4439237"/>
                  <a:pt x="6510072" y="4397937"/>
                </a:cubicBezTo>
                <a:cubicBezTo>
                  <a:pt x="6510073" y="4397813"/>
                  <a:pt x="6510073" y="4397644"/>
                  <a:pt x="6510073" y="4397519"/>
                </a:cubicBezTo>
                <a:cubicBezTo>
                  <a:pt x="6510324" y="4355968"/>
                  <a:pt x="6544183" y="4322485"/>
                  <a:pt x="6585733" y="4322695"/>
                </a:cubicBezTo>
                <a:cubicBezTo>
                  <a:pt x="6627284" y="4322945"/>
                  <a:pt x="6660766" y="4356804"/>
                  <a:pt x="6660558" y="4398355"/>
                </a:cubicBezTo>
                <a:cubicBezTo>
                  <a:pt x="6660495" y="4408742"/>
                  <a:pt x="6658332" y="4418629"/>
                  <a:pt x="6654473" y="4427611"/>
                </a:cubicBezTo>
                <a:cubicBezTo>
                  <a:pt x="6642897" y="4454557"/>
                  <a:pt x="6616059" y="4473367"/>
                  <a:pt x="6584898" y="4473179"/>
                </a:cubicBezTo>
                <a:close/>
                <a:moveTo>
                  <a:pt x="7404727" y="4231848"/>
                </a:moveTo>
                <a:cubicBezTo>
                  <a:pt x="7399427" y="4234091"/>
                  <a:pt x="7393600" y="4235332"/>
                  <a:pt x="7387487" y="4235332"/>
                </a:cubicBezTo>
                <a:cubicBezTo>
                  <a:pt x="7363033" y="4235332"/>
                  <a:pt x="7343178" y="4215477"/>
                  <a:pt x="7343178" y="4191023"/>
                </a:cubicBezTo>
                <a:cubicBezTo>
                  <a:pt x="7343178" y="4166570"/>
                  <a:pt x="7363032" y="4146713"/>
                  <a:pt x="7387487" y="4146714"/>
                </a:cubicBezTo>
                <a:cubicBezTo>
                  <a:pt x="7411941" y="4146714"/>
                  <a:pt x="7431797" y="4166570"/>
                  <a:pt x="7431798" y="4191023"/>
                </a:cubicBezTo>
                <a:cubicBezTo>
                  <a:pt x="7431798" y="4203250"/>
                  <a:pt x="7426833" y="4214327"/>
                  <a:pt x="7418813" y="4222349"/>
                </a:cubicBezTo>
                <a:cubicBezTo>
                  <a:pt x="7414802" y="4226358"/>
                  <a:pt x="7410027" y="4229604"/>
                  <a:pt x="7404727" y="4231848"/>
                </a:cubicBezTo>
                <a:close/>
                <a:moveTo>
                  <a:pt x="2824061" y="5602663"/>
                </a:moveTo>
                <a:cubicBezTo>
                  <a:pt x="2814153" y="5605700"/>
                  <a:pt x="2803625" y="5607313"/>
                  <a:pt x="2792715" y="5607267"/>
                </a:cubicBezTo>
                <a:cubicBezTo>
                  <a:pt x="2734695" y="5607015"/>
                  <a:pt x="2687794" y="5559947"/>
                  <a:pt x="2687794" y="5501926"/>
                </a:cubicBezTo>
                <a:cubicBezTo>
                  <a:pt x="2687794" y="5501802"/>
                  <a:pt x="2687794" y="5501634"/>
                  <a:pt x="2687794" y="5501508"/>
                </a:cubicBezTo>
                <a:cubicBezTo>
                  <a:pt x="2688045" y="5443321"/>
                  <a:pt x="2735364" y="5396378"/>
                  <a:pt x="2793551" y="5396587"/>
                </a:cubicBezTo>
                <a:cubicBezTo>
                  <a:pt x="2851739" y="5396839"/>
                  <a:pt x="2898723" y="5444157"/>
                  <a:pt x="2898473" y="5502345"/>
                </a:cubicBezTo>
                <a:cubicBezTo>
                  <a:pt x="2898410" y="5516891"/>
                  <a:pt x="2895406" y="5530738"/>
                  <a:pt x="2890025" y="5543322"/>
                </a:cubicBezTo>
                <a:cubicBezTo>
                  <a:pt x="2877919" y="5571635"/>
                  <a:pt x="2853783" y="5593553"/>
                  <a:pt x="2824061" y="5602663"/>
                </a:cubicBezTo>
                <a:close/>
                <a:moveTo>
                  <a:pt x="4450295" y="5143667"/>
                </a:moveTo>
                <a:cubicBezTo>
                  <a:pt x="4442440" y="5146109"/>
                  <a:pt x="4434088" y="5147424"/>
                  <a:pt x="4425427" y="5147424"/>
                </a:cubicBezTo>
                <a:cubicBezTo>
                  <a:pt x="4379236" y="5147425"/>
                  <a:pt x="4341822" y="5110012"/>
                  <a:pt x="4341822" y="5063820"/>
                </a:cubicBezTo>
                <a:cubicBezTo>
                  <a:pt x="4341822" y="5017631"/>
                  <a:pt x="4379235" y="4980219"/>
                  <a:pt x="4425426" y="4980219"/>
                </a:cubicBezTo>
                <a:cubicBezTo>
                  <a:pt x="4471616" y="4980219"/>
                  <a:pt x="4509029" y="5017632"/>
                  <a:pt x="4509029" y="5063822"/>
                </a:cubicBezTo>
                <a:cubicBezTo>
                  <a:pt x="4509029" y="5075370"/>
                  <a:pt x="4506691" y="5086369"/>
                  <a:pt x="4502461" y="5096372"/>
                </a:cubicBezTo>
                <a:cubicBezTo>
                  <a:pt x="4492947" y="5118878"/>
                  <a:pt x="4473859" y="5136342"/>
                  <a:pt x="4450295" y="5143667"/>
                </a:cubicBezTo>
                <a:close/>
                <a:moveTo>
                  <a:pt x="3605301" y="5409983"/>
                </a:moveTo>
                <a:cubicBezTo>
                  <a:pt x="3567440" y="5409982"/>
                  <a:pt x="3536747" y="5379290"/>
                  <a:pt x="3536746" y="5341428"/>
                </a:cubicBezTo>
                <a:cubicBezTo>
                  <a:pt x="3536747" y="5303566"/>
                  <a:pt x="3567440" y="5272874"/>
                  <a:pt x="3605301" y="5272873"/>
                </a:cubicBezTo>
                <a:cubicBezTo>
                  <a:pt x="3643163" y="5272874"/>
                  <a:pt x="3673856" y="5303567"/>
                  <a:pt x="3673856" y="5341428"/>
                </a:cubicBezTo>
                <a:cubicBezTo>
                  <a:pt x="3673856" y="5350893"/>
                  <a:pt x="3671938" y="5359912"/>
                  <a:pt x="3668467" y="5368113"/>
                </a:cubicBezTo>
                <a:cubicBezTo>
                  <a:pt x="3658062" y="5392718"/>
                  <a:pt x="3633698" y="5409983"/>
                  <a:pt x="3605301" y="5409983"/>
                </a:cubicBezTo>
                <a:close/>
                <a:moveTo>
                  <a:pt x="6362514" y="4592312"/>
                </a:moveTo>
                <a:cubicBezTo>
                  <a:pt x="6322051" y="4592062"/>
                  <a:pt x="6289362" y="4559206"/>
                  <a:pt x="6289362" y="4518741"/>
                </a:cubicBezTo>
                <a:cubicBezTo>
                  <a:pt x="6289362" y="4518617"/>
                  <a:pt x="6289361" y="4518450"/>
                  <a:pt x="6289362" y="4518324"/>
                </a:cubicBezTo>
                <a:cubicBezTo>
                  <a:pt x="6289613" y="4477692"/>
                  <a:pt x="6322720" y="4444963"/>
                  <a:pt x="6363352" y="4445172"/>
                </a:cubicBezTo>
                <a:cubicBezTo>
                  <a:pt x="6403981" y="4445422"/>
                  <a:pt x="6436713" y="4478529"/>
                  <a:pt x="6436503" y="4519160"/>
                </a:cubicBezTo>
                <a:cubicBezTo>
                  <a:pt x="6436440" y="4529317"/>
                  <a:pt x="6434324" y="4538984"/>
                  <a:pt x="6430550" y="4547766"/>
                </a:cubicBezTo>
                <a:cubicBezTo>
                  <a:pt x="6419229" y="4574113"/>
                  <a:pt x="6392987" y="4592501"/>
                  <a:pt x="6362514" y="4592312"/>
                </a:cubicBezTo>
                <a:close/>
                <a:moveTo>
                  <a:pt x="1939134" y="5910325"/>
                </a:moveTo>
                <a:cubicBezTo>
                  <a:pt x="1898378" y="5910116"/>
                  <a:pt x="1865355" y="5877092"/>
                  <a:pt x="1865146" y="5836338"/>
                </a:cubicBezTo>
                <a:cubicBezTo>
                  <a:pt x="1865146" y="5795456"/>
                  <a:pt x="1898253" y="5762349"/>
                  <a:pt x="1939134" y="5762349"/>
                </a:cubicBezTo>
                <a:cubicBezTo>
                  <a:pt x="1980016" y="5762349"/>
                  <a:pt x="2013123" y="5795456"/>
                  <a:pt x="2013123" y="5836337"/>
                </a:cubicBezTo>
                <a:cubicBezTo>
                  <a:pt x="2013123" y="5846558"/>
                  <a:pt x="2011053" y="5856292"/>
                  <a:pt x="2007311" y="5865145"/>
                </a:cubicBezTo>
                <a:cubicBezTo>
                  <a:pt x="1996082" y="5891703"/>
                  <a:pt x="1969795" y="5910325"/>
                  <a:pt x="1939134" y="5910325"/>
                </a:cubicBezTo>
                <a:close/>
                <a:moveTo>
                  <a:pt x="4703194" y="5117334"/>
                </a:moveTo>
                <a:cubicBezTo>
                  <a:pt x="4695340" y="5119775"/>
                  <a:pt x="4686988" y="5121091"/>
                  <a:pt x="4678328" y="5121091"/>
                </a:cubicBezTo>
                <a:cubicBezTo>
                  <a:pt x="4632135" y="5121090"/>
                  <a:pt x="4594723" y="5083678"/>
                  <a:pt x="4594724" y="5037487"/>
                </a:cubicBezTo>
                <a:cubicBezTo>
                  <a:pt x="4594723" y="4991297"/>
                  <a:pt x="4632135" y="4953885"/>
                  <a:pt x="4678327" y="4953885"/>
                </a:cubicBezTo>
                <a:cubicBezTo>
                  <a:pt x="4724518" y="4953885"/>
                  <a:pt x="4761930" y="4991298"/>
                  <a:pt x="4761930" y="5037488"/>
                </a:cubicBezTo>
                <a:cubicBezTo>
                  <a:pt x="4761929" y="5049036"/>
                  <a:pt x="4759591" y="5060034"/>
                  <a:pt x="4755362" y="5070038"/>
                </a:cubicBezTo>
                <a:cubicBezTo>
                  <a:pt x="4745845" y="5092545"/>
                  <a:pt x="4726758" y="5110009"/>
                  <a:pt x="4703194" y="5117334"/>
                </a:cubicBezTo>
                <a:close/>
                <a:moveTo>
                  <a:pt x="6134697" y="4703923"/>
                </a:moveTo>
                <a:cubicBezTo>
                  <a:pt x="6093396" y="4703461"/>
                  <a:pt x="6060079" y="4669978"/>
                  <a:pt x="6059871" y="4628678"/>
                </a:cubicBezTo>
                <a:cubicBezTo>
                  <a:pt x="6059871" y="4628553"/>
                  <a:pt x="6059871" y="4628386"/>
                  <a:pt x="6059871" y="4628259"/>
                </a:cubicBezTo>
                <a:cubicBezTo>
                  <a:pt x="6060122" y="4586710"/>
                  <a:pt x="6093980" y="4553226"/>
                  <a:pt x="6135531" y="4553436"/>
                </a:cubicBezTo>
                <a:cubicBezTo>
                  <a:pt x="6177083" y="4553688"/>
                  <a:pt x="6210566" y="4587547"/>
                  <a:pt x="6210357" y="4629098"/>
                </a:cubicBezTo>
                <a:cubicBezTo>
                  <a:pt x="6210294" y="4639485"/>
                  <a:pt x="6208132" y="4649371"/>
                  <a:pt x="6204272" y="4658353"/>
                </a:cubicBezTo>
                <a:cubicBezTo>
                  <a:pt x="6192697" y="4685299"/>
                  <a:pt x="6165860" y="4704110"/>
                  <a:pt x="6134697" y="4703923"/>
                </a:cubicBezTo>
                <a:close/>
                <a:moveTo>
                  <a:pt x="7184334" y="4407972"/>
                </a:moveTo>
                <a:cubicBezTo>
                  <a:pt x="7184042" y="4407972"/>
                  <a:pt x="7183789" y="4407971"/>
                  <a:pt x="7183496" y="4407971"/>
                </a:cubicBezTo>
                <a:cubicBezTo>
                  <a:pt x="7148384" y="4407720"/>
                  <a:pt x="7120126" y="4379086"/>
                  <a:pt x="7120378" y="4344016"/>
                </a:cubicBezTo>
                <a:cubicBezTo>
                  <a:pt x="7120378" y="4308694"/>
                  <a:pt x="7149012" y="4280060"/>
                  <a:pt x="7184333" y="4280060"/>
                </a:cubicBezTo>
                <a:cubicBezTo>
                  <a:pt x="7219655" y="4280060"/>
                  <a:pt x="7248289" y="4308694"/>
                  <a:pt x="7248289" y="4344015"/>
                </a:cubicBezTo>
                <a:cubicBezTo>
                  <a:pt x="7248289" y="4352846"/>
                  <a:pt x="7246500" y="4361258"/>
                  <a:pt x="7243263" y="4368910"/>
                </a:cubicBezTo>
                <a:cubicBezTo>
                  <a:pt x="7233554" y="4391865"/>
                  <a:pt x="7210825" y="4407972"/>
                  <a:pt x="7184334" y="4407972"/>
                </a:cubicBezTo>
                <a:close/>
                <a:moveTo>
                  <a:pt x="4951285" y="5078553"/>
                </a:moveTo>
                <a:cubicBezTo>
                  <a:pt x="4943628" y="5080934"/>
                  <a:pt x="4935487" y="5082217"/>
                  <a:pt x="4927046" y="5082217"/>
                </a:cubicBezTo>
                <a:cubicBezTo>
                  <a:pt x="4882026" y="5082217"/>
                  <a:pt x="4845533" y="5045724"/>
                  <a:pt x="4845531" y="5000704"/>
                </a:cubicBezTo>
                <a:cubicBezTo>
                  <a:pt x="4845533" y="4955683"/>
                  <a:pt x="4882026" y="4919191"/>
                  <a:pt x="4927045" y="4919191"/>
                </a:cubicBezTo>
                <a:cubicBezTo>
                  <a:pt x="4972065" y="4919191"/>
                  <a:pt x="5008559" y="4955684"/>
                  <a:pt x="5008560" y="5000705"/>
                </a:cubicBezTo>
                <a:cubicBezTo>
                  <a:pt x="5008559" y="5011960"/>
                  <a:pt x="5006279" y="5022682"/>
                  <a:pt x="5002153" y="5032434"/>
                </a:cubicBezTo>
                <a:cubicBezTo>
                  <a:pt x="4992874" y="5054376"/>
                  <a:pt x="4974257" y="5071408"/>
                  <a:pt x="4951285" y="5078553"/>
                </a:cubicBezTo>
                <a:close/>
                <a:moveTo>
                  <a:pt x="2512862" y="5804065"/>
                </a:moveTo>
                <a:cubicBezTo>
                  <a:pt x="2503947" y="5806837"/>
                  <a:pt x="2494469" y="5808330"/>
                  <a:pt x="2484640" y="5808330"/>
                </a:cubicBezTo>
                <a:cubicBezTo>
                  <a:pt x="2432388" y="5808330"/>
                  <a:pt x="2390002" y="5766110"/>
                  <a:pt x="2389751" y="5713859"/>
                </a:cubicBezTo>
                <a:cubicBezTo>
                  <a:pt x="2389751" y="5713735"/>
                  <a:pt x="2389751" y="5713567"/>
                  <a:pt x="2389751" y="5713443"/>
                </a:cubicBezTo>
                <a:cubicBezTo>
                  <a:pt x="2389751" y="5661024"/>
                  <a:pt x="2432221" y="5618553"/>
                  <a:pt x="2484640" y="5618552"/>
                </a:cubicBezTo>
                <a:cubicBezTo>
                  <a:pt x="2537059" y="5618553"/>
                  <a:pt x="2579529" y="5661024"/>
                  <a:pt x="2579528" y="5713442"/>
                </a:cubicBezTo>
                <a:cubicBezTo>
                  <a:pt x="2579529" y="5726547"/>
                  <a:pt x="2576875" y="5739029"/>
                  <a:pt x="2572074" y="5750382"/>
                </a:cubicBezTo>
                <a:cubicBezTo>
                  <a:pt x="2561272" y="5775926"/>
                  <a:pt x="2539606" y="5795750"/>
                  <a:pt x="2512862" y="5804065"/>
                </a:cubicBezTo>
                <a:close/>
                <a:moveTo>
                  <a:pt x="3068191" y="5639879"/>
                </a:moveTo>
                <a:cubicBezTo>
                  <a:pt x="3059474" y="5642591"/>
                  <a:pt x="3050206" y="5644052"/>
                  <a:pt x="3040597" y="5644052"/>
                </a:cubicBezTo>
                <a:cubicBezTo>
                  <a:pt x="2989349" y="5644052"/>
                  <a:pt x="2947798" y="5602501"/>
                  <a:pt x="2947798" y="5551253"/>
                </a:cubicBezTo>
                <a:cubicBezTo>
                  <a:pt x="2947798" y="5500004"/>
                  <a:pt x="2989349" y="5458455"/>
                  <a:pt x="3040597" y="5458455"/>
                </a:cubicBezTo>
                <a:cubicBezTo>
                  <a:pt x="3091845" y="5458454"/>
                  <a:pt x="3133396" y="5500004"/>
                  <a:pt x="3133396" y="5551253"/>
                </a:cubicBezTo>
                <a:cubicBezTo>
                  <a:pt x="3133396" y="5564064"/>
                  <a:pt x="3130799" y="5576271"/>
                  <a:pt x="3126103" y="5587372"/>
                </a:cubicBezTo>
                <a:cubicBezTo>
                  <a:pt x="3115537" y="5612352"/>
                  <a:pt x="3094343" y="5631744"/>
                  <a:pt x="3068191" y="5639879"/>
                </a:cubicBezTo>
                <a:close/>
                <a:moveTo>
                  <a:pt x="5925437" y="4803961"/>
                </a:moveTo>
                <a:cubicBezTo>
                  <a:pt x="5917858" y="4806318"/>
                  <a:pt x="5909800" y="4807588"/>
                  <a:pt x="5901445" y="4807588"/>
                </a:cubicBezTo>
                <a:cubicBezTo>
                  <a:pt x="5901151" y="4807587"/>
                  <a:pt x="5900901" y="4807588"/>
                  <a:pt x="5900608" y="4807588"/>
                </a:cubicBezTo>
                <a:cubicBezTo>
                  <a:pt x="5856299" y="4807336"/>
                  <a:pt x="5820516" y="4771220"/>
                  <a:pt x="5820767" y="4726911"/>
                </a:cubicBezTo>
                <a:cubicBezTo>
                  <a:pt x="5820766" y="4682350"/>
                  <a:pt x="5856883" y="4646234"/>
                  <a:pt x="5901443" y="4646234"/>
                </a:cubicBezTo>
                <a:cubicBezTo>
                  <a:pt x="5946004" y="4646234"/>
                  <a:pt x="5982121" y="4682350"/>
                  <a:pt x="5982122" y="4726912"/>
                </a:cubicBezTo>
                <a:cubicBezTo>
                  <a:pt x="5982121" y="4738052"/>
                  <a:pt x="5979865" y="4748665"/>
                  <a:pt x="5975782" y="4758316"/>
                </a:cubicBezTo>
                <a:cubicBezTo>
                  <a:pt x="5966597" y="4780033"/>
                  <a:pt x="5948174" y="4796890"/>
                  <a:pt x="5925437" y="4803961"/>
                </a:cubicBezTo>
                <a:close/>
                <a:moveTo>
                  <a:pt x="7757435" y="4264597"/>
                </a:moveTo>
                <a:cubicBezTo>
                  <a:pt x="7749116" y="4264598"/>
                  <a:pt x="7742386" y="4257867"/>
                  <a:pt x="7742386" y="4249548"/>
                </a:cubicBezTo>
                <a:cubicBezTo>
                  <a:pt x="7742386" y="4241231"/>
                  <a:pt x="7749116" y="4234500"/>
                  <a:pt x="7757435" y="4234501"/>
                </a:cubicBezTo>
                <a:cubicBezTo>
                  <a:pt x="7765753" y="4234501"/>
                  <a:pt x="7772483" y="4241231"/>
                  <a:pt x="7772483" y="4249549"/>
                </a:cubicBezTo>
                <a:cubicBezTo>
                  <a:pt x="7772483" y="4253707"/>
                  <a:pt x="7770801" y="4257470"/>
                  <a:pt x="7768079" y="4260192"/>
                </a:cubicBezTo>
                <a:cubicBezTo>
                  <a:pt x="7765356" y="4262914"/>
                  <a:pt x="7761595" y="4264597"/>
                  <a:pt x="7757435" y="4264597"/>
                </a:cubicBezTo>
                <a:close/>
                <a:moveTo>
                  <a:pt x="5688460" y="4892866"/>
                </a:moveTo>
                <a:cubicBezTo>
                  <a:pt x="5680605" y="4895308"/>
                  <a:pt x="5672253" y="4896623"/>
                  <a:pt x="5663592" y="4896623"/>
                </a:cubicBezTo>
                <a:cubicBezTo>
                  <a:pt x="5617401" y="4896623"/>
                  <a:pt x="5579988" y="4859211"/>
                  <a:pt x="5579987" y="4813018"/>
                </a:cubicBezTo>
                <a:cubicBezTo>
                  <a:pt x="5579986" y="4766829"/>
                  <a:pt x="5617400" y="4729417"/>
                  <a:pt x="5663591" y="4729417"/>
                </a:cubicBezTo>
                <a:cubicBezTo>
                  <a:pt x="5709782" y="4729417"/>
                  <a:pt x="5747194" y="4766830"/>
                  <a:pt x="5747194" y="4813020"/>
                </a:cubicBezTo>
                <a:cubicBezTo>
                  <a:pt x="5747194" y="4824569"/>
                  <a:pt x="5744856" y="4835567"/>
                  <a:pt x="5740626" y="4845570"/>
                </a:cubicBezTo>
                <a:cubicBezTo>
                  <a:pt x="5731112" y="4868077"/>
                  <a:pt x="5712025" y="4885541"/>
                  <a:pt x="5688460" y="4892866"/>
                </a:cubicBezTo>
                <a:close/>
                <a:moveTo>
                  <a:pt x="5204725" y="5036908"/>
                </a:moveTo>
                <a:cubicBezTo>
                  <a:pt x="5196232" y="5039505"/>
                  <a:pt x="5187207" y="5040882"/>
                  <a:pt x="5177856" y="5040835"/>
                </a:cubicBezTo>
                <a:cubicBezTo>
                  <a:pt x="5128154" y="5040584"/>
                  <a:pt x="5087983" y="5000245"/>
                  <a:pt x="5087983" y="4950543"/>
                </a:cubicBezTo>
                <a:cubicBezTo>
                  <a:pt x="5087983" y="4950418"/>
                  <a:pt x="5087983" y="4950251"/>
                  <a:pt x="5087982" y="4950125"/>
                </a:cubicBezTo>
                <a:cubicBezTo>
                  <a:pt x="5088233" y="4900256"/>
                  <a:pt x="5128822" y="4860043"/>
                  <a:pt x="5178692" y="4860253"/>
                </a:cubicBezTo>
                <a:cubicBezTo>
                  <a:pt x="5228560" y="4860504"/>
                  <a:pt x="5268816" y="4901093"/>
                  <a:pt x="5268565" y="4950963"/>
                </a:cubicBezTo>
                <a:cubicBezTo>
                  <a:pt x="5268503" y="4963430"/>
                  <a:pt x="5265920" y="4975297"/>
                  <a:pt x="5261299" y="4986079"/>
                </a:cubicBezTo>
                <a:cubicBezTo>
                  <a:pt x="5250905" y="5010341"/>
                  <a:pt x="5230205" y="5029116"/>
                  <a:pt x="5204725" y="5036908"/>
                </a:cubicBezTo>
                <a:close/>
                <a:moveTo>
                  <a:pt x="5448449" y="4973294"/>
                </a:moveTo>
                <a:cubicBezTo>
                  <a:pt x="5440087" y="4975896"/>
                  <a:pt x="5431195" y="4977298"/>
                  <a:pt x="5421978" y="4977298"/>
                </a:cubicBezTo>
                <a:cubicBezTo>
                  <a:pt x="5372820" y="4977298"/>
                  <a:pt x="5332941" y="4937419"/>
                  <a:pt x="5332940" y="4888261"/>
                </a:cubicBezTo>
                <a:cubicBezTo>
                  <a:pt x="5332940" y="4839102"/>
                  <a:pt x="5372818" y="4799224"/>
                  <a:pt x="5421976" y="4799224"/>
                </a:cubicBezTo>
                <a:cubicBezTo>
                  <a:pt x="5471136" y="4799225"/>
                  <a:pt x="5511015" y="4839103"/>
                  <a:pt x="5511015" y="4888263"/>
                </a:cubicBezTo>
                <a:cubicBezTo>
                  <a:pt x="5511015" y="4900552"/>
                  <a:pt x="5508523" y="4912262"/>
                  <a:pt x="5504015" y="4922913"/>
                </a:cubicBezTo>
                <a:cubicBezTo>
                  <a:pt x="5493876" y="4946879"/>
                  <a:pt x="5473539" y="4965488"/>
                  <a:pt x="5448449" y="4973294"/>
                </a:cubicBezTo>
                <a:close/>
                <a:moveTo>
                  <a:pt x="3884473" y="5442135"/>
                </a:moveTo>
                <a:cubicBezTo>
                  <a:pt x="3876045" y="5444802"/>
                  <a:pt x="3867077" y="5446262"/>
                  <a:pt x="3857774" y="5446309"/>
                </a:cubicBezTo>
                <a:cubicBezTo>
                  <a:pt x="3857649" y="5446308"/>
                  <a:pt x="3857481" y="5446308"/>
                  <a:pt x="3857356" y="5446309"/>
                </a:cubicBezTo>
                <a:cubicBezTo>
                  <a:pt x="3807737" y="5446308"/>
                  <a:pt x="3767482" y="5406053"/>
                  <a:pt x="3767482" y="5356435"/>
                </a:cubicBezTo>
                <a:cubicBezTo>
                  <a:pt x="3767481" y="5306942"/>
                  <a:pt x="3807486" y="5266813"/>
                  <a:pt x="3856937" y="5266563"/>
                </a:cubicBezTo>
                <a:cubicBezTo>
                  <a:pt x="3906556" y="5266353"/>
                  <a:pt x="3946978" y="5306400"/>
                  <a:pt x="3947228" y="5356017"/>
                </a:cubicBezTo>
                <a:cubicBezTo>
                  <a:pt x="3947282" y="5368422"/>
                  <a:pt x="3944817" y="5380252"/>
                  <a:pt x="3940318" y="5391023"/>
                </a:cubicBezTo>
                <a:cubicBezTo>
                  <a:pt x="3930192" y="5415257"/>
                  <a:pt x="3909757" y="5434132"/>
                  <a:pt x="3884473" y="5442135"/>
                </a:cubicBezTo>
                <a:close/>
                <a:moveTo>
                  <a:pt x="6977418" y="4552186"/>
                </a:moveTo>
                <a:cubicBezTo>
                  <a:pt x="6977125" y="4552186"/>
                  <a:pt x="6976873" y="4552186"/>
                  <a:pt x="6976582" y="4552186"/>
                </a:cubicBezTo>
                <a:cubicBezTo>
                  <a:pt x="6941009" y="4551936"/>
                  <a:pt x="6912375" y="4522926"/>
                  <a:pt x="6912626" y="4487395"/>
                </a:cubicBezTo>
                <a:cubicBezTo>
                  <a:pt x="6912626" y="4451613"/>
                  <a:pt x="6941636" y="4422603"/>
                  <a:pt x="6977418" y="4422603"/>
                </a:cubicBezTo>
                <a:cubicBezTo>
                  <a:pt x="7013199" y="4422603"/>
                  <a:pt x="7042209" y="4451613"/>
                  <a:pt x="7042210" y="4487395"/>
                </a:cubicBezTo>
                <a:cubicBezTo>
                  <a:pt x="7042210" y="4496340"/>
                  <a:pt x="7040396" y="4504862"/>
                  <a:pt x="7037117" y="4512613"/>
                </a:cubicBezTo>
                <a:cubicBezTo>
                  <a:pt x="7027281" y="4535867"/>
                  <a:pt x="7004253" y="4552186"/>
                  <a:pt x="6977418" y="4552186"/>
                </a:cubicBezTo>
                <a:close/>
                <a:moveTo>
                  <a:pt x="3290539" y="5663681"/>
                </a:moveTo>
                <a:cubicBezTo>
                  <a:pt x="3250189" y="5663698"/>
                  <a:pt x="3217417" y="5630925"/>
                  <a:pt x="3217417" y="5590546"/>
                </a:cubicBezTo>
                <a:cubicBezTo>
                  <a:pt x="3217417" y="5550166"/>
                  <a:pt x="3250189" y="5517394"/>
                  <a:pt x="3290569" y="5517394"/>
                </a:cubicBezTo>
                <a:cubicBezTo>
                  <a:pt x="3330949" y="5517394"/>
                  <a:pt x="3363692" y="5550149"/>
                  <a:pt x="3363692" y="5590529"/>
                </a:cubicBezTo>
                <a:cubicBezTo>
                  <a:pt x="3363692" y="5600623"/>
                  <a:pt x="3361645" y="5610243"/>
                  <a:pt x="3357941" y="5618994"/>
                </a:cubicBezTo>
                <a:cubicBezTo>
                  <a:pt x="3346830" y="5645247"/>
                  <a:pt x="3320824" y="5663681"/>
                  <a:pt x="3290539" y="5663681"/>
                </a:cubicBezTo>
                <a:close/>
                <a:moveTo>
                  <a:pt x="2208044" y="6010491"/>
                </a:moveTo>
                <a:cubicBezTo>
                  <a:pt x="2198895" y="6013337"/>
                  <a:pt x="2189167" y="6014870"/>
                  <a:pt x="2179081" y="6014870"/>
                </a:cubicBezTo>
                <a:cubicBezTo>
                  <a:pt x="2125290" y="6014871"/>
                  <a:pt x="2081684" y="5971265"/>
                  <a:pt x="2081684" y="5917473"/>
                </a:cubicBezTo>
                <a:cubicBezTo>
                  <a:pt x="2081684" y="5863682"/>
                  <a:pt x="2125290" y="5820076"/>
                  <a:pt x="2179081" y="5820077"/>
                </a:cubicBezTo>
                <a:cubicBezTo>
                  <a:pt x="2232872" y="5820076"/>
                  <a:pt x="2276478" y="5863683"/>
                  <a:pt x="2276478" y="5917474"/>
                </a:cubicBezTo>
                <a:cubicBezTo>
                  <a:pt x="2276478" y="5930922"/>
                  <a:pt x="2273753" y="5943732"/>
                  <a:pt x="2268824" y="5955385"/>
                </a:cubicBezTo>
                <a:cubicBezTo>
                  <a:pt x="2257736" y="5981602"/>
                  <a:pt x="2235493" y="6001954"/>
                  <a:pt x="2208044" y="6010491"/>
                </a:cubicBezTo>
                <a:close/>
                <a:moveTo>
                  <a:pt x="1875596" y="6115989"/>
                </a:moveTo>
                <a:cubicBezTo>
                  <a:pt x="1874801" y="6116156"/>
                  <a:pt x="1873965" y="6115947"/>
                  <a:pt x="1873297" y="6115486"/>
                </a:cubicBezTo>
                <a:cubicBezTo>
                  <a:pt x="1872001" y="6114525"/>
                  <a:pt x="1871707" y="6112685"/>
                  <a:pt x="1872670" y="6111390"/>
                </a:cubicBezTo>
                <a:cubicBezTo>
                  <a:pt x="1872670" y="6108882"/>
                  <a:pt x="1875596" y="6108882"/>
                  <a:pt x="1875596" y="6108882"/>
                </a:cubicBezTo>
                <a:cubicBezTo>
                  <a:pt x="1876139" y="6108839"/>
                  <a:pt x="1876682" y="6108924"/>
                  <a:pt x="1877143" y="6109173"/>
                </a:cubicBezTo>
                <a:cubicBezTo>
                  <a:pt x="1878606" y="6109843"/>
                  <a:pt x="1879232" y="6111599"/>
                  <a:pt x="1878522" y="6113062"/>
                </a:cubicBezTo>
                <a:cubicBezTo>
                  <a:pt x="1878355" y="6114608"/>
                  <a:pt x="1877143" y="6115820"/>
                  <a:pt x="1875596" y="6115989"/>
                </a:cubicBezTo>
                <a:close/>
                <a:moveTo>
                  <a:pt x="4139145" y="5450786"/>
                </a:moveTo>
                <a:cubicBezTo>
                  <a:pt x="4130152" y="5453582"/>
                  <a:pt x="4120589" y="5455089"/>
                  <a:pt x="4110674" y="5455089"/>
                </a:cubicBezTo>
                <a:cubicBezTo>
                  <a:pt x="4110382" y="5455089"/>
                  <a:pt x="4110131" y="5455089"/>
                  <a:pt x="4109837" y="5455089"/>
                </a:cubicBezTo>
                <a:cubicBezTo>
                  <a:pt x="4057210" y="5454838"/>
                  <a:pt x="4014697" y="5411990"/>
                  <a:pt x="4014947" y="5359363"/>
                </a:cubicBezTo>
                <a:cubicBezTo>
                  <a:pt x="4014947" y="5306483"/>
                  <a:pt x="4057794" y="5263638"/>
                  <a:pt x="4110673" y="5263638"/>
                </a:cubicBezTo>
                <a:cubicBezTo>
                  <a:pt x="4163552" y="5263639"/>
                  <a:pt x="4206399" y="5306484"/>
                  <a:pt x="4206400" y="5359364"/>
                </a:cubicBezTo>
                <a:cubicBezTo>
                  <a:pt x="4206400" y="5372583"/>
                  <a:pt x="4203721" y="5385176"/>
                  <a:pt x="4198878" y="5396629"/>
                </a:cubicBezTo>
                <a:cubicBezTo>
                  <a:pt x="4187981" y="5422398"/>
                  <a:pt x="4166124" y="5442397"/>
                  <a:pt x="4139145" y="5450786"/>
                </a:cubicBezTo>
                <a:close/>
                <a:moveTo>
                  <a:pt x="7563059" y="4436818"/>
                </a:moveTo>
                <a:cubicBezTo>
                  <a:pt x="7562933" y="4436818"/>
                  <a:pt x="7562765" y="4436818"/>
                  <a:pt x="7562640" y="4436818"/>
                </a:cubicBezTo>
                <a:cubicBezTo>
                  <a:pt x="7549264" y="4436567"/>
                  <a:pt x="7538564" y="4425531"/>
                  <a:pt x="7538814" y="4412155"/>
                </a:cubicBezTo>
                <a:cubicBezTo>
                  <a:pt x="7538814" y="4412031"/>
                  <a:pt x="7538813" y="4411863"/>
                  <a:pt x="7538814" y="4411737"/>
                </a:cubicBezTo>
                <a:cubicBezTo>
                  <a:pt x="7539065" y="4398110"/>
                  <a:pt x="7550268" y="4387284"/>
                  <a:pt x="7563894" y="4387494"/>
                </a:cubicBezTo>
                <a:cubicBezTo>
                  <a:pt x="7577523" y="4387743"/>
                  <a:pt x="7588348" y="4398946"/>
                  <a:pt x="7588140" y="4412573"/>
                </a:cubicBezTo>
                <a:cubicBezTo>
                  <a:pt x="7588015" y="4419387"/>
                  <a:pt x="7585151" y="4425511"/>
                  <a:pt x="7580615" y="4429901"/>
                </a:cubicBezTo>
                <a:cubicBezTo>
                  <a:pt x="7576080" y="4434289"/>
                  <a:pt x="7569873" y="4436944"/>
                  <a:pt x="7563059" y="4436818"/>
                </a:cubicBezTo>
                <a:close/>
                <a:moveTo>
                  <a:pt x="2758483" y="5866729"/>
                </a:moveTo>
                <a:cubicBezTo>
                  <a:pt x="2749490" y="5869525"/>
                  <a:pt x="2739929" y="5871032"/>
                  <a:pt x="2730014" y="5871032"/>
                </a:cubicBezTo>
                <a:cubicBezTo>
                  <a:pt x="2677134" y="5871032"/>
                  <a:pt x="2634288" y="5828186"/>
                  <a:pt x="2634288" y="5775306"/>
                </a:cubicBezTo>
                <a:cubicBezTo>
                  <a:pt x="2634288" y="5722429"/>
                  <a:pt x="2677134" y="5679583"/>
                  <a:pt x="2730013" y="5679583"/>
                </a:cubicBezTo>
                <a:cubicBezTo>
                  <a:pt x="2782892" y="5679583"/>
                  <a:pt x="2825738" y="5722429"/>
                  <a:pt x="2825738" y="5775306"/>
                </a:cubicBezTo>
                <a:cubicBezTo>
                  <a:pt x="2825738" y="5788526"/>
                  <a:pt x="2823060" y="5801118"/>
                  <a:pt x="2818217" y="5812571"/>
                </a:cubicBezTo>
                <a:cubicBezTo>
                  <a:pt x="2807320" y="5838341"/>
                  <a:pt x="2785461" y="5858340"/>
                  <a:pt x="2758483" y="5866729"/>
                </a:cubicBezTo>
                <a:close/>
                <a:moveTo>
                  <a:pt x="6785595" y="4676372"/>
                </a:moveTo>
                <a:cubicBezTo>
                  <a:pt x="6778375" y="4679369"/>
                  <a:pt x="6770448" y="4680996"/>
                  <a:pt x="6762139" y="4680934"/>
                </a:cubicBezTo>
                <a:cubicBezTo>
                  <a:pt x="6762014" y="4680933"/>
                  <a:pt x="6761848" y="4680934"/>
                  <a:pt x="6761723" y="4680933"/>
                </a:cubicBezTo>
                <a:cubicBezTo>
                  <a:pt x="6728700" y="4680683"/>
                  <a:pt x="6702114" y="4653764"/>
                  <a:pt x="6702364" y="4620740"/>
                </a:cubicBezTo>
                <a:cubicBezTo>
                  <a:pt x="6702365" y="4620615"/>
                  <a:pt x="6702364" y="4620448"/>
                  <a:pt x="6702364" y="4620323"/>
                </a:cubicBezTo>
                <a:cubicBezTo>
                  <a:pt x="6702616" y="4587090"/>
                  <a:pt x="6729745" y="4560338"/>
                  <a:pt x="6762977" y="4560546"/>
                </a:cubicBezTo>
                <a:cubicBezTo>
                  <a:pt x="6796209" y="4560797"/>
                  <a:pt x="6822961" y="4587927"/>
                  <a:pt x="6822752" y="4621159"/>
                </a:cubicBezTo>
                <a:cubicBezTo>
                  <a:pt x="6822689" y="4629467"/>
                  <a:pt x="6820947" y="4637372"/>
                  <a:pt x="6817849" y="4644553"/>
                </a:cubicBezTo>
                <a:cubicBezTo>
                  <a:pt x="6814751" y="4651735"/>
                  <a:pt x="6810297" y="4658192"/>
                  <a:pt x="6804814" y="4663602"/>
                </a:cubicBezTo>
                <a:cubicBezTo>
                  <a:pt x="6799330" y="4669012"/>
                  <a:pt x="6792816" y="4673376"/>
                  <a:pt x="6785595" y="4676372"/>
                </a:cubicBezTo>
                <a:close/>
                <a:moveTo>
                  <a:pt x="2421938" y="6019009"/>
                </a:moveTo>
                <a:cubicBezTo>
                  <a:pt x="2405301" y="6019009"/>
                  <a:pt x="2391841" y="6005548"/>
                  <a:pt x="2391841" y="5988911"/>
                </a:cubicBezTo>
                <a:cubicBezTo>
                  <a:pt x="2391841" y="5972273"/>
                  <a:pt x="2405301" y="5958815"/>
                  <a:pt x="2421938" y="5958815"/>
                </a:cubicBezTo>
                <a:cubicBezTo>
                  <a:pt x="2438575" y="5958815"/>
                  <a:pt x="2452035" y="5972273"/>
                  <a:pt x="2452035" y="5988911"/>
                </a:cubicBezTo>
                <a:cubicBezTo>
                  <a:pt x="2452035" y="5997230"/>
                  <a:pt x="2448670" y="6004754"/>
                  <a:pt x="2443226" y="6010199"/>
                </a:cubicBezTo>
                <a:cubicBezTo>
                  <a:pt x="2437781" y="6015644"/>
                  <a:pt x="2430257" y="6019008"/>
                  <a:pt x="2421938" y="6019009"/>
                </a:cubicBezTo>
                <a:close/>
                <a:moveTo>
                  <a:pt x="4392425" y="5442919"/>
                </a:moveTo>
                <a:cubicBezTo>
                  <a:pt x="4383304" y="5445712"/>
                  <a:pt x="4373614" y="5447195"/>
                  <a:pt x="4363574" y="5447148"/>
                </a:cubicBezTo>
                <a:cubicBezTo>
                  <a:pt x="4310235" y="5447148"/>
                  <a:pt x="4267012" y="5403924"/>
                  <a:pt x="4267012" y="5350586"/>
                </a:cubicBezTo>
                <a:cubicBezTo>
                  <a:pt x="4267012" y="5350293"/>
                  <a:pt x="4267011" y="5350042"/>
                  <a:pt x="4267012" y="5349749"/>
                </a:cubicBezTo>
                <a:cubicBezTo>
                  <a:pt x="4267262" y="5296202"/>
                  <a:pt x="4310861" y="5252979"/>
                  <a:pt x="4364410" y="5253189"/>
                </a:cubicBezTo>
                <a:cubicBezTo>
                  <a:pt x="4417956" y="5253439"/>
                  <a:pt x="4461180" y="5297040"/>
                  <a:pt x="4460971" y="5350587"/>
                </a:cubicBezTo>
                <a:cubicBezTo>
                  <a:pt x="4460908" y="5363974"/>
                  <a:pt x="4458136" y="5376718"/>
                  <a:pt x="4453177" y="5388301"/>
                </a:cubicBezTo>
                <a:cubicBezTo>
                  <a:pt x="4442018" y="5414360"/>
                  <a:pt x="4419787" y="5434538"/>
                  <a:pt x="4392425" y="5442919"/>
                </a:cubicBezTo>
                <a:close/>
                <a:moveTo>
                  <a:pt x="6564855" y="4799097"/>
                </a:moveTo>
                <a:cubicBezTo>
                  <a:pt x="6557654" y="4802145"/>
                  <a:pt x="6549738" y="4803830"/>
                  <a:pt x="6541430" y="4803830"/>
                </a:cubicBezTo>
                <a:cubicBezTo>
                  <a:pt x="6541305" y="4803830"/>
                  <a:pt x="6541138" y="4803830"/>
                  <a:pt x="6541012" y="4803830"/>
                </a:cubicBezTo>
                <a:cubicBezTo>
                  <a:pt x="6507990" y="4803830"/>
                  <a:pt x="6481236" y="4777078"/>
                  <a:pt x="6481236" y="4744055"/>
                </a:cubicBezTo>
                <a:cubicBezTo>
                  <a:pt x="6481236" y="4743929"/>
                  <a:pt x="6481236" y="4743762"/>
                  <a:pt x="6481236" y="4743637"/>
                </a:cubicBezTo>
                <a:cubicBezTo>
                  <a:pt x="6481236" y="4710404"/>
                  <a:pt x="6508198" y="4683442"/>
                  <a:pt x="6541430" y="4683442"/>
                </a:cubicBezTo>
                <a:cubicBezTo>
                  <a:pt x="6574662" y="4683442"/>
                  <a:pt x="6601624" y="4710404"/>
                  <a:pt x="6601624" y="4743637"/>
                </a:cubicBezTo>
                <a:cubicBezTo>
                  <a:pt x="6601624" y="4751945"/>
                  <a:pt x="6599938" y="4759860"/>
                  <a:pt x="6596892" y="4767061"/>
                </a:cubicBezTo>
                <a:cubicBezTo>
                  <a:pt x="6593845" y="4774262"/>
                  <a:pt x="6589436" y="4780748"/>
                  <a:pt x="6583989" y="4786195"/>
                </a:cubicBezTo>
                <a:cubicBezTo>
                  <a:pt x="6578542" y="4791642"/>
                  <a:pt x="6572056" y="4796051"/>
                  <a:pt x="6564855" y="4799097"/>
                </a:cubicBezTo>
                <a:close/>
                <a:moveTo>
                  <a:pt x="7361995" y="4574344"/>
                </a:moveTo>
                <a:cubicBezTo>
                  <a:pt x="7360699" y="4574637"/>
                  <a:pt x="7359319" y="4574638"/>
                  <a:pt x="7358023" y="4574344"/>
                </a:cubicBezTo>
                <a:cubicBezTo>
                  <a:pt x="7352799" y="4573259"/>
                  <a:pt x="7349496" y="4568158"/>
                  <a:pt x="7350583" y="4562934"/>
                </a:cubicBezTo>
                <a:cubicBezTo>
                  <a:pt x="7351711" y="4557749"/>
                  <a:pt x="7356811" y="4554448"/>
                  <a:pt x="7361994" y="4555534"/>
                </a:cubicBezTo>
                <a:cubicBezTo>
                  <a:pt x="7367095" y="4555534"/>
                  <a:pt x="7371192" y="4559630"/>
                  <a:pt x="7371191" y="4564730"/>
                </a:cubicBezTo>
                <a:cubicBezTo>
                  <a:pt x="7371191" y="4564856"/>
                  <a:pt x="7371191" y="4565023"/>
                  <a:pt x="7371191" y="4565148"/>
                </a:cubicBezTo>
                <a:cubicBezTo>
                  <a:pt x="7371191" y="4570248"/>
                  <a:pt x="7367094" y="4574344"/>
                  <a:pt x="7361995" y="4574344"/>
                </a:cubicBezTo>
                <a:close/>
                <a:moveTo>
                  <a:pt x="3567912" y="5701592"/>
                </a:moveTo>
                <a:cubicBezTo>
                  <a:pt x="3559784" y="5704121"/>
                  <a:pt x="3551142" y="5705483"/>
                  <a:pt x="3542184" y="5705483"/>
                </a:cubicBezTo>
                <a:cubicBezTo>
                  <a:pt x="3494406" y="5705482"/>
                  <a:pt x="3455656" y="5666732"/>
                  <a:pt x="3455656" y="5618953"/>
                </a:cubicBezTo>
                <a:cubicBezTo>
                  <a:pt x="3455655" y="5571174"/>
                  <a:pt x="3494405" y="5532425"/>
                  <a:pt x="3542184" y="5532425"/>
                </a:cubicBezTo>
                <a:cubicBezTo>
                  <a:pt x="3589964" y="5532425"/>
                  <a:pt x="3628713" y="5571174"/>
                  <a:pt x="3628713" y="5618954"/>
                </a:cubicBezTo>
                <a:cubicBezTo>
                  <a:pt x="3628713" y="5630899"/>
                  <a:pt x="3626292" y="5642279"/>
                  <a:pt x="3621912" y="5652631"/>
                </a:cubicBezTo>
                <a:cubicBezTo>
                  <a:pt x="3612059" y="5675922"/>
                  <a:pt x="3592295" y="5694006"/>
                  <a:pt x="3567912" y="5701592"/>
                </a:cubicBezTo>
                <a:close/>
                <a:moveTo>
                  <a:pt x="4641631" y="5412836"/>
                </a:moveTo>
                <a:cubicBezTo>
                  <a:pt x="4633413" y="5415349"/>
                  <a:pt x="4624682" y="5416680"/>
                  <a:pt x="4615638" y="5416633"/>
                </a:cubicBezTo>
                <a:cubicBezTo>
                  <a:pt x="4567607" y="5416633"/>
                  <a:pt x="4528689" y="5377716"/>
                  <a:pt x="4528690" y="5329686"/>
                </a:cubicBezTo>
                <a:cubicBezTo>
                  <a:pt x="4528688" y="5329393"/>
                  <a:pt x="4528689" y="5329142"/>
                  <a:pt x="4528690" y="5328849"/>
                </a:cubicBezTo>
                <a:cubicBezTo>
                  <a:pt x="4528940" y="5280612"/>
                  <a:pt x="4568234" y="5241695"/>
                  <a:pt x="4616473" y="5241904"/>
                </a:cubicBezTo>
                <a:cubicBezTo>
                  <a:pt x="4664711" y="5242155"/>
                  <a:pt x="4703628" y="5281448"/>
                  <a:pt x="4703418" y="5329687"/>
                </a:cubicBezTo>
                <a:cubicBezTo>
                  <a:pt x="4703357" y="5341747"/>
                  <a:pt x="4700855" y="5353227"/>
                  <a:pt x="4696383" y="5363659"/>
                </a:cubicBezTo>
                <a:cubicBezTo>
                  <a:pt x="4686320" y="5387131"/>
                  <a:pt x="4666283" y="5405299"/>
                  <a:pt x="4641631" y="5412836"/>
                </a:cubicBezTo>
                <a:close/>
                <a:moveTo>
                  <a:pt x="6314451" y="4922966"/>
                </a:moveTo>
                <a:cubicBezTo>
                  <a:pt x="6314158" y="4922965"/>
                  <a:pt x="6313865" y="4922966"/>
                  <a:pt x="6313614" y="4922965"/>
                </a:cubicBezTo>
                <a:cubicBezTo>
                  <a:pt x="6276662" y="4922255"/>
                  <a:pt x="6247276" y="4891740"/>
                  <a:pt x="6247987" y="4854828"/>
                </a:cubicBezTo>
                <a:cubicBezTo>
                  <a:pt x="6248656" y="4818211"/>
                  <a:pt x="6278669" y="4788992"/>
                  <a:pt x="6315245" y="4789201"/>
                </a:cubicBezTo>
                <a:cubicBezTo>
                  <a:pt x="6352197" y="4789410"/>
                  <a:pt x="6381959" y="4819548"/>
                  <a:pt x="6381751" y="4856500"/>
                </a:cubicBezTo>
                <a:cubicBezTo>
                  <a:pt x="6381688" y="4865728"/>
                  <a:pt x="6379760" y="4874509"/>
                  <a:pt x="6376325" y="4882487"/>
                </a:cubicBezTo>
                <a:cubicBezTo>
                  <a:pt x="6366022" y="4906420"/>
                  <a:pt x="6342165" y="4923121"/>
                  <a:pt x="6314451" y="4922966"/>
                </a:cubicBezTo>
                <a:close/>
                <a:moveTo>
                  <a:pt x="3003623" y="5908523"/>
                </a:moveTo>
                <a:cubicBezTo>
                  <a:pt x="2995495" y="5911052"/>
                  <a:pt x="2986854" y="5912415"/>
                  <a:pt x="2977895" y="5912415"/>
                </a:cubicBezTo>
                <a:cubicBezTo>
                  <a:pt x="2977770" y="5912415"/>
                  <a:pt x="2977603" y="5912415"/>
                  <a:pt x="2977478" y="5912415"/>
                </a:cubicBezTo>
                <a:cubicBezTo>
                  <a:pt x="2929908" y="5912415"/>
                  <a:pt x="2891367" y="5873875"/>
                  <a:pt x="2891367" y="5826305"/>
                </a:cubicBezTo>
                <a:cubicBezTo>
                  <a:pt x="2891367" y="5826180"/>
                  <a:pt x="2891367" y="5826013"/>
                  <a:pt x="2891367" y="5825888"/>
                </a:cubicBezTo>
                <a:cubicBezTo>
                  <a:pt x="2891367" y="5778109"/>
                  <a:pt x="2930116" y="5739359"/>
                  <a:pt x="2977895" y="5739359"/>
                </a:cubicBezTo>
                <a:cubicBezTo>
                  <a:pt x="3025675" y="5739359"/>
                  <a:pt x="3064423" y="5778109"/>
                  <a:pt x="3064424" y="5825888"/>
                </a:cubicBezTo>
                <a:cubicBezTo>
                  <a:pt x="3064424" y="5837832"/>
                  <a:pt x="3062002" y="5849213"/>
                  <a:pt x="3057623" y="5859564"/>
                </a:cubicBezTo>
                <a:cubicBezTo>
                  <a:pt x="3047769" y="5882854"/>
                  <a:pt x="3028007" y="5900937"/>
                  <a:pt x="3003623" y="5908523"/>
                </a:cubicBezTo>
                <a:close/>
                <a:moveTo>
                  <a:pt x="6082871" y="5022035"/>
                </a:moveTo>
                <a:cubicBezTo>
                  <a:pt x="6046632" y="5022035"/>
                  <a:pt x="6017243" y="4992647"/>
                  <a:pt x="6017244" y="4956405"/>
                </a:cubicBezTo>
                <a:cubicBezTo>
                  <a:pt x="6017243" y="4920165"/>
                  <a:pt x="6046630" y="4890778"/>
                  <a:pt x="6082872" y="4890779"/>
                </a:cubicBezTo>
                <a:cubicBezTo>
                  <a:pt x="6119114" y="4890779"/>
                  <a:pt x="6148499" y="4920165"/>
                  <a:pt x="6148499" y="4956405"/>
                </a:cubicBezTo>
                <a:cubicBezTo>
                  <a:pt x="6148499" y="4965466"/>
                  <a:pt x="6146663" y="4974098"/>
                  <a:pt x="6143341" y="4981949"/>
                </a:cubicBezTo>
                <a:cubicBezTo>
                  <a:pt x="6133377" y="5005504"/>
                  <a:pt x="6110053" y="5022034"/>
                  <a:pt x="6082871" y="5022035"/>
                </a:cubicBezTo>
                <a:close/>
                <a:moveTo>
                  <a:pt x="4891733" y="5375674"/>
                </a:moveTo>
                <a:cubicBezTo>
                  <a:pt x="4883878" y="5378116"/>
                  <a:pt x="4875527" y="5379431"/>
                  <a:pt x="4866866" y="5379431"/>
                </a:cubicBezTo>
                <a:cubicBezTo>
                  <a:pt x="4820675" y="5379431"/>
                  <a:pt x="4783262" y="5342019"/>
                  <a:pt x="4783262" y="5295827"/>
                </a:cubicBezTo>
                <a:cubicBezTo>
                  <a:pt x="4783262" y="5249638"/>
                  <a:pt x="4820674" y="5212226"/>
                  <a:pt x="4866866" y="5212226"/>
                </a:cubicBezTo>
                <a:cubicBezTo>
                  <a:pt x="4913055" y="5212225"/>
                  <a:pt x="4950467" y="5249638"/>
                  <a:pt x="4950468" y="5295828"/>
                </a:cubicBezTo>
                <a:cubicBezTo>
                  <a:pt x="4950468" y="5307376"/>
                  <a:pt x="4948130" y="5318375"/>
                  <a:pt x="4943901" y="5328378"/>
                </a:cubicBezTo>
                <a:cubicBezTo>
                  <a:pt x="4934384" y="5350885"/>
                  <a:pt x="4915297" y="5368349"/>
                  <a:pt x="4891733" y="5375674"/>
                </a:cubicBezTo>
                <a:close/>
                <a:moveTo>
                  <a:pt x="2115952" y="6201680"/>
                </a:moveTo>
                <a:cubicBezTo>
                  <a:pt x="2111354" y="6201680"/>
                  <a:pt x="2107592" y="6197918"/>
                  <a:pt x="2107592" y="6193319"/>
                </a:cubicBezTo>
                <a:cubicBezTo>
                  <a:pt x="2107592" y="6188722"/>
                  <a:pt x="2111354" y="6184960"/>
                  <a:pt x="2115952" y="6184960"/>
                </a:cubicBezTo>
                <a:cubicBezTo>
                  <a:pt x="2120550" y="6184960"/>
                  <a:pt x="2124312" y="6188722"/>
                  <a:pt x="2124312" y="6193319"/>
                </a:cubicBezTo>
                <a:cubicBezTo>
                  <a:pt x="2124312" y="6197918"/>
                  <a:pt x="2120550" y="6201680"/>
                  <a:pt x="2115952" y="6201680"/>
                </a:cubicBezTo>
                <a:close/>
                <a:moveTo>
                  <a:pt x="3794665" y="5713007"/>
                </a:moveTo>
                <a:cubicBezTo>
                  <a:pt x="3752195" y="5713007"/>
                  <a:pt x="3717751" y="5678563"/>
                  <a:pt x="3717751" y="5636093"/>
                </a:cubicBezTo>
                <a:cubicBezTo>
                  <a:pt x="3717750" y="5593622"/>
                  <a:pt x="3752195" y="5559179"/>
                  <a:pt x="3794665" y="5559179"/>
                </a:cubicBezTo>
                <a:cubicBezTo>
                  <a:pt x="3837134" y="5559179"/>
                  <a:pt x="3871579" y="5593623"/>
                  <a:pt x="3871581" y="5636093"/>
                </a:cubicBezTo>
                <a:cubicBezTo>
                  <a:pt x="3871581" y="5646711"/>
                  <a:pt x="3869428" y="5656827"/>
                  <a:pt x="3865535" y="5666027"/>
                </a:cubicBezTo>
                <a:cubicBezTo>
                  <a:pt x="3853857" y="5693632"/>
                  <a:pt x="3826518" y="5713008"/>
                  <a:pt x="3794665" y="5713007"/>
                </a:cubicBezTo>
                <a:close/>
                <a:moveTo>
                  <a:pt x="5139748" y="5328190"/>
                </a:moveTo>
                <a:cubicBezTo>
                  <a:pt x="5132248" y="5330523"/>
                  <a:pt x="5124273" y="5331780"/>
                  <a:pt x="5116004" y="5331780"/>
                </a:cubicBezTo>
                <a:cubicBezTo>
                  <a:pt x="5115878" y="5331780"/>
                  <a:pt x="5115710" y="5331779"/>
                  <a:pt x="5115585" y="5331779"/>
                </a:cubicBezTo>
                <a:cubicBezTo>
                  <a:pt x="5071735" y="5331779"/>
                  <a:pt x="5036162" y="5296206"/>
                  <a:pt x="5036162" y="5252356"/>
                </a:cubicBezTo>
                <a:cubicBezTo>
                  <a:pt x="5036161" y="5252230"/>
                  <a:pt x="5036161" y="5252064"/>
                  <a:pt x="5036162" y="5251938"/>
                </a:cubicBezTo>
                <a:cubicBezTo>
                  <a:pt x="5036161" y="5207837"/>
                  <a:pt x="5071901" y="5172097"/>
                  <a:pt x="5116003" y="5172098"/>
                </a:cubicBezTo>
                <a:cubicBezTo>
                  <a:pt x="5160103" y="5172098"/>
                  <a:pt x="5195844" y="5207838"/>
                  <a:pt x="5195844" y="5251938"/>
                </a:cubicBezTo>
                <a:cubicBezTo>
                  <a:pt x="5195844" y="5262963"/>
                  <a:pt x="5193611" y="5273466"/>
                  <a:pt x="5189570" y="5283018"/>
                </a:cubicBezTo>
                <a:cubicBezTo>
                  <a:pt x="5180481" y="5304511"/>
                  <a:pt x="5162249" y="5321193"/>
                  <a:pt x="5139748" y="5328190"/>
                </a:cubicBezTo>
                <a:close/>
                <a:moveTo>
                  <a:pt x="5870445" y="5124661"/>
                </a:moveTo>
                <a:cubicBezTo>
                  <a:pt x="5862945" y="5126994"/>
                  <a:pt x="5854971" y="5128250"/>
                  <a:pt x="5846703" y="5128250"/>
                </a:cubicBezTo>
                <a:cubicBezTo>
                  <a:pt x="5802608" y="5128250"/>
                  <a:pt x="5766862" y="5092504"/>
                  <a:pt x="5766861" y="5048409"/>
                </a:cubicBezTo>
                <a:cubicBezTo>
                  <a:pt x="5766861" y="5004314"/>
                  <a:pt x="5802606" y="4968569"/>
                  <a:pt x="5846703" y="4968569"/>
                </a:cubicBezTo>
                <a:cubicBezTo>
                  <a:pt x="5890797" y="4968569"/>
                  <a:pt x="5926544" y="5004315"/>
                  <a:pt x="5926543" y="5048410"/>
                </a:cubicBezTo>
                <a:cubicBezTo>
                  <a:pt x="5926544" y="5059434"/>
                  <a:pt x="5924309" y="5069936"/>
                  <a:pt x="5920269" y="5079488"/>
                </a:cubicBezTo>
                <a:cubicBezTo>
                  <a:pt x="5911179" y="5100980"/>
                  <a:pt x="5892946" y="5117663"/>
                  <a:pt x="5870445" y="5124661"/>
                </a:cubicBezTo>
                <a:close/>
                <a:moveTo>
                  <a:pt x="7153826" y="4746565"/>
                </a:moveTo>
                <a:cubicBezTo>
                  <a:pt x="7133050" y="4746565"/>
                  <a:pt x="7116204" y="4729719"/>
                  <a:pt x="7116203" y="4708944"/>
                </a:cubicBezTo>
                <a:cubicBezTo>
                  <a:pt x="7116203" y="4688169"/>
                  <a:pt x="7133049" y="4671323"/>
                  <a:pt x="7153826" y="4671323"/>
                </a:cubicBezTo>
                <a:cubicBezTo>
                  <a:pt x="7174601" y="4671323"/>
                  <a:pt x="7191447" y="4688169"/>
                  <a:pt x="7191447" y="4708944"/>
                </a:cubicBezTo>
                <a:cubicBezTo>
                  <a:pt x="7191447" y="4719332"/>
                  <a:pt x="7187235" y="4728737"/>
                  <a:pt x="7180427" y="4735545"/>
                </a:cubicBezTo>
                <a:cubicBezTo>
                  <a:pt x="7173618" y="4742354"/>
                  <a:pt x="7164213" y="4746566"/>
                  <a:pt x="7153826" y="4746565"/>
                </a:cubicBezTo>
                <a:close/>
                <a:moveTo>
                  <a:pt x="5386376" y="5272176"/>
                </a:moveTo>
                <a:cubicBezTo>
                  <a:pt x="5378876" y="5274508"/>
                  <a:pt x="5370901" y="5275765"/>
                  <a:pt x="5362632" y="5275765"/>
                </a:cubicBezTo>
                <a:cubicBezTo>
                  <a:pt x="5318614" y="5275556"/>
                  <a:pt x="5282999" y="5239941"/>
                  <a:pt x="5282790" y="5195924"/>
                </a:cubicBezTo>
                <a:cubicBezTo>
                  <a:pt x="5282789" y="5151824"/>
                  <a:pt x="5318531" y="5116084"/>
                  <a:pt x="5362631" y="5116083"/>
                </a:cubicBezTo>
                <a:cubicBezTo>
                  <a:pt x="5406732" y="5116084"/>
                  <a:pt x="5442473" y="5151825"/>
                  <a:pt x="5442473" y="5195925"/>
                </a:cubicBezTo>
                <a:cubicBezTo>
                  <a:pt x="5442472" y="5206950"/>
                  <a:pt x="5440238" y="5217452"/>
                  <a:pt x="5436198" y="5227005"/>
                </a:cubicBezTo>
                <a:cubicBezTo>
                  <a:pt x="5427109" y="5248498"/>
                  <a:pt x="5408877" y="5265179"/>
                  <a:pt x="5386376" y="5272176"/>
                </a:cubicBezTo>
                <a:close/>
                <a:moveTo>
                  <a:pt x="5629602" y="5202576"/>
                </a:moveTo>
                <a:cubicBezTo>
                  <a:pt x="5622247" y="5204819"/>
                  <a:pt x="5614433" y="5206005"/>
                  <a:pt x="5606337" y="5205958"/>
                </a:cubicBezTo>
                <a:cubicBezTo>
                  <a:pt x="5563406" y="5205958"/>
                  <a:pt x="5528584" y="5171137"/>
                  <a:pt x="5528584" y="5128207"/>
                </a:cubicBezTo>
                <a:cubicBezTo>
                  <a:pt x="5528584" y="5127915"/>
                  <a:pt x="5528584" y="5127663"/>
                  <a:pt x="5528584" y="5127371"/>
                </a:cubicBezTo>
                <a:cubicBezTo>
                  <a:pt x="5528834" y="5084190"/>
                  <a:pt x="5563990" y="5049412"/>
                  <a:pt x="5607172" y="5049622"/>
                </a:cubicBezTo>
                <a:cubicBezTo>
                  <a:pt x="5650352" y="5049871"/>
                  <a:pt x="5685131" y="5085027"/>
                  <a:pt x="5684923" y="5128208"/>
                </a:cubicBezTo>
                <a:cubicBezTo>
                  <a:pt x="5684860" y="5139004"/>
                  <a:pt x="5682615" y="5149276"/>
                  <a:pt x="5678610" y="5158609"/>
                </a:cubicBezTo>
                <a:cubicBezTo>
                  <a:pt x="5669596" y="5179607"/>
                  <a:pt x="5651666" y="5195848"/>
                  <a:pt x="5629602" y="5202576"/>
                </a:cubicBezTo>
                <a:close/>
                <a:moveTo>
                  <a:pt x="2684876" y="6091538"/>
                </a:moveTo>
                <a:cubicBezTo>
                  <a:pt x="2679476" y="6093824"/>
                  <a:pt x="2673541" y="6095088"/>
                  <a:pt x="2667313" y="6095088"/>
                </a:cubicBezTo>
                <a:cubicBezTo>
                  <a:pt x="2642399" y="6095088"/>
                  <a:pt x="2622166" y="6074856"/>
                  <a:pt x="2622166" y="6049943"/>
                </a:cubicBezTo>
                <a:cubicBezTo>
                  <a:pt x="2622167" y="6025028"/>
                  <a:pt x="2642398" y="6004797"/>
                  <a:pt x="2667312" y="6004797"/>
                </a:cubicBezTo>
                <a:cubicBezTo>
                  <a:pt x="2692226" y="6004797"/>
                  <a:pt x="2712458" y="6025028"/>
                  <a:pt x="2712458" y="6049942"/>
                </a:cubicBezTo>
                <a:cubicBezTo>
                  <a:pt x="2712458" y="6062399"/>
                  <a:pt x="2707399" y="6073686"/>
                  <a:pt x="2699227" y="6081858"/>
                </a:cubicBezTo>
                <a:cubicBezTo>
                  <a:pt x="2695141" y="6085944"/>
                  <a:pt x="2690276" y="6089252"/>
                  <a:pt x="2684876" y="6091538"/>
                </a:cubicBezTo>
                <a:close/>
                <a:moveTo>
                  <a:pt x="3254452" y="5951856"/>
                </a:moveTo>
                <a:cubicBezTo>
                  <a:pt x="3246048" y="5954469"/>
                  <a:pt x="3237113" y="5955877"/>
                  <a:pt x="3227849" y="5955877"/>
                </a:cubicBezTo>
                <a:cubicBezTo>
                  <a:pt x="3178606" y="5955877"/>
                  <a:pt x="3138644" y="5916084"/>
                  <a:pt x="3138413" y="5866851"/>
                </a:cubicBezTo>
                <a:cubicBezTo>
                  <a:pt x="3138413" y="5866727"/>
                  <a:pt x="3138412" y="5866560"/>
                  <a:pt x="3138413" y="5866434"/>
                </a:cubicBezTo>
                <a:cubicBezTo>
                  <a:pt x="3138413" y="5817026"/>
                  <a:pt x="3178457" y="5776980"/>
                  <a:pt x="3227848" y="5776969"/>
                </a:cubicBezTo>
                <a:cubicBezTo>
                  <a:pt x="3277257" y="5776968"/>
                  <a:pt x="3317303" y="5817015"/>
                  <a:pt x="3317304" y="5866423"/>
                </a:cubicBezTo>
                <a:cubicBezTo>
                  <a:pt x="3317304" y="5878775"/>
                  <a:pt x="3314801" y="5890542"/>
                  <a:pt x="3310274" y="5901245"/>
                </a:cubicBezTo>
                <a:cubicBezTo>
                  <a:pt x="3300090" y="5925325"/>
                  <a:pt x="3279662" y="5944016"/>
                  <a:pt x="3254452" y="5951856"/>
                </a:cubicBezTo>
                <a:close/>
                <a:moveTo>
                  <a:pt x="4074104" y="5723460"/>
                </a:moveTo>
                <a:cubicBezTo>
                  <a:pt x="4066248" y="5725904"/>
                  <a:pt x="4057897" y="5727221"/>
                  <a:pt x="4049236" y="5727221"/>
                </a:cubicBezTo>
                <a:cubicBezTo>
                  <a:pt x="4048526" y="5727221"/>
                  <a:pt x="4047816" y="5727221"/>
                  <a:pt x="4047105" y="5727179"/>
                </a:cubicBezTo>
                <a:cubicBezTo>
                  <a:pt x="4000956" y="5726050"/>
                  <a:pt x="3964463" y="5687678"/>
                  <a:pt x="3965632" y="5641529"/>
                </a:cubicBezTo>
                <a:cubicBezTo>
                  <a:pt x="3966761" y="5596215"/>
                  <a:pt x="4003838" y="5560015"/>
                  <a:pt x="4049194" y="5560016"/>
                </a:cubicBezTo>
                <a:cubicBezTo>
                  <a:pt x="4095343" y="5560015"/>
                  <a:pt x="4132797" y="5597428"/>
                  <a:pt x="4132798" y="5643575"/>
                </a:cubicBezTo>
                <a:cubicBezTo>
                  <a:pt x="4132807" y="5655124"/>
                  <a:pt x="4130477" y="5666125"/>
                  <a:pt x="4126254" y="5676132"/>
                </a:cubicBezTo>
                <a:cubicBezTo>
                  <a:pt x="4116752" y="5698648"/>
                  <a:pt x="4097666" y="5716128"/>
                  <a:pt x="4074104" y="5723460"/>
                </a:cubicBezTo>
                <a:close/>
                <a:moveTo>
                  <a:pt x="6960306" y="4892493"/>
                </a:moveTo>
                <a:cubicBezTo>
                  <a:pt x="6954004" y="4895158"/>
                  <a:pt x="6947075" y="4896632"/>
                  <a:pt x="6939801" y="4896632"/>
                </a:cubicBezTo>
                <a:cubicBezTo>
                  <a:pt x="6910708" y="4896632"/>
                  <a:pt x="6887133" y="4873056"/>
                  <a:pt x="6887133" y="4843963"/>
                </a:cubicBezTo>
                <a:cubicBezTo>
                  <a:pt x="6887132" y="4814869"/>
                  <a:pt x="6910709" y="4791293"/>
                  <a:pt x="6939801" y="4791293"/>
                </a:cubicBezTo>
                <a:cubicBezTo>
                  <a:pt x="6968896" y="4791293"/>
                  <a:pt x="6992473" y="4814869"/>
                  <a:pt x="6992473" y="4843963"/>
                </a:cubicBezTo>
                <a:cubicBezTo>
                  <a:pt x="6992473" y="4851236"/>
                  <a:pt x="6991000" y="4858164"/>
                  <a:pt x="6988335" y="4864466"/>
                </a:cubicBezTo>
                <a:cubicBezTo>
                  <a:pt x="6985670" y="4870768"/>
                  <a:pt x="6981813" y="4876442"/>
                  <a:pt x="6977048" y="4881208"/>
                </a:cubicBezTo>
                <a:cubicBezTo>
                  <a:pt x="6972283" y="4885973"/>
                  <a:pt x="6966608" y="4889829"/>
                  <a:pt x="6960306" y="4892493"/>
                </a:cubicBezTo>
                <a:close/>
                <a:moveTo>
                  <a:pt x="2915193" y="6135217"/>
                </a:moveTo>
                <a:cubicBezTo>
                  <a:pt x="2896508" y="6135217"/>
                  <a:pt x="2881334" y="6120042"/>
                  <a:pt x="2881335" y="6101358"/>
                </a:cubicBezTo>
                <a:cubicBezTo>
                  <a:pt x="2881334" y="6082673"/>
                  <a:pt x="2896508" y="6067500"/>
                  <a:pt x="2915194" y="6067499"/>
                </a:cubicBezTo>
                <a:cubicBezTo>
                  <a:pt x="2933878" y="6067500"/>
                  <a:pt x="2949052" y="6082673"/>
                  <a:pt x="2949052" y="6101358"/>
                </a:cubicBezTo>
                <a:cubicBezTo>
                  <a:pt x="2949053" y="6110700"/>
                  <a:pt x="2945259" y="6119165"/>
                  <a:pt x="2939129" y="6125294"/>
                </a:cubicBezTo>
                <a:cubicBezTo>
                  <a:pt x="2933001" y="6131423"/>
                  <a:pt x="2924536" y="6135217"/>
                  <a:pt x="2915193" y="6135217"/>
                </a:cubicBezTo>
                <a:close/>
                <a:moveTo>
                  <a:pt x="4324914" y="5717613"/>
                </a:moveTo>
                <a:cubicBezTo>
                  <a:pt x="4317059" y="5720055"/>
                  <a:pt x="4308707" y="5721370"/>
                  <a:pt x="4300046" y="5721370"/>
                </a:cubicBezTo>
                <a:cubicBezTo>
                  <a:pt x="4253855" y="5721370"/>
                  <a:pt x="4216442" y="5683957"/>
                  <a:pt x="4216442" y="5637766"/>
                </a:cubicBezTo>
                <a:cubicBezTo>
                  <a:pt x="4216442" y="5591576"/>
                  <a:pt x="4253854" y="5554164"/>
                  <a:pt x="4300046" y="5554163"/>
                </a:cubicBezTo>
                <a:cubicBezTo>
                  <a:pt x="4346236" y="5554164"/>
                  <a:pt x="4383648" y="5591576"/>
                  <a:pt x="4383648" y="5637768"/>
                </a:cubicBezTo>
                <a:cubicBezTo>
                  <a:pt x="4383648" y="5649316"/>
                  <a:pt x="4381310" y="5660314"/>
                  <a:pt x="4377081" y="5670317"/>
                </a:cubicBezTo>
                <a:cubicBezTo>
                  <a:pt x="4367566" y="5692824"/>
                  <a:pt x="4348478" y="5710288"/>
                  <a:pt x="4324914" y="5717613"/>
                </a:cubicBezTo>
                <a:close/>
                <a:moveTo>
                  <a:pt x="6738543" y="5013175"/>
                </a:moveTo>
                <a:cubicBezTo>
                  <a:pt x="6732692" y="5015651"/>
                  <a:pt x="6726260" y="5017020"/>
                  <a:pt x="6719509" y="5017020"/>
                </a:cubicBezTo>
                <a:cubicBezTo>
                  <a:pt x="6719384" y="5017021"/>
                  <a:pt x="6719216" y="5017020"/>
                  <a:pt x="6719091" y="5017020"/>
                </a:cubicBezTo>
                <a:cubicBezTo>
                  <a:pt x="6692296" y="5017020"/>
                  <a:pt x="6670601" y="4995325"/>
                  <a:pt x="6670602" y="4968532"/>
                </a:cubicBezTo>
                <a:cubicBezTo>
                  <a:pt x="6670601" y="4968406"/>
                  <a:pt x="6670601" y="4968238"/>
                  <a:pt x="6670601" y="4968113"/>
                </a:cubicBezTo>
                <a:cubicBezTo>
                  <a:pt x="6670601" y="4941110"/>
                  <a:pt x="6692504" y="4919205"/>
                  <a:pt x="6719510" y="4919205"/>
                </a:cubicBezTo>
                <a:cubicBezTo>
                  <a:pt x="6746513" y="4919206"/>
                  <a:pt x="6768417" y="4941109"/>
                  <a:pt x="6768415" y="4968114"/>
                </a:cubicBezTo>
                <a:cubicBezTo>
                  <a:pt x="6768416" y="4981616"/>
                  <a:pt x="6762940" y="4993842"/>
                  <a:pt x="6754089" y="5002693"/>
                </a:cubicBezTo>
                <a:cubicBezTo>
                  <a:pt x="6749663" y="5007118"/>
                  <a:pt x="6744393" y="5010700"/>
                  <a:pt x="6738543" y="5013175"/>
                </a:cubicBezTo>
                <a:close/>
                <a:moveTo>
                  <a:pt x="3506801" y="5985130"/>
                </a:moveTo>
                <a:cubicBezTo>
                  <a:pt x="3498044" y="5987853"/>
                  <a:pt x="3488731" y="5989320"/>
                  <a:pt x="3479075" y="5989320"/>
                </a:cubicBezTo>
                <a:cubicBezTo>
                  <a:pt x="3478949" y="5989320"/>
                  <a:pt x="3478782" y="5989320"/>
                  <a:pt x="3478657" y="5989320"/>
                </a:cubicBezTo>
                <a:cubicBezTo>
                  <a:pt x="3427408" y="5989319"/>
                  <a:pt x="3385857" y="5947768"/>
                  <a:pt x="3385857" y="5896521"/>
                </a:cubicBezTo>
                <a:cubicBezTo>
                  <a:pt x="3385857" y="5896395"/>
                  <a:pt x="3385857" y="5896227"/>
                  <a:pt x="3385857" y="5896102"/>
                </a:cubicBezTo>
                <a:cubicBezTo>
                  <a:pt x="3385858" y="5844603"/>
                  <a:pt x="3427575" y="5802886"/>
                  <a:pt x="3479075" y="5802885"/>
                </a:cubicBezTo>
                <a:cubicBezTo>
                  <a:pt x="3530574" y="5802886"/>
                  <a:pt x="3572291" y="5844604"/>
                  <a:pt x="3572290" y="5896102"/>
                </a:cubicBezTo>
                <a:cubicBezTo>
                  <a:pt x="3572291" y="5908977"/>
                  <a:pt x="3569684" y="5921241"/>
                  <a:pt x="3564969" y="5932394"/>
                </a:cubicBezTo>
                <a:cubicBezTo>
                  <a:pt x="3554358" y="5957488"/>
                  <a:pt x="3533075" y="5976961"/>
                  <a:pt x="3506801" y="5985130"/>
                </a:cubicBezTo>
                <a:close/>
                <a:moveTo>
                  <a:pt x="7537985" y="4794640"/>
                </a:moveTo>
                <a:cubicBezTo>
                  <a:pt x="7532927" y="4794640"/>
                  <a:pt x="7528789" y="4790544"/>
                  <a:pt x="7528789" y="4785444"/>
                </a:cubicBezTo>
                <a:cubicBezTo>
                  <a:pt x="7528789" y="4780345"/>
                  <a:pt x="7532927" y="4776248"/>
                  <a:pt x="7537985" y="4776248"/>
                </a:cubicBezTo>
                <a:cubicBezTo>
                  <a:pt x="7543085" y="4776248"/>
                  <a:pt x="7547181" y="4780345"/>
                  <a:pt x="7547181" y="4785444"/>
                </a:cubicBezTo>
                <a:cubicBezTo>
                  <a:pt x="7547181" y="4790544"/>
                  <a:pt x="7543085" y="4794640"/>
                  <a:pt x="7537985" y="4794640"/>
                </a:cubicBezTo>
                <a:close/>
                <a:moveTo>
                  <a:pt x="4576938" y="5696006"/>
                </a:moveTo>
                <a:cubicBezTo>
                  <a:pt x="4569359" y="5698363"/>
                  <a:pt x="4561301" y="5699633"/>
                  <a:pt x="4552946" y="5699633"/>
                </a:cubicBezTo>
                <a:cubicBezTo>
                  <a:pt x="4552652" y="5699633"/>
                  <a:pt x="4552402" y="5699633"/>
                  <a:pt x="4552110" y="5699633"/>
                </a:cubicBezTo>
                <a:cubicBezTo>
                  <a:pt x="4507800" y="5699382"/>
                  <a:pt x="4472018" y="5663266"/>
                  <a:pt x="4472268" y="5618956"/>
                </a:cubicBezTo>
                <a:cubicBezTo>
                  <a:pt x="4472268" y="5574396"/>
                  <a:pt x="4508385" y="5538280"/>
                  <a:pt x="4552945" y="5538280"/>
                </a:cubicBezTo>
                <a:cubicBezTo>
                  <a:pt x="4597506" y="5538281"/>
                  <a:pt x="4633622" y="5574397"/>
                  <a:pt x="4633622" y="5618956"/>
                </a:cubicBezTo>
                <a:cubicBezTo>
                  <a:pt x="4633621" y="5630098"/>
                  <a:pt x="4631365" y="5640710"/>
                  <a:pt x="4627282" y="5650362"/>
                </a:cubicBezTo>
                <a:cubicBezTo>
                  <a:pt x="4618097" y="5672079"/>
                  <a:pt x="4599675" y="5688935"/>
                  <a:pt x="4576938" y="5696006"/>
                </a:cubicBezTo>
                <a:close/>
                <a:moveTo>
                  <a:pt x="6519738" y="5142645"/>
                </a:moveTo>
                <a:cubicBezTo>
                  <a:pt x="6512029" y="5146653"/>
                  <a:pt x="6503408" y="5149215"/>
                  <a:pt x="6494201" y="5149947"/>
                </a:cubicBezTo>
                <a:cubicBezTo>
                  <a:pt x="6490691" y="5150241"/>
                  <a:pt x="6487137" y="5150241"/>
                  <a:pt x="6483625" y="5149948"/>
                </a:cubicBezTo>
                <a:cubicBezTo>
                  <a:pt x="6446799" y="5147022"/>
                  <a:pt x="6419335" y="5114793"/>
                  <a:pt x="6422261" y="5078009"/>
                </a:cubicBezTo>
                <a:cubicBezTo>
                  <a:pt x="6425145" y="5041181"/>
                  <a:pt x="6457375" y="5013675"/>
                  <a:pt x="6494201" y="5016602"/>
                </a:cubicBezTo>
                <a:cubicBezTo>
                  <a:pt x="6526973" y="5019194"/>
                  <a:pt x="6552973" y="5045236"/>
                  <a:pt x="6555607" y="5078008"/>
                </a:cubicBezTo>
                <a:cubicBezTo>
                  <a:pt x="6557049" y="5096400"/>
                  <a:pt x="6550905" y="5113654"/>
                  <a:pt x="6539796" y="5126675"/>
                </a:cubicBezTo>
                <a:cubicBezTo>
                  <a:pt x="6534241" y="5133185"/>
                  <a:pt x="6527446" y="5138638"/>
                  <a:pt x="6519738" y="5142645"/>
                </a:cubicBezTo>
                <a:close/>
                <a:moveTo>
                  <a:pt x="4828297" y="5668113"/>
                </a:moveTo>
                <a:cubicBezTo>
                  <a:pt x="4820669" y="5670442"/>
                  <a:pt x="4812566" y="5671675"/>
                  <a:pt x="4804172" y="5671629"/>
                </a:cubicBezTo>
                <a:cubicBezTo>
                  <a:pt x="4759529" y="5671419"/>
                  <a:pt x="4723495" y="5635177"/>
                  <a:pt x="4723495" y="5590533"/>
                </a:cubicBezTo>
                <a:cubicBezTo>
                  <a:pt x="4723495" y="5590408"/>
                  <a:pt x="4723495" y="5590242"/>
                  <a:pt x="4723495" y="5590115"/>
                </a:cubicBezTo>
                <a:cubicBezTo>
                  <a:pt x="4723746" y="5545346"/>
                  <a:pt x="4760238" y="5509229"/>
                  <a:pt x="4805007" y="5509439"/>
                </a:cubicBezTo>
                <a:cubicBezTo>
                  <a:pt x="4849777" y="5509689"/>
                  <a:pt x="4885936" y="5546183"/>
                  <a:pt x="4885684" y="5590952"/>
                </a:cubicBezTo>
                <a:cubicBezTo>
                  <a:pt x="4885622" y="5602144"/>
                  <a:pt x="4883294" y="5612798"/>
                  <a:pt x="4879138" y="5622479"/>
                </a:cubicBezTo>
                <a:cubicBezTo>
                  <a:pt x="4869787" y="5644263"/>
                  <a:pt x="4851181" y="5661123"/>
                  <a:pt x="4828297" y="5668113"/>
                </a:cubicBezTo>
                <a:close/>
                <a:moveTo>
                  <a:pt x="3164735" y="6168652"/>
                </a:moveTo>
                <a:cubicBezTo>
                  <a:pt x="3150188" y="6168651"/>
                  <a:pt x="3138400" y="6156863"/>
                  <a:pt x="3138400" y="6142315"/>
                </a:cubicBezTo>
                <a:cubicBezTo>
                  <a:pt x="3138401" y="6127770"/>
                  <a:pt x="3150188" y="6115982"/>
                  <a:pt x="3164735" y="6115982"/>
                </a:cubicBezTo>
                <a:cubicBezTo>
                  <a:pt x="3179283" y="6115982"/>
                  <a:pt x="3191070" y="6127769"/>
                  <a:pt x="3191070" y="6142316"/>
                </a:cubicBezTo>
                <a:cubicBezTo>
                  <a:pt x="3191070" y="6149590"/>
                  <a:pt x="3188124" y="6156173"/>
                  <a:pt x="3183358" y="6160939"/>
                </a:cubicBezTo>
                <a:cubicBezTo>
                  <a:pt x="3178593" y="6165705"/>
                  <a:pt x="3172008" y="6168652"/>
                  <a:pt x="3164735" y="6168652"/>
                </a:cubicBezTo>
                <a:close/>
                <a:moveTo>
                  <a:pt x="6286828" y="5242337"/>
                </a:moveTo>
                <a:cubicBezTo>
                  <a:pt x="6279777" y="5245319"/>
                  <a:pt x="6272024" y="5246969"/>
                  <a:pt x="6263886" y="5246969"/>
                </a:cubicBezTo>
                <a:cubicBezTo>
                  <a:pt x="6231334" y="5246969"/>
                  <a:pt x="6204946" y="5220582"/>
                  <a:pt x="6204946" y="5188030"/>
                </a:cubicBezTo>
                <a:cubicBezTo>
                  <a:pt x="6204946" y="5155479"/>
                  <a:pt x="6231334" y="5129090"/>
                  <a:pt x="6263886" y="5129089"/>
                </a:cubicBezTo>
                <a:cubicBezTo>
                  <a:pt x="6296437" y="5129090"/>
                  <a:pt x="6322825" y="5155478"/>
                  <a:pt x="6322825" y="5188030"/>
                </a:cubicBezTo>
                <a:cubicBezTo>
                  <a:pt x="6322825" y="5196168"/>
                  <a:pt x="6321175" y="5203921"/>
                  <a:pt x="6318193" y="5210972"/>
                </a:cubicBezTo>
                <a:cubicBezTo>
                  <a:pt x="6315211" y="5218024"/>
                  <a:pt x="6310895" y="5224374"/>
                  <a:pt x="6305562" y="5229707"/>
                </a:cubicBezTo>
                <a:cubicBezTo>
                  <a:pt x="6300229" y="5235039"/>
                  <a:pt x="6293879" y="5239355"/>
                  <a:pt x="6286828" y="5242337"/>
                </a:cubicBezTo>
                <a:close/>
                <a:moveTo>
                  <a:pt x="3757130" y="5998899"/>
                </a:moveTo>
                <a:cubicBezTo>
                  <a:pt x="3748912" y="6001411"/>
                  <a:pt x="3740182" y="6002743"/>
                  <a:pt x="3731137" y="6002696"/>
                </a:cubicBezTo>
                <a:cubicBezTo>
                  <a:pt x="3683065" y="6002446"/>
                  <a:pt x="3644189" y="5963402"/>
                  <a:pt x="3644189" y="5915330"/>
                </a:cubicBezTo>
                <a:cubicBezTo>
                  <a:pt x="3644189" y="5915206"/>
                  <a:pt x="3644189" y="5915038"/>
                  <a:pt x="3644189" y="5914913"/>
                </a:cubicBezTo>
                <a:cubicBezTo>
                  <a:pt x="3644440" y="5866673"/>
                  <a:pt x="3683733" y="5827757"/>
                  <a:pt x="3731972" y="5827966"/>
                </a:cubicBezTo>
                <a:cubicBezTo>
                  <a:pt x="3780209" y="5828218"/>
                  <a:pt x="3819128" y="5867511"/>
                  <a:pt x="3818920" y="5915750"/>
                </a:cubicBezTo>
                <a:cubicBezTo>
                  <a:pt x="3818857" y="5927809"/>
                  <a:pt x="3816354" y="5939289"/>
                  <a:pt x="3811882" y="5949721"/>
                </a:cubicBezTo>
                <a:cubicBezTo>
                  <a:pt x="3801819" y="5973193"/>
                  <a:pt x="3781782" y="5991361"/>
                  <a:pt x="3757130" y="5998899"/>
                </a:cubicBezTo>
                <a:close/>
                <a:moveTo>
                  <a:pt x="5052473" y="5619377"/>
                </a:moveTo>
                <a:cubicBezTo>
                  <a:pt x="5014852" y="5619376"/>
                  <a:pt x="4984336" y="5588860"/>
                  <a:pt x="4984336" y="5551239"/>
                </a:cubicBezTo>
                <a:cubicBezTo>
                  <a:pt x="4984336" y="5550948"/>
                  <a:pt x="4984337" y="5550696"/>
                  <a:pt x="4984337" y="5550403"/>
                </a:cubicBezTo>
                <a:cubicBezTo>
                  <a:pt x="4984545" y="5512531"/>
                  <a:pt x="5015435" y="5482058"/>
                  <a:pt x="5053310" y="5482267"/>
                </a:cubicBezTo>
                <a:cubicBezTo>
                  <a:pt x="5091181" y="5482519"/>
                  <a:pt x="5121654" y="5513368"/>
                  <a:pt x="5121446" y="5551240"/>
                </a:cubicBezTo>
                <a:cubicBezTo>
                  <a:pt x="5121383" y="5560708"/>
                  <a:pt x="5119408" y="5569716"/>
                  <a:pt x="5115889" y="5577899"/>
                </a:cubicBezTo>
                <a:cubicBezTo>
                  <a:pt x="5105332" y="5602447"/>
                  <a:pt x="5080878" y="5619565"/>
                  <a:pt x="5052473" y="5619377"/>
                </a:cubicBezTo>
                <a:close/>
                <a:moveTo>
                  <a:pt x="7330660" y="4946841"/>
                </a:moveTo>
                <a:cubicBezTo>
                  <a:pt x="7321425" y="4946840"/>
                  <a:pt x="7313939" y="4939353"/>
                  <a:pt x="7313939" y="4930119"/>
                </a:cubicBezTo>
                <a:cubicBezTo>
                  <a:pt x="7313939" y="4920885"/>
                  <a:pt x="7321426" y="4913399"/>
                  <a:pt x="7330660" y="4913399"/>
                </a:cubicBezTo>
                <a:cubicBezTo>
                  <a:pt x="7339894" y="4913399"/>
                  <a:pt x="7347380" y="4920885"/>
                  <a:pt x="7347380" y="4930119"/>
                </a:cubicBezTo>
                <a:cubicBezTo>
                  <a:pt x="7347379" y="4934737"/>
                  <a:pt x="7345508" y="4938917"/>
                  <a:pt x="7342482" y="4941943"/>
                </a:cubicBezTo>
                <a:cubicBezTo>
                  <a:pt x="7339456" y="4944969"/>
                  <a:pt x="7335277" y="4946840"/>
                  <a:pt x="7330660" y="4946841"/>
                </a:cubicBezTo>
                <a:close/>
                <a:moveTo>
                  <a:pt x="6028955" y="5349760"/>
                </a:moveTo>
                <a:cubicBezTo>
                  <a:pt x="6028662" y="5349760"/>
                  <a:pt x="6028410" y="5349760"/>
                  <a:pt x="6028118" y="5349760"/>
                </a:cubicBezTo>
                <a:cubicBezTo>
                  <a:pt x="5990957" y="5349509"/>
                  <a:pt x="5960985" y="5319203"/>
                  <a:pt x="5961237" y="5282042"/>
                </a:cubicBezTo>
                <a:cubicBezTo>
                  <a:pt x="5961237" y="5244629"/>
                  <a:pt x="5991542" y="5214324"/>
                  <a:pt x="6028955" y="5214324"/>
                </a:cubicBezTo>
                <a:cubicBezTo>
                  <a:pt x="6066367" y="5214324"/>
                  <a:pt x="6096672" y="5244629"/>
                  <a:pt x="6096671" y="5282042"/>
                </a:cubicBezTo>
                <a:cubicBezTo>
                  <a:pt x="6096671" y="5291395"/>
                  <a:pt x="6094777" y="5300304"/>
                  <a:pt x="6091351" y="5308406"/>
                </a:cubicBezTo>
                <a:cubicBezTo>
                  <a:pt x="6081074" y="5332713"/>
                  <a:pt x="6057013" y="5349760"/>
                  <a:pt x="6028955" y="5349760"/>
                </a:cubicBezTo>
                <a:close/>
                <a:moveTo>
                  <a:pt x="5303283" y="5576322"/>
                </a:moveTo>
                <a:cubicBezTo>
                  <a:pt x="5303157" y="5576322"/>
                  <a:pt x="5302989" y="5576322"/>
                  <a:pt x="5302865" y="5576322"/>
                </a:cubicBezTo>
                <a:cubicBezTo>
                  <a:pt x="5261063" y="5576071"/>
                  <a:pt x="5227371" y="5542046"/>
                  <a:pt x="5227621" y="5500243"/>
                </a:cubicBezTo>
                <a:cubicBezTo>
                  <a:pt x="5227620" y="5500118"/>
                  <a:pt x="5227621" y="5499952"/>
                  <a:pt x="5227621" y="5499825"/>
                </a:cubicBezTo>
                <a:cubicBezTo>
                  <a:pt x="5227872" y="5457815"/>
                  <a:pt x="5262106" y="5423956"/>
                  <a:pt x="5304118" y="5424165"/>
                </a:cubicBezTo>
                <a:cubicBezTo>
                  <a:pt x="5346128" y="5424417"/>
                  <a:pt x="5379987" y="5458652"/>
                  <a:pt x="5379779" y="5500662"/>
                </a:cubicBezTo>
                <a:cubicBezTo>
                  <a:pt x="5379716" y="5511165"/>
                  <a:pt x="5377529" y="5521161"/>
                  <a:pt x="5373628" y="5530243"/>
                </a:cubicBezTo>
                <a:cubicBezTo>
                  <a:pt x="5361925" y="5557490"/>
                  <a:pt x="5334790" y="5576512"/>
                  <a:pt x="5303283" y="5576322"/>
                </a:cubicBezTo>
                <a:close/>
                <a:moveTo>
                  <a:pt x="5547830" y="5508647"/>
                </a:moveTo>
                <a:cubicBezTo>
                  <a:pt x="5509045" y="5508647"/>
                  <a:pt x="5477604" y="5477204"/>
                  <a:pt x="5477604" y="5438420"/>
                </a:cubicBezTo>
                <a:cubicBezTo>
                  <a:pt x="5477604" y="5399636"/>
                  <a:pt x="5509045" y="5368194"/>
                  <a:pt x="5547830" y="5368194"/>
                </a:cubicBezTo>
                <a:cubicBezTo>
                  <a:pt x="5586614" y="5368195"/>
                  <a:pt x="5618056" y="5399637"/>
                  <a:pt x="5618056" y="5438421"/>
                </a:cubicBezTo>
                <a:cubicBezTo>
                  <a:pt x="5618056" y="5448117"/>
                  <a:pt x="5616091" y="5457354"/>
                  <a:pt x="5612538" y="5465756"/>
                </a:cubicBezTo>
                <a:cubicBezTo>
                  <a:pt x="5601877" y="5490961"/>
                  <a:pt x="5576919" y="5508647"/>
                  <a:pt x="5547830" y="5508647"/>
                </a:cubicBezTo>
                <a:close/>
                <a:moveTo>
                  <a:pt x="5789852" y="5437124"/>
                </a:moveTo>
                <a:cubicBezTo>
                  <a:pt x="5750558" y="5436874"/>
                  <a:pt x="5718789" y="5404979"/>
                  <a:pt x="5718789" y="5365644"/>
                </a:cubicBezTo>
                <a:cubicBezTo>
                  <a:pt x="5718789" y="5365519"/>
                  <a:pt x="5718789" y="5365352"/>
                  <a:pt x="5718789" y="5365226"/>
                </a:cubicBezTo>
                <a:cubicBezTo>
                  <a:pt x="5719040" y="5325766"/>
                  <a:pt x="5751228" y="5293955"/>
                  <a:pt x="5790688" y="5294164"/>
                </a:cubicBezTo>
                <a:cubicBezTo>
                  <a:pt x="5830149" y="5294415"/>
                  <a:pt x="5861960" y="5326603"/>
                  <a:pt x="5861750" y="5366063"/>
                </a:cubicBezTo>
                <a:cubicBezTo>
                  <a:pt x="5861687" y="5375927"/>
                  <a:pt x="5859628" y="5385316"/>
                  <a:pt x="5855959" y="5393848"/>
                </a:cubicBezTo>
                <a:cubicBezTo>
                  <a:pt x="5844951" y="5419442"/>
                  <a:pt x="5819448" y="5437312"/>
                  <a:pt x="5789852" y="5437124"/>
                </a:cubicBezTo>
                <a:close/>
                <a:moveTo>
                  <a:pt x="4008198" y="5999525"/>
                </a:moveTo>
                <a:cubicBezTo>
                  <a:pt x="4000697" y="6001857"/>
                  <a:pt x="3992722" y="6003114"/>
                  <a:pt x="3984453" y="6003114"/>
                </a:cubicBezTo>
                <a:cubicBezTo>
                  <a:pt x="3984161" y="6003114"/>
                  <a:pt x="3983911" y="6003114"/>
                  <a:pt x="3983617" y="6003114"/>
                </a:cubicBezTo>
                <a:cubicBezTo>
                  <a:pt x="3939768" y="6002863"/>
                  <a:pt x="3904362" y="5967123"/>
                  <a:pt x="3904612" y="5923273"/>
                </a:cubicBezTo>
                <a:cubicBezTo>
                  <a:pt x="3904612" y="5879173"/>
                  <a:pt x="3940352" y="5843433"/>
                  <a:pt x="3984453" y="5843433"/>
                </a:cubicBezTo>
                <a:cubicBezTo>
                  <a:pt x="4028554" y="5843433"/>
                  <a:pt x="4064295" y="5879173"/>
                  <a:pt x="4064295" y="5923273"/>
                </a:cubicBezTo>
                <a:cubicBezTo>
                  <a:pt x="4064295" y="5934298"/>
                  <a:pt x="4062061" y="5944801"/>
                  <a:pt x="4058021" y="5954353"/>
                </a:cubicBezTo>
                <a:cubicBezTo>
                  <a:pt x="4048933" y="5975845"/>
                  <a:pt x="4030700" y="5992527"/>
                  <a:pt x="4008198" y="5999525"/>
                </a:cubicBezTo>
                <a:close/>
                <a:moveTo>
                  <a:pt x="7129392" y="5080003"/>
                </a:moveTo>
                <a:cubicBezTo>
                  <a:pt x="7125844" y="5082578"/>
                  <a:pt x="7121309" y="5083801"/>
                  <a:pt x="7116628" y="5083070"/>
                </a:cubicBezTo>
                <a:cubicBezTo>
                  <a:pt x="7109270" y="5081900"/>
                  <a:pt x="7103544" y="5076173"/>
                  <a:pt x="7102373" y="5068816"/>
                </a:cubicBezTo>
                <a:cubicBezTo>
                  <a:pt x="7100910" y="5059453"/>
                  <a:pt x="7107264" y="5050674"/>
                  <a:pt x="7116627" y="5049211"/>
                </a:cubicBezTo>
                <a:cubicBezTo>
                  <a:pt x="7118382" y="5048919"/>
                  <a:pt x="7120180" y="5048919"/>
                  <a:pt x="7121977" y="5049211"/>
                </a:cubicBezTo>
                <a:cubicBezTo>
                  <a:pt x="7131299" y="5050675"/>
                  <a:pt x="7137695" y="5059453"/>
                  <a:pt x="7136232" y="5068817"/>
                </a:cubicBezTo>
                <a:cubicBezTo>
                  <a:pt x="7135500" y="5073498"/>
                  <a:pt x="7132940" y="5077427"/>
                  <a:pt x="7129392" y="5080003"/>
                </a:cubicBezTo>
                <a:close/>
                <a:moveTo>
                  <a:pt x="3415962" y="6196659"/>
                </a:moveTo>
                <a:cubicBezTo>
                  <a:pt x="3403046" y="6196658"/>
                  <a:pt x="3392553" y="6186166"/>
                  <a:pt x="3392553" y="6173249"/>
                </a:cubicBezTo>
                <a:cubicBezTo>
                  <a:pt x="3392553" y="6160332"/>
                  <a:pt x="3403046" y="6149841"/>
                  <a:pt x="3415962" y="6149841"/>
                </a:cubicBezTo>
                <a:cubicBezTo>
                  <a:pt x="3428878" y="6149842"/>
                  <a:pt x="3439371" y="6160332"/>
                  <a:pt x="3439371" y="6173249"/>
                </a:cubicBezTo>
                <a:cubicBezTo>
                  <a:pt x="3439371" y="6179707"/>
                  <a:pt x="3436748" y="6185560"/>
                  <a:pt x="3432510" y="6189798"/>
                </a:cubicBezTo>
                <a:cubicBezTo>
                  <a:pt x="3428273" y="6194036"/>
                  <a:pt x="3422421" y="6196658"/>
                  <a:pt x="3415962" y="6196659"/>
                </a:cubicBezTo>
                <a:close/>
                <a:moveTo>
                  <a:pt x="6897589" y="5207638"/>
                </a:moveTo>
                <a:cubicBezTo>
                  <a:pt x="6889270" y="5207638"/>
                  <a:pt x="6882540" y="5200908"/>
                  <a:pt x="6882540" y="5192589"/>
                </a:cubicBezTo>
                <a:cubicBezTo>
                  <a:pt x="6882540" y="5184272"/>
                  <a:pt x="6889270" y="5177541"/>
                  <a:pt x="6897589" y="5177541"/>
                </a:cubicBezTo>
                <a:cubicBezTo>
                  <a:pt x="6905907" y="5177541"/>
                  <a:pt x="6912637" y="5184271"/>
                  <a:pt x="6912637" y="5192589"/>
                </a:cubicBezTo>
                <a:cubicBezTo>
                  <a:pt x="6912637" y="5196749"/>
                  <a:pt x="6910955" y="5200511"/>
                  <a:pt x="6908232" y="5203233"/>
                </a:cubicBezTo>
                <a:cubicBezTo>
                  <a:pt x="6905511" y="5205955"/>
                  <a:pt x="6901749" y="5207637"/>
                  <a:pt x="6897589" y="5207638"/>
                </a:cubicBezTo>
                <a:close/>
                <a:moveTo>
                  <a:pt x="4261097" y="5996599"/>
                </a:moveTo>
                <a:cubicBezTo>
                  <a:pt x="4253597" y="5998932"/>
                  <a:pt x="4245622" y="6000188"/>
                  <a:pt x="4237353" y="6000188"/>
                </a:cubicBezTo>
                <a:cubicBezTo>
                  <a:pt x="4193419" y="6000188"/>
                  <a:pt x="4157763" y="5964699"/>
                  <a:pt x="4157512" y="5920766"/>
                </a:cubicBezTo>
                <a:cubicBezTo>
                  <a:pt x="4157512" y="5920641"/>
                  <a:pt x="4157512" y="5920474"/>
                  <a:pt x="4157512" y="5920347"/>
                </a:cubicBezTo>
                <a:cubicBezTo>
                  <a:pt x="4157511" y="5876247"/>
                  <a:pt x="4193253" y="5840507"/>
                  <a:pt x="4237353" y="5840507"/>
                </a:cubicBezTo>
                <a:cubicBezTo>
                  <a:pt x="4281453" y="5840507"/>
                  <a:pt x="4317193" y="5876247"/>
                  <a:pt x="4317192" y="5920348"/>
                </a:cubicBezTo>
                <a:cubicBezTo>
                  <a:pt x="4317193" y="5931373"/>
                  <a:pt x="4314959" y="5941876"/>
                  <a:pt x="4310920" y="5951428"/>
                </a:cubicBezTo>
                <a:cubicBezTo>
                  <a:pt x="4301831" y="5972920"/>
                  <a:pt x="4283599" y="5989602"/>
                  <a:pt x="4261097" y="5996599"/>
                </a:cubicBezTo>
                <a:close/>
                <a:moveTo>
                  <a:pt x="3668025" y="6217559"/>
                </a:moveTo>
                <a:cubicBezTo>
                  <a:pt x="3655108" y="6217559"/>
                  <a:pt x="3644616" y="6207067"/>
                  <a:pt x="3644617" y="6194150"/>
                </a:cubicBezTo>
                <a:cubicBezTo>
                  <a:pt x="3644616" y="6181233"/>
                  <a:pt x="3655108" y="6170742"/>
                  <a:pt x="3668025" y="6170742"/>
                </a:cubicBezTo>
                <a:cubicBezTo>
                  <a:pt x="3680941" y="6170742"/>
                  <a:pt x="3691433" y="6181233"/>
                  <a:pt x="3691433" y="6194150"/>
                </a:cubicBezTo>
                <a:cubicBezTo>
                  <a:pt x="3691433" y="6200608"/>
                  <a:pt x="3688810" y="6206461"/>
                  <a:pt x="3684572" y="6210699"/>
                </a:cubicBezTo>
                <a:cubicBezTo>
                  <a:pt x="3680336" y="6214936"/>
                  <a:pt x="3674483" y="6217559"/>
                  <a:pt x="3668025" y="6217559"/>
                </a:cubicBezTo>
                <a:close/>
                <a:moveTo>
                  <a:pt x="4514701" y="5988904"/>
                </a:moveTo>
                <a:cubicBezTo>
                  <a:pt x="4506847" y="5991348"/>
                  <a:pt x="4498495" y="5992665"/>
                  <a:pt x="4489834" y="5992666"/>
                </a:cubicBezTo>
                <a:cubicBezTo>
                  <a:pt x="4443308" y="5991537"/>
                  <a:pt x="4406230" y="5953497"/>
                  <a:pt x="4406230" y="5906973"/>
                </a:cubicBezTo>
                <a:cubicBezTo>
                  <a:pt x="4407359" y="5861617"/>
                  <a:pt x="4444437" y="5825460"/>
                  <a:pt x="4489791" y="5825460"/>
                </a:cubicBezTo>
                <a:cubicBezTo>
                  <a:pt x="4535941" y="5825460"/>
                  <a:pt x="4573395" y="5862871"/>
                  <a:pt x="4573395" y="5909021"/>
                </a:cubicBezTo>
                <a:cubicBezTo>
                  <a:pt x="4573404" y="5920569"/>
                  <a:pt x="4571075" y="5931570"/>
                  <a:pt x="4566852" y="5941577"/>
                </a:cubicBezTo>
                <a:cubicBezTo>
                  <a:pt x="4557350" y="5964092"/>
                  <a:pt x="4538265" y="5981571"/>
                  <a:pt x="4514701" y="5988904"/>
                </a:cubicBezTo>
                <a:close/>
                <a:moveTo>
                  <a:pt x="6673115" y="5352688"/>
                </a:moveTo>
                <a:cubicBezTo>
                  <a:pt x="6650042" y="5352688"/>
                  <a:pt x="6631314" y="5333960"/>
                  <a:pt x="6631315" y="5310887"/>
                </a:cubicBezTo>
                <a:cubicBezTo>
                  <a:pt x="6631315" y="5287813"/>
                  <a:pt x="6650042" y="5269085"/>
                  <a:pt x="6673116" y="5269085"/>
                </a:cubicBezTo>
                <a:cubicBezTo>
                  <a:pt x="6696190" y="5269086"/>
                  <a:pt x="6714918" y="5287812"/>
                  <a:pt x="6714917" y="5310886"/>
                </a:cubicBezTo>
                <a:cubicBezTo>
                  <a:pt x="6714918" y="5322423"/>
                  <a:pt x="6710236" y="5332874"/>
                  <a:pt x="6702670" y="5340440"/>
                </a:cubicBezTo>
                <a:cubicBezTo>
                  <a:pt x="6695104" y="5348006"/>
                  <a:pt x="6684653" y="5352688"/>
                  <a:pt x="6673115" y="5352688"/>
                </a:cubicBezTo>
                <a:close/>
                <a:moveTo>
                  <a:pt x="6444045" y="5430856"/>
                </a:moveTo>
                <a:cubicBezTo>
                  <a:pt x="6436521" y="5430647"/>
                  <a:pt x="6430461" y="5424587"/>
                  <a:pt x="6430251" y="5417062"/>
                </a:cubicBezTo>
                <a:cubicBezTo>
                  <a:pt x="6430251" y="5416769"/>
                  <a:pt x="6430251" y="5416519"/>
                  <a:pt x="6430251" y="5416226"/>
                </a:cubicBezTo>
                <a:cubicBezTo>
                  <a:pt x="6430460" y="5408409"/>
                  <a:pt x="6437022" y="5402223"/>
                  <a:pt x="6444881" y="5402432"/>
                </a:cubicBezTo>
                <a:cubicBezTo>
                  <a:pt x="6452698" y="5402683"/>
                  <a:pt x="6458885" y="5409203"/>
                  <a:pt x="6458677" y="5417062"/>
                </a:cubicBezTo>
                <a:cubicBezTo>
                  <a:pt x="6458551" y="5420992"/>
                  <a:pt x="6456858" y="5424493"/>
                  <a:pt x="6454214" y="5426985"/>
                </a:cubicBezTo>
                <a:cubicBezTo>
                  <a:pt x="6451569" y="5429478"/>
                  <a:pt x="6447975" y="5430961"/>
                  <a:pt x="6444045" y="5430856"/>
                </a:cubicBezTo>
                <a:close/>
                <a:moveTo>
                  <a:pt x="4766764" y="5962574"/>
                </a:moveTo>
                <a:cubicBezTo>
                  <a:pt x="4758909" y="5965016"/>
                  <a:pt x="4750557" y="5966331"/>
                  <a:pt x="4741897" y="5966331"/>
                </a:cubicBezTo>
                <a:cubicBezTo>
                  <a:pt x="4695705" y="5966331"/>
                  <a:pt x="4658293" y="5928919"/>
                  <a:pt x="4658293" y="5882727"/>
                </a:cubicBezTo>
                <a:cubicBezTo>
                  <a:pt x="4658293" y="5836537"/>
                  <a:pt x="4695705" y="5799126"/>
                  <a:pt x="4741897" y="5799126"/>
                </a:cubicBezTo>
                <a:cubicBezTo>
                  <a:pt x="4788087" y="5799126"/>
                  <a:pt x="4825499" y="5836537"/>
                  <a:pt x="4825499" y="5882728"/>
                </a:cubicBezTo>
                <a:cubicBezTo>
                  <a:pt x="4825499" y="5894276"/>
                  <a:pt x="4823160" y="5905275"/>
                  <a:pt x="4818931" y="5915278"/>
                </a:cubicBezTo>
                <a:cubicBezTo>
                  <a:pt x="4809416" y="5937785"/>
                  <a:pt x="4790328" y="5955249"/>
                  <a:pt x="4766764" y="5962574"/>
                </a:cubicBezTo>
                <a:close/>
                <a:moveTo>
                  <a:pt x="5732170" y="5684592"/>
                </a:moveTo>
                <a:cubicBezTo>
                  <a:pt x="5732045" y="5684592"/>
                  <a:pt x="5731878" y="5684592"/>
                  <a:pt x="5731752" y="5684592"/>
                </a:cubicBezTo>
                <a:cubicBezTo>
                  <a:pt x="5728742" y="5684592"/>
                  <a:pt x="5726318" y="5682167"/>
                  <a:pt x="5726318" y="5679158"/>
                </a:cubicBezTo>
                <a:cubicBezTo>
                  <a:pt x="5726318" y="5675939"/>
                  <a:pt x="5728952" y="5673305"/>
                  <a:pt x="5732170" y="5673305"/>
                </a:cubicBezTo>
                <a:cubicBezTo>
                  <a:pt x="5732296" y="5673305"/>
                  <a:pt x="5732463" y="5673305"/>
                  <a:pt x="5732589" y="5673305"/>
                </a:cubicBezTo>
                <a:cubicBezTo>
                  <a:pt x="5735598" y="5673556"/>
                  <a:pt x="5737855" y="5676148"/>
                  <a:pt x="5737605" y="5679158"/>
                </a:cubicBezTo>
                <a:cubicBezTo>
                  <a:pt x="5737605" y="5682167"/>
                  <a:pt x="5735180" y="5684592"/>
                  <a:pt x="5732170" y="5684592"/>
                </a:cubicBezTo>
                <a:close/>
                <a:moveTo>
                  <a:pt x="3921350" y="6233485"/>
                </a:moveTo>
                <a:cubicBezTo>
                  <a:pt x="3905190" y="6233485"/>
                  <a:pt x="3892089" y="6220385"/>
                  <a:pt x="3892089" y="6204225"/>
                </a:cubicBezTo>
                <a:cubicBezTo>
                  <a:pt x="3892089" y="6188065"/>
                  <a:pt x="3905190" y="6174964"/>
                  <a:pt x="3921350" y="6174964"/>
                </a:cubicBezTo>
                <a:cubicBezTo>
                  <a:pt x="3937510" y="6174964"/>
                  <a:pt x="3950610" y="6188065"/>
                  <a:pt x="3950611" y="6204225"/>
                </a:cubicBezTo>
                <a:cubicBezTo>
                  <a:pt x="3950611" y="6212304"/>
                  <a:pt x="3947336" y="6219620"/>
                  <a:pt x="3942040" y="6224915"/>
                </a:cubicBezTo>
                <a:cubicBezTo>
                  <a:pt x="3936745" y="6230210"/>
                  <a:pt x="3929430" y="6233486"/>
                  <a:pt x="3921350" y="6233485"/>
                </a:cubicBezTo>
                <a:close/>
                <a:moveTo>
                  <a:pt x="5488052" y="5769448"/>
                </a:moveTo>
                <a:cubicBezTo>
                  <a:pt x="5475052" y="5769239"/>
                  <a:pt x="5464643" y="5758622"/>
                  <a:pt x="5464643" y="5745621"/>
                </a:cubicBezTo>
                <a:cubicBezTo>
                  <a:pt x="5464643" y="5732705"/>
                  <a:pt x="5475135" y="5722214"/>
                  <a:pt x="5488053" y="5722213"/>
                </a:cubicBezTo>
                <a:cubicBezTo>
                  <a:pt x="5500969" y="5722213"/>
                  <a:pt x="5511460" y="5732705"/>
                  <a:pt x="5511460" y="5745621"/>
                </a:cubicBezTo>
                <a:cubicBezTo>
                  <a:pt x="5511460" y="5752122"/>
                  <a:pt x="5508858" y="5758026"/>
                  <a:pt x="5504632" y="5762332"/>
                </a:cubicBezTo>
                <a:cubicBezTo>
                  <a:pt x="5500404" y="5766638"/>
                  <a:pt x="5494552" y="5769345"/>
                  <a:pt x="5488052" y="5769448"/>
                </a:cubicBezTo>
                <a:close/>
                <a:moveTo>
                  <a:pt x="5030472" y="5906064"/>
                </a:moveTo>
                <a:cubicBezTo>
                  <a:pt x="5019259" y="5912413"/>
                  <a:pt x="5006097" y="5915595"/>
                  <a:pt x="4992287" y="5914498"/>
                </a:cubicBezTo>
                <a:cubicBezTo>
                  <a:pt x="4959514" y="5911906"/>
                  <a:pt x="4933514" y="5885864"/>
                  <a:pt x="4930880" y="5853092"/>
                </a:cubicBezTo>
                <a:cubicBezTo>
                  <a:pt x="4927996" y="5816265"/>
                  <a:pt x="4955459" y="5784078"/>
                  <a:pt x="4992286" y="5781152"/>
                </a:cubicBezTo>
                <a:cubicBezTo>
                  <a:pt x="4995797" y="5780860"/>
                  <a:pt x="4999351" y="5780860"/>
                  <a:pt x="5002862" y="5781151"/>
                </a:cubicBezTo>
                <a:cubicBezTo>
                  <a:pt x="5039689" y="5784078"/>
                  <a:pt x="5067152" y="5816307"/>
                  <a:pt x="5064227" y="5853092"/>
                </a:cubicBezTo>
                <a:cubicBezTo>
                  <a:pt x="5063505" y="5862299"/>
                  <a:pt x="5060951" y="5870923"/>
                  <a:pt x="5056948" y="5878634"/>
                </a:cubicBezTo>
                <a:cubicBezTo>
                  <a:pt x="5050944" y="5890202"/>
                  <a:pt x="5041684" y="5899716"/>
                  <a:pt x="5030472" y="5906064"/>
                </a:cubicBezTo>
                <a:close/>
                <a:moveTo>
                  <a:pt x="6210795" y="5558351"/>
                </a:moveTo>
                <a:cubicBezTo>
                  <a:pt x="6207952" y="5558644"/>
                  <a:pt x="6205067" y="5558645"/>
                  <a:pt x="6202183" y="5558351"/>
                </a:cubicBezTo>
                <a:cubicBezTo>
                  <a:pt x="6177856" y="5555968"/>
                  <a:pt x="6160007" y="5534316"/>
                  <a:pt x="6162388" y="5509946"/>
                </a:cubicBezTo>
                <a:cubicBezTo>
                  <a:pt x="6164771" y="5485617"/>
                  <a:pt x="6186425" y="5467767"/>
                  <a:pt x="6210795" y="5470151"/>
                </a:cubicBezTo>
                <a:cubicBezTo>
                  <a:pt x="6231862" y="5472198"/>
                  <a:pt x="6248541" y="5488878"/>
                  <a:pt x="6250589" y="5509945"/>
                </a:cubicBezTo>
                <a:cubicBezTo>
                  <a:pt x="6251781" y="5522130"/>
                  <a:pt x="6247924" y="5533637"/>
                  <a:pt x="6240724" y="5542394"/>
                </a:cubicBezTo>
                <a:cubicBezTo>
                  <a:pt x="6233524" y="5551151"/>
                  <a:pt x="6222979" y="5557160"/>
                  <a:pt x="6210795" y="5558351"/>
                </a:cubicBezTo>
                <a:close/>
                <a:moveTo>
                  <a:pt x="5259619" y="5845023"/>
                </a:moveTo>
                <a:cubicBezTo>
                  <a:pt x="5254039" y="5847442"/>
                  <a:pt x="5247891" y="5848809"/>
                  <a:pt x="5241423" y="5848872"/>
                </a:cubicBezTo>
                <a:cubicBezTo>
                  <a:pt x="5241297" y="5848871"/>
                  <a:pt x="5241130" y="5848871"/>
                  <a:pt x="5241004" y="5848871"/>
                </a:cubicBezTo>
                <a:cubicBezTo>
                  <a:pt x="5215130" y="5848871"/>
                  <a:pt x="5194187" y="5827929"/>
                  <a:pt x="5194187" y="5802054"/>
                </a:cubicBezTo>
                <a:cubicBezTo>
                  <a:pt x="5194187" y="5776346"/>
                  <a:pt x="5214879" y="5755486"/>
                  <a:pt x="5240587" y="5755236"/>
                </a:cubicBezTo>
                <a:cubicBezTo>
                  <a:pt x="5266462" y="5755027"/>
                  <a:pt x="5287571" y="5775803"/>
                  <a:pt x="5287822" y="5801636"/>
                </a:cubicBezTo>
                <a:cubicBezTo>
                  <a:pt x="5287927" y="5814573"/>
                  <a:pt x="5282796" y="5826320"/>
                  <a:pt x="5274404" y="5834862"/>
                </a:cubicBezTo>
                <a:cubicBezTo>
                  <a:pt x="5270208" y="5839134"/>
                  <a:pt x="5265197" y="5842605"/>
                  <a:pt x="5259619" y="5845023"/>
                </a:cubicBezTo>
                <a:close/>
                <a:moveTo>
                  <a:pt x="5989380" y="5642402"/>
                </a:moveTo>
                <a:cubicBezTo>
                  <a:pt x="5984060" y="5644595"/>
                  <a:pt x="5978223" y="5645779"/>
                  <a:pt x="5972110" y="5645716"/>
                </a:cubicBezTo>
                <a:cubicBezTo>
                  <a:pt x="5947865" y="5645717"/>
                  <a:pt x="5928218" y="5626069"/>
                  <a:pt x="5928218" y="5601824"/>
                </a:cubicBezTo>
                <a:cubicBezTo>
                  <a:pt x="5928218" y="5601532"/>
                  <a:pt x="5928218" y="5601281"/>
                  <a:pt x="5928218" y="5600989"/>
                </a:cubicBezTo>
                <a:cubicBezTo>
                  <a:pt x="5928427" y="5576534"/>
                  <a:pt x="5948450" y="5556888"/>
                  <a:pt x="5972946" y="5557097"/>
                </a:cubicBezTo>
                <a:cubicBezTo>
                  <a:pt x="5997399" y="5557348"/>
                  <a:pt x="6017046" y="5577371"/>
                  <a:pt x="6016837" y="5601823"/>
                </a:cubicBezTo>
                <a:cubicBezTo>
                  <a:pt x="6016711" y="5614051"/>
                  <a:pt x="6011643" y="5625087"/>
                  <a:pt x="6003550" y="5633034"/>
                </a:cubicBezTo>
                <a:cubicBezTo>
                  <a:pt x="5999503" y="5637008"/>
                  <a:pt x="5994700" y="5640210"/>
                  <a:pt x="5989380" y="5642402"/>
                </a:cubicBezTo>
                <a:close/>
                <a:moveTo>
                  <a:pt x="4174657" y="6234279"/>
                </a:moveTo>
                <a:cubicBezTo>
                  <a:pt x="4174365" y="6234279"/>
                  <a:pt x="4174114" y="6234280"/>
                  <a:pt x="4173821" y="6234279"/>
                </a:cubicBezTo>
                <a:cubicBezTo>
                  <a:pt x="4157895" y="6234029"/>
                  <a:pt x="4145146" y="6220945"/>
                  <a:pt x="4145397" y="6205018"/>
                </a:cubicBezTo>
                <a:cubicBezTo>
                  <a:pt x="4145396" y="6188842"/>
                  <a:pt x="4158481" y="6175759"/>
                  <a:pt x="4174657" y="6175759"/>
                </a:cubicBezTo>
                <a:cubicBezTo>
                  <a:pt x="4190834" y="6175759"/>
                  <a:pt x="4203918" y="6188841"/>
                  <a:pt x="4203917" y="6205018"/>
                </a:cubicBezTo>
                <a:cubicBezTo>
                  <a:pt x="4203918" y="6213108"/>
                  <a:pt x="4200647" y="6220423"/>
                  <a:pt x="4195353" y="6225716"/>
                </a:cubicBezTo>
                <a:cubicBezTo>
                  <a:pt x="4190060" y="6231009"/>
                  <a:pt x="4182745" y="6234279"/>
                  <a:pt x="4174657" y="6234279"/>
                </a:cubicBezTo>
                <a:close/>
                <a:moveTo>
                  <a:pt x="4427145" y="6202972"/>
                </a:moveTo>
                <a:cubicBezTo>
                  <a:pt x="4422067" y="6202972"/>
                  <a:pt x="4417950" y="6198855"/>
                  <a:pt x="4417949" y="6193775"/>
                </a:cubicBezTo>
                <a:cubicBezTo>
                  <a:pt x="4417950" y="6188696"/>
                  <a:pt x="4422066" y="6184579"/>
                  <a:pt x="4427145" y="6184579"/>
                </a:cubicBezTo>
                <a:cubicBezTo>
                  <a:pt x="4432224" y="6184579"/>
                  <a:pt x="4436342" y="6188696"/>
                  <a:pt x="4436341" y="6193775"/>
                </a:cubicBezTo>
                <a:cubicBezTo>
                  <a:pt x="4436342" y="6198855"/>
                  <a:pt x="4432224" y="6202972"/>
                  <a:pt x="4427145" y="6202972"/>
                </a:cubicBezTo>
                <a:close/>
                <a:moveTo>
                  <a:pt x="4679199" y="6176176"/>
                </a:moveTo>
                <a:cubicBezTo>
                  <a:pt x="4677569" y="6176176"/>
                  <a:pt x="4676273" y="6174882"/>
                  <a:pt x="4676273" y="6173251"/>
                </a:cubicBezTo>
                <a:cubicBezTo>
                  <a:pt x="4676482" y="6171789"/>
                  <a:pt x="4677736" y="6170744"/>
                  <a:pt x="4679199" y="6170743"/>
                </a:cubicBezTo>
                <a:cubicBezTo>
                  <a:pt x="4680578" y="6170744"/>
                  <a:pt x="4681707" y="6171870"/>
                  <a:pt x="4681707" y="6173251"/>
                </a:cubicBezTo>
                <a:cubicBezTo>
                  <a:pt x="4681707" y="6174714"/>
                  <a:pt x="4680662" y="6175969"/>
                  <a:pt x="4679199" y="6176176"/>
                </a:cubicBezTo>
                <a:close/>
                <a:moveTo>
                  <a:pt x="4930008" y="6145243"/>
                </a:moveTo>
                <a:cubicBezTo>
                  <a:pt x="4928545" y="6145035"/>
                  <a:pt x="4927500" y="6143781"/>
                  <a:pt x="4927499" y="6142318"/>
                </a:cubicBezTo>
                <a:cubicBezTo>
                  <a:pt x="4927500" y="6140938"/>
                  <a:pt x="4928629" y="6139810"/>
                  <a:pt x="4930008" y="6139809"/>
                </a:cubicBezTo>
                <a:cubicBezTo>
                  <a:pt x="4931471" y="6139810"/>
                  <a:pt x="4932725" y="6140856"/>
                  <a:pt x="4932933" y="6142318"/>
                </a:cubicBezTo>
                <a:cubicBezTo>
                  <a:pt x="4932934" y="6143948"/>
                  <a:pt x="4931637" y="6145244"/>
                  <a:pt x="4930008" y="6145243"/>
                </a:cubicBezTo>
                <a:close/>
                <a:moveTo>
                  <a:pt x="5916100" y="5923280"/>
                </a:moveTo>
                <a:cubicBezTo>
                  <a:pt x="5912882" y="5923280"/>
                  <a:pt x="5910249" y="5920647"/>
                  <a:pt x="5910248" y="5917428"/>
                </a:cubicBezTo>
                <a:cubicBezTo>
                  <a:pt x="5910249" y="5917301"/>
                  <a:pt x="5910249" y="5917135"/>
                  <a:pt x="5910249" y="5917010"/>
                </a:cubicBezTo>
                <a:cubicBezTo>
                  <a:pt x="5910500" y="5913999"/>
                  <a:pt x="5913091" y="5911743"/>
                  <a:pt x="5916100" y="5911994"/>
                </a:cubicBezTo>
                <a:cubicBezTo>
                  <a:pt x="5919111" y="5911994"/>
                  <a:pt x="5921534" y="5914418"/>
                  <a:pt x="5921535" y="5917428"/>
                </a:cubicBezTo>
                <a:cubicBezTo>
                  <a:pt x="5921535" y="5917553"/>
                  <a:pt x="5921535" y="5917719"/>
                  <a:pt x="5921535" y="5917845"/>
                </a:cubicBezTo>
                <a:cubicBezTo>
                  <a:pt x="5921535" y="5920856"/>
                  <a:pt x="5919110" y="5923280"/>
                  <a:pt x="5916100" y="5923280"/>
                </a:cubicBezTo>
                <a:close/>
              </a:path>
            </a:pathLst>
          </a:custGeom>
          <a:solidFill>
            <a:schemeClr val="bg1">
              <a:alpha val="37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B5A60-867E-4A40-BD0C-42578700D903}"/>
              </a:ext>
            </a:extLst>
          </p:cNvPr>
          <p:cNvSpPr txBox="1"/>
          <p:nvPr/>
        </p:nvSpPr>
        <p:spPr>
          <a:xfrm>
            <a:off x="2983747" y="-1922349"/>
            <a:ext cx="769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ОБУЧЕНИЕ ПЕРСОНАЛА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КОМПЛЕКСА ПЕРЕРАБОТКИ ЭТАНСОДЕРЖАЩЕГО ГАЗА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В РАЙОНЕ П. УСТЬ-ЛУГА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ABA9F-8A9D-4FC8-B375-7EB282D90140}"/>
              </a:ext>
            </a:extLst>
          </p:cNvPr>
          <p:cNvSpPr txBox="1"/>
          <p:nvPr/>
        </p:nvSpPr>
        <p:spPr>
          <a:xfrm>
            <a:off x="591595" y="2643932"/>
            <a:ext cx="7406557" cy="1437033"/>
          </a:xfrm>
          <a:custGeom>
            <a:avLst/>
            <a:gdLst/>
            <a:ahLst/>
            <a:cxnLst/>
            <a:rect l="l" t="t" r="r" b="b"/>
            <a:pathLst>
              <a:path w="7406557" h="1437033">
                <a:moveTo>
                  <a:pt x="1644039" y="1399519"/>
                </a:moveTo>
                <a:lnTo>
                  <a:pt x="1673121" y="1399519"/>
                </a:lnTo>
                <a:lnTo>
                  <a:pt x="1673121" y="1432731"/>
                </a:lnTo>
                <a:lnTo>
                  <a:pt x="1644039" y="1432731"/>
                </a:lnTo>
                <a:close/>
                <a:moveTo>
                  <a:pt x="2499457" y="1330514"/>
                </a:moveTo>
                <a:lnTo>
                  <a:pt x="2591693" y="1330514"/>
                </a:lnTo>
                <a:lnTo>
                  <a:pt x="2591693" y="1352713"/>
                </a:lnTo>
                <a:lnTo>
                  <a:pt x="2499457" y="1352713"/>
                </a:lnTo>
                <a:close/>
                <a:moveTo>
                  <a:pt x="23059" y="1311757"/>
                </a:moveTo>
                <a:lnTo>
                  <a:pt x="23059" y="1412942"/>
                </a:lnTo>
                <a:lnTo>
                  <a:pt x="50076" y="1412942"/>
                </a:lnTo>
                <a:cubicBezTo>
                  <a:pt x="69693" y="1412942"/>
                  <a:pt x="83947" y="1408926"/>
                  <a:pt x="92839" y="1400896"/>
                </a:cubicBezTo>
                <a:cubicBezTo>
                  <a:pt x="101729" y="1392865"/>
                  <a:pt x="106175" y="1380189"/>
                  <a:pt x="106175" y="1362866"/>
                </a:cubicBezTo>
                <a:cubicBezTo>
                  <a:pt x="106175" y="1345543"/>
                  <a:pt x="100955" y="1332694"/>
                  <a:pt x="90515" y="1324319"/>
                </a:cubicBezTo>
                <a:cubicBezTo>
                  <a:pt x="80076" y="1315944"/>
                  <a:pt x="65334" y="1311757"/>
                  <a:pt x="46290" y="1311757"/>
                </a:cubicBezTo>
                <a:close/>
                <a:moveTo>
                  <a:pt x="2366209" y="1308316"/>
                </a:moveTo>
                <a:lnTo>
                  <a:pt x="2366209" y="1411737"/>
                </a:lnTo>
                <a:lnTo>
                  <a:pt x="2390988" y="1411737"/>
                </a:lnTo>
                <a:cubicBezTo>
                  <a:pt x="2405329" y="1411737"/>
                  <a:pt x="2416629" y="1409815"/>
                  <a:pt x="2424889" y="1405972"/>
                </a:cubicBezTo>
                <a:cubicBezTo>
                  <a:pt x="2433149" y="1402129"/>
                  <a:pt x="2438971" y="1396450"/>
                  <a:pt x="2442356" y="1388936"/>
                </a:cubicBezTo>
                <a:cubicBezTo>
                  <a:pt x="2445740" y="1381422"/>
                  <a:pt x="2447432" y="1371814"/>
                  <a:pt x="2447432" y="1360112"/>
                </a:cubicBezTo>
                <a:cubicBezTo>
                  <a:pt x="2447432" y="1342216"/>
                  <a:pt x="2443015" y="1329109"/>
                  <a:pt x="2434182" y="1320792"/>
                </a:cubicBezTo>
                <a:cubicBezTo>
                  <a:pt x="2425348" y="1312474"/>
                  <a:pt x="2410951" y="1308316"/>
                  <a:pt x="2390988" y="1308316"/>
                </a:cubicBezTo>
                <a:close/>
                <a:moveTo>
                  <a:pt x="3181848" y="1208164"/>
                </a:moveTo>
                <a:lnTo>
                  <a:pt x="3146226" y="1336881"/>
                </a:lnTo>
                <a:lnTo>
                  <a:pt x="3219361" y="1336881"/>
                </a:lnTo>
                <a:close/>
                <a:moveTo>
                  <a:pt x="495798" y="1208164"/>
                </a:moveTo>
                <a:lnTo>
                  <a:pt x="460177" y="1336881"/>
                </a:lnTo>
                <a:lnTo>
                  <a:pt x="533312" y="1336881"/>
                </a:lnTo>
                <a:close/>
                <a:moveTo>
                  <a:pt x="289759" y="1200592"/>
                </a:moveTo>
                <a:lnTo>
                  <a:pt x="289759" y="1304013"/>
                </a:lnTo>
                <a:lnTo>
                  <a:pt x="312818" y="1304013"/>
                </a:lnTo>
                <a:cubicBezTo>
                  <a:pt x="334386" y="1304013"/>
                  <a:pt x="350217" y="1299941"/>
                  <a:pt x="360313" y="1291796"/>
                </a:cubicBezTo>
                <a:cubicBezTo>
                  <a:pt x="370408" y="1283650"/>
                  <a:pt x="375456" y="1270515"/>
                  <a:pt x="375456" y="1252389"/>
                </a:cubicBezTo>
                <a:cubicBezTo>
                  <a:pt x="375456" y="1234951"/>
                  <a:pt x="370380" y="1221959"/>
                  <a:pt x="360227" y="1213412"/>
                </a:cubicBezTo>
                <a:cubicBezTo>
                  <a:pt x="350074" y="1204865"/>
                  <a:pt x="334328" y="1200592"/>
                  <a:pt x="312990" y="1200592"/>
                </a:cubicBezTo>
                <a:close/>
                <a:moveTo>
                  <a:pt x="23059" y="1200248"/>
                </a:moveTo>
                <a:lnTo>
                  <a:pt x="23059" y="1291968"/>
                </a:lnTo>
                <a:lnTo>
                  <a:pt x="46978" y="1291968"/>
                </a:lnTo>
                <a:cubicBezTo>
                  <a:pt x="61778" y="1291968"/>
                  <a:pt x="73622" y="1288010"/>
                  <a:pt x="82514" y="1280094"/>
                </a:cubicBezTo>
                <a:cubicBezTo>
                  <a:pt x="91404" y="1272178"/>
                  <a:pt x="95850" y="1260305"/>
                  <a:pt x="95850" y="1244473"/>
                </a:cubicBezTo>
                <a:cubicBezTo>
                  <a:pt x="95850" y="1229100"/>
                  <a:pt x="91921" y="1217886"/>
                  <a:pt x="84062" y="1210831"/>
                </a:cubicBezTo>
                <a:cubicBezTo>
                  <a:pt x="76204" y="1203775"/>
                  <a:pt x="63957" y="1200248"/>
                  <a:pt x="47323" y="1200248"/>
                </a:cubicBezTo>
                <a:close/>
                <a:moveTo>
                  <a:pt x="879491" y="1195429"/>
                </a:moveTo>
                <a:cubicBezTo>
                  <a:pt x="867101" y="1195429"/>
                  <a:pt x="856747" y="1198928"/>
                  <a:pt x="848430" y="1205926"/>
                </a:cubicBezTo>
                <a:cubicBezTo>
                  <a:pt x="840112" y="1212924"/>
                  <a:pt x="833745" y="1224569"/>
                  <a:pt x="829328" y="1240859"/>
                </a:cubicBezTo>
                <a:cubicBezTo>
                  <a:pt x="824912" y="1257150"/>
                  <a:pt x="822703" y="1279004"/>
                  <a:pt x="822703" y="1306423"/>
                </a:cubicBezTo>
                <a:cubicBezTo>
                  <a:pt x="822703" y="1330399"/>
                  <a:pt x="824309" y="1350447"/>
                  <a:pt x="827522" y="1366565"/>
                </a:cubicBezTo>
                <a:cubicBezTo>
                  <a:pt x="830734" y="1382684"/>
                  <a:pt x="836499" y="1395246"/>
                  <a:pt x="844816" y="1404252"/>
                </a:cubicBezTo>
                <a:cubicBezTo>
                  <a:pt x="853133" y="1413257"/>
                  <a:pt x="864691" y="1417760"/>
                  <a:pt x="879491" y="1417760"/>
                </a:cubicBezTo>
                <a:cubicBezTo>
                  <a:pt x="894404" y="1417760"/>
                  <a:pt x="905963" y="1413142"/>
                  <a:pt x="914165" y="1403907"/>
                </a:cubicBezTo>
                <a:cubicBezTo>
                  <a:pt x="922368" y="1394672"/>
                  <a:pt x="927960" y="1381938"/>
                  <a:pt x="930943" y="1365705"/>
                </a:cubicBezTo>
                <a:cubicBezTo>
                  <a:pt x="933926" y="1349472"/>
                  <a:pt x="935417" y="1329080"/>
                  <a:pt x="935417" y="1304530"/>
                </a:cubicBezTo>
                <a:cubicBezTo>
                  <a:pt x="935417" y="1278603"/>
                  <a:pt x="933323" y="1257608"/>
                  <a:pt x="929136" y="1241548"/>
                </a:cubicBezTo>
                <a:cubicBezTo>
                  <a:pt x="924949" y="1225486"/>
                  <a:pt x="918754" y="1213785"/>
                  <a:pt x="910551" y="1206443"/>
                </a:cubicBezTo>
                <a:cubicBezTo>
                  <a:pt x="902349" y="1199101"/>
                  <a:pt x="891995" y="1195429"/>
                  <a:pt x="879491" y="1195429"/>
                </a:cubicBezTo>
                <a:close/>
                <a:moveTo>
                  <a:pt x="3170146" y="1180458"/>
                </a:moveTo>
                <a:lnTo>
                  <a:pt x="3194066" y="1180458"/>
                </a:lnTo>
                <a:lnTo>
                  <a:pt x="3272707" y="1432731"/>
                </a:lnTo>
                <a:lnTo>
                  <a:pt x="3247411" y="1432731"/>
                </a:lnTo>
                <a:lnTo>
                  <a:pt x="3224868" y="1355810"/>
                </a:lnTo>
                <a:lnTo>
                  <a:pt x="3141064" y="1355810"/>
                </a:lnTo>
                <a:lnTo>
                  <a:pt x="3119726" y="1432731"/>
                </a:lnTo>
                <a:lnTo>
                  <a:pt x="3096150" y="1432731"/>
                </a:lnTo>
                <a:close/>
                <a:moveTo>
                  <a:pt x="2981325" y="1180458"/>
                </a:moveTo>
                <a:lnTo>
                  <a:pt x="3086811" y="1180458"/>
                </a:lnTo>
                <a:lnTo>
                  <a:pt x="3086811" y="1201452"/>
                </a:lnTo>
                <a:lnTo>
                  <a:pt x="3004384" y="1201452"/>
                </a:lnTo>
                <a:lnTo>
                  <a:pt x="3004384" y="1432731"/>
                </a:lnTo>
                <a:lnTo>
                  <a:pt x="2981325" y="1432731"/>
                </a:lnTo>
                <a:close/>
                <a:moveTo>
                  <a:pt x="2788880" y="1180458"/>
                </a:moveTo>
                <a:lnTo>
                  <a:pt x="2812972" y="1180458"/>
                </a:lnTo>
                <a:lnTo>
                  <a:pt x="2871136" y="1329482"/>
                </a:lnTo>
                <a:lnTo>
                  <a:pt x="2925859" y="1180458"/>
                </a:lnTo>
                <a:lnTo>
                  <a:pt x="2950122" y="1180458"/>
                </a:lnTo>
                <a:lnTo>
                  <a:pt x="2869243" y="1393668"/>
                </a:lnTo>
                <a:cubicBezTo>
                  <a:pt x="2865228" y="1404223"/>
                  <a:pt x="2861385" y="1412512"/>
                  <a:pt x="2857714" y="1418534"/>
                </a:cubicBezTo>
                <a:cubicBezTo>
                  <a:pt x="2854043" y="1424557"/>
                  <a:pt x="2849712" y="1429146"/>
                  <a:pt x="2844722" y="1432301"/>
                </a:cubicBezTo>
                <a:cubicBezTo>
                  <a:pt x="2839731" y="1435456"/>
                  <a:pt x="2833679" y="1437033"/>
                  <a:pt x="2826567" y="1437033"/>
                </a:cubicBezTo>
                <a:cubicBezTo>
                  <a:pt x="2822322" y="1437033"/>
                  <a:pt x="2818708" y="1436718"/>
                  <a:pt x="2815726" y="1436087"/>
                </a:cubicBezTo>
                <a:cubicBezTo>
                  <a:pt x="2812743" y="1435456"/>
                  <a:pt x="2809473" y="1434567"/>
                  <a:pt x="2805917" y="1433420"/>
                </a:cubicBezTo>
                <a:lnTo>
                  <a:pt x="2805917" y="1412253"/>
                </a:lnTo>
                <a:cubicBezTo>
                  <a:pt x="2811882" y="1415121"/>
                  <a:pt x="2817504" y="1416555"/>
                  <a:pt x="2822781" y="1416555"/>
                </a:cubicBezTo>
                <a:cubicBezTo>
                  <a:pt x="2828402" y="1416555"/>
                  <a:pt x="2833421" y="1414118"/>
                  <a:pt x="2837838" y="1409242"/>
                </a:cubicBezTo>
                <a:cubicBezTo>
                  <a:pt x="2842255" y="1404366"/>
                  <a:pt x="2846815" y="1395504"/>
                  <a:pt x="2851519" y="1382655"/>
                </a:cubicBezTo>
                <a:lnTo>
                  <a:pt x="2860983" y="1357187"/>
                </a:lnTo>
                <a:close/>
                <a:moveTo>
                  <a:pt x="2640257" y="1180458"/>
                </a:moveTo>
                <a:lnTo>
                  <a:pt x="2757790" y="1180458"/>
                </a:lnTo>
                <a:lnTo>
                  <a:pt x="2757790" y="1432731"/>
                </a:lnTo>
                <a:lnTo>
                  <a:pt x="2734730" y="1432731"/>
                </a:lnTo>
                <a:lnTo>
                  <a:pt x="2734730" y="1201969"/>
                </a:lnTo>
                <a:lnTo>
                  <a:pt x="2663317" y="1201969"/>
                </a:lnTo>
                <a:lnTo>
                  <a:pt x="2663317" y="1379041"/>
                </a:lnTo>
                <a:cubicBezTo>
                  <a:pt x="2663317" y="1399347"/>
                  <a:pt x="2660247" y="1414089"/>
                  <a:pt x="2654110" y="1423267"/>
                </a:cubicBezTo>
                <a:cubicBezTo>
                  <a:pt x="2647972" y="1432444"/>
                  <a:pt x="2639053" y="1437033"/>
                  <a:pt x="2627351" y="1437033"/>
                </a:cubicBezTo>
                <a:cubicBezTo>
                  <a:pt x="2619894" y="1437033"/>
                  <a:pt x="2613298" y="1435829"/>
                  <a:pt x="2607561" y="1433420"/>
                </a:cubicBezTo>
                <a:lnTo>
                  <a:pt x="2611176" y="1413114"/>
                </a:lnTo>
                <a:cubicBezTo>
                  <a:pt x="2615305" y="1415408"/>
                  <a:pt x="2619550" y="1416555"/>
                  <a:pt x="2623909" y="1416555"/>
                </a:cubicBezTo>
                <a:cubicBezTo>
                  <a:pt x="2629531" y="1416555"/>
                  <a:pt x="2633661" y="1413659"/>
                  <a:pt x="2636300" y="1407865"/>
                </a:cubicBezTo>
                <a:cubicBezTo>
                  <a:pt x="2638938" y="1402072"/>
                  <a:pt x="2640257" y="1392292"/>
                  <a:pt x="2640257" y="1378525"/>
                </a:cubicBezTo>
                <a:close/>
                <a:moveTo>
                  <a:pt x="2343150" y="1180458"/>
                </a:moveTo>
                <a:lnTo>
                  <a:pt x="2366209" y="1180458"/>
                </a:lnTo>
                <a:lnTo>
                  <a:pt x="2366209" y="1287321"/>
                </a:lnTo>
                <a:lnTo>
                  <a:pt x="2394431" y="1287321"/>
                </a:lnTo>
                <a:cubicBezTo>
                  <a:pt x="2411639" y="1287321"/>
                  <a:pt x="2425979" y="1290390"/>
                  <a:pt x="2437451" y="1296528"/>
                </a:cubicBezTo>
                <a:cubicBezTo>
                  <a:pt x="2448923" y="1302665"/>
                  <a:pt x="2457413" y="1311212"/>
                  <a:pt x="2462920" y="1322168"/>
                </a:cubicBezTo>
                <a:cubicBezTo>
                  <a:pt x="2468426" y="1333124"/>
                  <a:pt x="2471179" y="1345944"/>
                  <a:pt x="2471179" y="1360629"/>
                </a:cubicBezTo>
                <a:cubicBezTo>
                  <a:pt x="2471179" y="1384032"/>
                  <a:pt x="2464755" y="1401900"/>
                  <a:pt x="2451906" y="1414232"/>
                </a:cubicBezTo>
                <a:cubicBezTo>
                  <a:pt x="2439057" y="1426565"/>
                  <a:pt x="2419784" y="1432731"/>
                  <a:pt x="2394086" y="1432731"/>
                </a:cubicBezTo>
                <a:lnTo>
                  <a:pt x="2343150" y="1432731"/>
                </a:lnTo>
                <a:close/>
                <a:moveTo>
                  <a:pt x="2160231" y="1180458"/>
                </a:moveTo>
                <a:lnTo>
                  <a:pt x="2304092" y="1180458"/>
                </a:lnTo>
                <a:lnTo>
                  <a:pt x="2304092" y="1201452"/>
                </a:lnTo>
                <a:lnTo>
                  <a:pt x="2243519" y="1201452"/>
                </a:lnTo>
                <a:lnTo>
                  <a:pt x="2243519" y="1432731"/>
                </a:lnTo>
                <a:lnTo>
                  <a:pt x="2220460" y="1432731"/>
                </a:lnTo>
                <a:lnTo>
                  <a:pt x="2220460" y="1201452"/>
                </a:lnTo>
                <a:lnTo>
                  <a:pt x="2160231" y="1201452"/>
                </a:lnTo>
                <a:close/>
                <a:moveTo>
                  <a:pt x="1798281" y="1180458"/>
                </a:moveTo>
                <a:lnTo>
                  <a:pt x="1822373" y="1180458"/>
                </a:lnTo>
                <a:lnTo>
                  <a:pt x="1880537" y="1329482"/>
                </a:lnTo>
                <a:lnTo>
                  <a:pt x="1935259" y="1180458"/>
                </a:lnTo>
                <a:lnTo>
                  <a:pt x="1959522" y="1180458"/>
                </a:lnTo>
                <a:lnTo>
                  <a:pt x="1878643" y="1393668"/>
                </a:lnTo>
                <a:cubicBezTo>
                  <a:pt x="1874628" y="1404223"/>
                  <a:pt x="1870785" y="1412512"/>
                  <a:pt x="1867114" y="1418534"/>
                </a:cubicBezTo>
                <a:cubicBezTo>
                  <a:pt x="1863443" y="1424557"/>
                  <a:pt x="1859112" y="1429146"/>
                  <a:pt x="1854122" y="1432301"/>
                </a:cubicBezTo>
                <a:cubicBezTo>
                  <a:pt x="1849131" y="1435456"/>
                  <a:pt x="1843080" y="1437033"/>
                  <a:pt x="1835967" y="1437033"/>
                </a:cubicBezTo>
                <a:cubicBezTo>
                  <a:pt x="1831722" y="1437033"/>
                  <a:pt x="1828109" y="1436718"/>
                  <a:pt x="1825126" y="1436087"/>
                </a:cubicBezTo>
                <a:cubicBezTo>
                  <a:pt x="1822143" y="1435456"/>
                  <a:pt x="1818874" y="1434567"/>
                  <a:pt x="1815317" y="1433420"/>
                </a:cubicBezTo>
                <a:lnTo>
                  <a:pt x="1815317" y="1412253"/>
                </a:lnTo>
                <a:cubicBezTo>
                  <a:pt x="1821282" y="1415121"/>
                  <a:pt x="1826904" y="1416555"/>
                  <a:pt x="1832181" y="1416555"/>
                </a:cubicBezTo>
                <a:cubicBezTo>
                  <a:pt x="1837803" y="1416555"/>
                  <a:pt x="1842821" y="1414118"/>
                  <a:pt x="1847239" y="1409242"/>
                </a:cubicBezTo>
                <a:cubicBezTo>
                  <a:pt x="1851655" y="1404366"/>
                  <a:pt x="1856215" y="1395504"/>
                  <a:pt x="1860919" y="1382655"/>
                </a:cubicBezTo>
                <a:lnTo>
                  <a:pt x="1870384" y="1357187"/>
                </a:lnTo>
                <a:close/>
                <a:moveTo>
                  <a:pt x="1457325" y="1180458"/>
                </a:moveTo>
                <a:lnTo>
                  <a:pt x="1596196" y="1180458"/>
                </a:lnTo>
                <a:lnTo>
                  <a:pt x="1596196" y="1432731"/>
                </a:lnTo>
                <a:lnTo>
                  <a:pt x="1573137" y="1432731"/>
                </a:lnTo>
                <a:lnTo>
                  <a:pt x="1573137" y="1201452"/>
                </a:lnTo>
                <a:lnTo>
                  <a:pt x="1480384" y="1201452"/>
                </a:lnTo>
                <a:lnTo>
                  <a:pt x="1480384" y="1432731"/>
                </a:lnTo>
                <a:lnTo>
                  <a:pt x="1457325" y="1432731"/>
                </a:lnTo>
                <a:close/>
                <a:moveTo>
                  <a:pt x="1190625" y="1180458"/>
                </a:moveTo>
                <a:lnTo>
                  <a:pt x="1299725" y="1180458"/>
                </a:lnTo>
                <a:lnTo>
                  <a:pt x="1299725" y="1200420"/>
                </a:lnTo>
                <a:lnTo>
                  <a:pt x="1213684" y="1200420"/>
                </a:lnTo>
                <a:lnTo>
                  <a:pt x="1213684" y="1293344"/>
                </a:lnTo>
                <a:lnTo>
                  <a:pt x="1288368" y="1293344"/>
                </a:lnTo>
                <a:lnTo>
                  <a:pt x="1288368" y="1313306"/>
                </a:lnTo>
                <a:lnTo>
                  <a:pt x="1213684" y="1313306"/>
                </a:lnTo>
                <a:lnTo>
                  <a:pt x="1213684" y="1412770"/>
                </a:lnTo>
                <a:lnTo>
                  <a:pt x="1303683" y="1412770"/>
                </a:lnTo>
                <a:lnTo>
                  <a:pt x="1303683" y="1432731"/>
                </a:lnTo>
                <a:lnTo>
                  <a:pt x="1190625" y="1432731"/>
                </a:lnTo>
                <a:close/>
                <a:moveTo>
                  <a:pt x="1000125" y="1180458"/>
                </a:moveTo>
                <a:lnTo>
                  <a:pt x="1023184" y="1180458"/>
                </a:lnTo>
                <a:lnTo>
                  <a:pt x="1023184" y="1289559"/>
                </a:lnTo>
                <a:lnTo>
                  <a:pt x="1115937" y="1289559"/>
                </a:lnTo>
                <a:lnTo>
                  <a:pt x="1115937" y="1180458"/>
                </a:lnTo>
                <a:lnTo>
                  <a:pt x="1138996" y="1180458"/>
                </a:lnTo>
                <a:lnTo>
                  <a:pt x="1138996" y="1432731"/>
                </a:lnTo>
                <a:lnTo>
                  <a:pt x="1115937" y="1432731"/>
                </a:lnTo>
                <a:lnTo>
                  <a:pt x="1115937" y="1310036"/>
                </a:lnTo>
                <a:lnTo>
                  <a:pt x="1023184" y="1310036"/>
                </a:lnTo>
                <a:lnTo>
                  <a:pt x="1023184" y="1432731"/>
                </a:lnTo>
                <a:lnTo>
                  <a:pt x="1000125" y="1432731"/>
                </a:lnTo>
                <a:close/>
                <a:moveTo>
                  <a:pt x="619125" y="1180458"/>
                </a:moveTo>
                <a:lnTo>
                  <a:pt x="642012" y="1180458"/>
                </a:lnTo>
                <a:lnTo>
                  <a:pt x="639431" y="1402617"/>
                </a:lnTo>
                <a:lnTo>
                  <a:pt x="639603" y="1402617"/>
                </a:lnTo>
                <a:lnTo>
                  <a:pt x="731667" y="1180458"/>
                </a:lnTo>
                <a:lnTo>
                  <a:pt x="757823" y="1180458"/>
                </a:lnTo>
                <a:lnTo>
                  <a:pt x="757823" y="1432731"/>
                </a:lnTo>
                <a:lnTo>
                  <a:pt x="734764" y="1432731"/>
                </a:lnTo>
                <a:lnTo>
                  <a:pt x="737346" y="1214186"/>
                </a:lnTo>
                <a:lnTo>
                  <a:pt x="737174" y="1214186"/>
                </a:lnTo>
                <a:lnTo>
                  <a:pt x="646658" y="1432731"/>
                </a:lnTo>
                <a:lnTo>
                  <a:pt x="619125" y="1432731"/>
                </a:lnTo>
                <a:close/>
                <a:moveTo>
                  <a:pt x="484096" y="1180458"/>
                </a:moveTo>
                <a:lnTo>
                  <a:pt x="508016" y="1180458"/>
                </a:lnTo>
                <a:lnTo>
                  <a:pt x="586657" y="1432731"/>
                </a:lnTo>
                <a:lnTo>
                  <a:pt x="561361" y="1432731"/>
                </a:lnTo>
                <a:lnTo>
                  <a:pt x="538818" y="1355810"/>
                </a:lnTo>
                <a:lnTo>
                  <a:pt x="455014" y="1355810"/>
                </a:lnTo>
                <a:lnTo>
                  <a:pt x="433676" y="1432731"/>
                </a:lnTo>
                <a:lnTo>
                  <a:pt x="410100" y="1432731"/>
                </a:lnTo>
                <a:close/>
                <a:moveTo>
                  <a:pt x="266700" y="1180458"/>
                </a:moveTo>
                <a:lnTo>
                  <a:pt x="316948" y="1180458"/>
                </a:lnTo>
                <a:cubicBezTo>
                  <a:pt x="344022" y="1180458"/>
                  <a:pt x="364557" y="1186567"/>
                  <a:pt x="378554" y="1198785"/>
                </a:cubicBezTo>
                <a:cubicBezTo>
                  <a:pt x="392550" y="1211003"/>
                  <a:pt x="399548" y="1228928"/>
                  <a:pt x="399548" y="1252561"/>
                </a:cubicBezTo>
                <a:cubicBezTo>
                  <a:pt x="399548" y="1300285"/>
                  <a:pt x="370752" y="1324147"/>
                  <a:pt x="313162" y="1324147"/>
                </a:cubicBezTo>
                <a:lnTo>
                  <a:pt x="289759" y="1324147"/>
                </a:lnTo>
                <a:lnTo>
                  <a:pt x="289759" y="1432731"/>
                </a:lnTo>
                <a:lnTo>
                  <a:pt x="266700" y="1432731"/>
                </a:lnTo>
                <a:close/>
                <a:moveTo>
                  <a:pt x="0" y="1180458"/>
                </a:moveTo>
                <a:lnTo>
                  <a:pt x="46634" y="1180458"/>
                </a:lnTo>
                <a:cubicBezTo>
                  <a:pt x="71988" y="1180458"/>
                  <a:pt x="90401" y="1185879"/>
                  <a:pt x="101873" y="1196720"/>
                </a:cubicBezTo>
                <a:cubicBezTo>
                  <a:pt x="113345" y="1207561"/>
                  <a:pt x="119081" y="1222905"/>
                  <a:pt x="119081" y="1242752"/>
                </a:cubicBezTo>
                <a:cubicBezTo>
                  <a:pt x="119081" y="1271662"/>
                  <a:pt x="106576" y="1290935"/>
                  <a:pt x="81567" y="1300572"/>
                </a:cubicBezTo>
                <a:cubicBezTo>
                  <a:pt x="113918" y="1308946"/>
                  <a:pt x="130094" y="1329883"/>
                  <a:pt x="130094" y="1363382"/>
                </a:cubicBezTo>
                <a:cubicBezTo>
                  <a:pt x="130094" y="1385867"/>
                  <a:pt x="123698" y="1403047"/>
                  <a:pt x="110907" y="1414921"/>
                </a:cubicBezTo>
                <a:cubicBezTo>
                  <a:pt x="98116" y="1426794"/>
                  <a:pt x="78297" y="1432731"/>
                  <a:pt x="51452" y="1432731"/>
                </a:cubicBezTo>
                <a:lnTo>
                  <a:pt x="0" y="1432731"/>
                </a:lnTo>
                <a:close/>
                <a:moveTo>
                  <a:pt x="2064892" y="1176156"/>
                </a:moveTo>
                <a:cubicBezTo>
                  <a:pt x="2105848" y="1176156"/>
                  <a:pt x="2131489" y="1200764"/>
                  <a:pt x="2141813" y="1249980"/>
                </a:cubicBezTo>
                <a:lnTo>
                  <a:pt x="2119615" y="1255314"/>
                </a:lnTo>
                <a:cubicBezTo>
                  <a:pt x="2112273" y="1215391"/>
                  <a:pt x="2093687" y="1195429"/>
                  <a:pt x="2063860" y="1195429"/>
                </a:cubicBezTo>
                <a:cubicBezTo>
                  <a:pt x="2050323" y="1195429"/>
                  <a:pt x="2039138" y="1199129"/>
                  <a:pt x="2030304" y="1206529"/>
                </a:cubicBezTo>
                <a:cubicBezTo>
                  <a:pt x="2021471" y="1213928"/>
                  <a:pt x="2014845" y="1225687"/>
                  <a:pt x="2010428" y="1241806"/>
                </a:cubicBezTo>
                <a:cubicBezTo>
                  <a:pt x="2006011" y="1257924"/>
                  <a:pt x="2003803" y="1279119"/>
                  <a:pt x="2003803" y="1305390"/>
                </a:cubicBezTo>
                <a:cubicBezTo>
                  <a:pt x="2003803" y="1344051"/>
                  <a:pt x="2008679" y="1372445"/>
                  <a:pt x="2018430" y="1390571"/>
                </a:cubicBezTo>
                <a:cubicBezTo>
                  <a:pt x="2028182" y="1408697"/>
                  <a:pt x="2043153" y="1417760"/>
                  <a:pt x="2063344" y="1417760"/>
                </a:cubicBezTo>
                <a:cubicBezTo>
                  <a:pt x="2073439" y="1417760"/>
                  <a:pt x="2082158" y="1415523"/>
                  <a:pt x="2089501" y="1411049"/>
                </a:cubicBezTo>
                <a:cubicBezTo>
                  <a:pt x="2096843" y="1406575"/>
                  <a:pt x="2103124" y="1399261"/>
                  <a:pt x="2108343" y="1389108"/>
                </a:cubicBezTo>
                <a:cubicBezTo>
                  <a:pt x="2113563" y="1378955"/>
                  <a:pt x="2117665" y="1365447"/>
                  <a:pt x="2120647" y="1348583"/>
                </a:cubicBezTo>
                <a:lnTo>
                  <a:pt x="2142674" y="1352885"/>
                </a:lnTo>
                <a:cubicBezTo>
                  <a:pt x="2134643" y="1408984"/>
                  <a:pt x="2108315" y="1437033"/>
                  <a:pt x="2063688" y="1437033"/>
                </a:cubicBezTo>
                <a:cubicBezTo>
                  <a:pt x="2033746" y="1437033"/>
                  <a:pt x="2012321" y="1425733"/>
                  <a:pt x="1999415" y="1403133"/>
                </a:cubicBezTo>
                <a:cubicBezTo>
                  <a:pt x="1986509" y="1380533"/>
                  <a:pt x="1980056" y="1347895"/>
                  <a:pt x="1980056" y="1305218"/>
                </a:cubicBezTo>
                <a:cubicBezTo>
                  <a:pt x="1980056" y="1264148"/>
                  <a:pt x="1986623" y="1232370"/>
                  <a:pt x="1999759" y="1209884"/>
                </a:cubicBezTo>
                <a:cubicBezTo>
                  <a:pt x="2012895" y="1187399"/>
                  <a:pt x="2034606" y="1176156"/>
                  <a:pt x="2064892" y="1176156"/>
                </a:cubicBezTo>
                <a:close/>
                <a:moveTo>
                  <a:pt x="879663" y="1176156"/>
                </a:moveTo>
                <a:cubicBezTo>
                  <a:pt x="898821" y="1176156"/>
                  <a:pt x="914222" y="1181118"/>
                  <a:pt x="925867" y="1191041"/>
                </a:cubicBezTo>
                <a:cubicBezTo>
                  <a:pt x="937511" y="1200965"/>
                  <a:pt x="945972" y="1215592"/>
                  <a:pt x="951249" y="1234922"/>
                </a:cubicBezTo>
                <a:cubicBezTo>
                  <a:pt x="956526" y="1254253"/>
                  <a:pt x="959165" y="1278660"/>
                  <a:pt x="959165" y="1308143"/>
                </a:cubicBezTo>
                <a:cubicBezTo>
                  <a:pt x="959165" y="1351967"/>
                  <a:pt x="952683" y="1384405"/>
                  <a:pt x="939719" y="1405456"/>
                </a:cubicBezTo>
                <a:cubicBezTo>
                  <a:pt x="926756" y="1426507"/>
                  <a:pt x="906565" y="1437033"/>
                  <a:pt x="879146" y="1437033"/>
                </a:cubicBezTo>
                <a:cubicBezTo>
                  <a:pt x="858955" y="1437033"/>
                  <a:pt x="842923" y="1431670"/>
                  <a:pt x="831049" y="1420944"/>
                </a:cubicBezTo>
                <a:cubicBezTo>
                  <a:pt x="819175" y="1410217"/>
                  <a:pt x="810858" y="1395217"/>
                  <a:pt x="806097" y="1375944"/>
                </a:cubicBezTo>
                <a:cubicBezTo>
                  <a:pt x="801336" y="1356671"/>
                  <a:pt x="798956" y="1333153"/>
                  <a:pt x="798956" y="1305390"/>
                </a:cubicBezTo>
                <a:cubicBezTo>
                  <a:pt x="798956" y="1262255"/>
                  <a:pt x="805380" y="1229932"/>
                  <a:pt x="818229" y="1208422"/>
                </a:cubicBezTo>
                <a:cubicBezTo>
                  <a:pt x="831078" y="1186911"/>
                  <a:pt x="851556" y="1176156"/>
                  <a:pt x="879663" y="1176156"/>
                </a:cubicBezTo>
                <a:close/>
                <a:moveTo>
                  <a:pt x="641668" y="1122294"/>
                </a:moveTo>
                <a:lnTo>
                  <a:pt x="660425" y="1122294"/>
                </a:lnTo>
                <a:cubicBezTo>
                  <a:pt x="662604" y="1140191"/>
                  <a:pt x="671381" y="1149139"/>
                  <a:pt x="686753" y="1149139"/>
                </a:cubicBezTo>
                <a:cubicBezTo>
                  <a:pt x="702241" y="1149139"/>
                  <a:pt x="710959" y="1140191"/>
                  <a:pt x="712910" y="1122294"/>
                </a:cubicBezTo>
                <a:lnTo>
                  <a:pt x="731839" y="1122294"/>
                </a:lnTo>
                <a:cubicBezTo>
                  <a:pt x="731265" y="1130095"/>
                  <a:pt x="729057" y="1137093"/>
                  <a:pt x="725214" y="1143288"/>
                </a:cubicBezTo>
                <a:cubicBezTo>
                  <a:pt x="721370" y="1149483"/>
                  <a:pt x="716151" y="1154330"/>
                  <a:pt x="709554" y="1157829"/>
                </a:cubicBezTo>
                <a:cubicBezTo>
                  <a:pt x="702958" y="1161328"/>
                  <a:pt x="695472" y="1163078"/>
                  <a:pt x="687097" y="1163078"/>
                </a:cubicBezTo>
                <a:cubicBezTo>
                  <a:pt x="674019" y="1163078"/>
                  <a:pt x="663580" y="1159436"/>
                  <a:pt x="655779" y="1152151"/>
                </a:cubicBezTo>
                <a:cubicBezTo>
                  <a:pt x="647977" y="1144866"/>
                  <a:pt x="643274" y="1134914"/>
                  <a:pt x="641668" y="1122294"/>
                </a:cubicBezTo>
                <a:close/>
                <a:moveTo>
                  <a:pt x="2871034" y="879691"/>
                </a:moveTo>
                <a:lnTo>
                  <a:pt x="2871034" y="983112"/>
                </a:lnTo>
                <a:lnTo>
                  <a:pt x="2900805" y="983112"/>
                </a:lnTo>
                <a:cubicBezTo>
                  <a:pt x="2918472" y="983112"/>
                  <a:pt x="2931464" y="978781"/>
                  <a:pt x="2939782" y="970120"/>
                </a:cubicBezTo>
                <a:cubicBezTo>
                  <a:pt x="2948098" y="961458"/>
                  <a:pt x="2952258" y="948581"/>
                  <a:pt x="2952258" y="931487"/>
                </a:cubicBezTo>
                <a:cubicBezTo>
                  <a:pt x="2952258" y="914394"/>
                  <a:pt x="2947955" y="901488"/>
                  <a:pt x="2939351" y="892769"/>
                </a:cubicBezTo>
                <a:cubicBezTo>
                  <a:pt x="2930747" y="884050"/>
                  <a:pt x="2917899" y="879691"/>
                  <a:pt x="2900805" y="879691"/>
                </a:cubicBezTo>
                <a:close/>
                <a:moveTo>
                  <a:pt x="7315697" y="779538"/>
                </a:moveTo>
                <a:lnTo>
                  <a:pt x="7280076" y="908256"/>
                </a:lnTo>
                <a:lnTo>
                  <a:pt x="7353211" y="908256"/>
                </a:lnTo>
                <a:close/>
                <a:moveTo>
                  <a:pt x="6963272" y="779538"/>
                </a:moveTo>
                <a:lnTo>
                  <a:pt x="6927651" y="908256"/>
                </a:lnTo>
                <a:lnTo>
                  <a:pt x="7000786" y="908256"/>
                </a:lnTo>
                <a:close/>
                <a:moveTo>
                  <a:pt x="5791696" y="779538"/>
                </a:moveTo>
                <a:lnTo>
                  <a:pt x="5756075" y="908256"/>
                </a:lnTo>
                <a:lnTo>
                  <a:pt x="5829210" y="908256"/>
                </a:lnTo>
                <a:close/>
                <a:moveTo>
                  <a:pt x="4258172" y="779538"/>
                </a:moveTo>
                <a:lnTo>
                  <a:pt x="4222551" y="908256"/>
                </a:lnTo>
                <a:lnTo>
                  <a:pt x="4295686" y="908256"/>
                </a:lnTo>
                <a:close/>
                <a:moveTo>
                  <a:pt x="2724648" y="779538"/>
                </a:moveTo>
                <a:lnTo>
                  <a:pt x="2689027" y="908256"/>
                </a:lnTo>
                <a:lnTo>
                  <a:pt x="2762162" y="908256"/>
                </a:lnTo>
                <a:close/>
                <a:moveTo>
                  <a:pt x="1562598" y="779538"/>
                </a:moveTo>
                <a:lnTo>
                  <a:pt x="1526977" y="908256"/>
                </a:lnTo>
                <a:lnTo>
                  <a:pt x="1600112" y="908256"/>
                </a:lnTo>
                <a:close/>
                <a:moveTo>
                  <a:pt x="4996536" y="772827"/>
                </a:moveTo>
                <a:lnTo>
                  <a:pt x="4996536" y="806728"/>
                </a:lnTo>
                <a:cubicBezTo>
                  <a:pt x="4996536" y="841029"/>
                  <a:pt x="4994901" y="872520"/>
                  <a:pt x="4991632" y="901201"/>
                </a:cubicBezTo>
                <a:cubicBezTo>
                  <a:pt x="4988362" y="929881"/>
                  <a:pt x="4983114" y="957185"/>
                  <a:pt x="4975886" y="983112"/>
                </a:cubicBezTo>
                <a:lnTo>
                  <a:pt x="5059346" y="983112"/>
                </a:lnTo>
                <a:lnTo>
                  <a:pt x="5059346" y="772827"/>
                </a:lnTo>
                <a:close/>
                <a:moveTo>
                  <a:pt x="5328483" y="771967"/>
                </a:moveTo>
                <a:lnTo>
                  <a:pt x="5328483" y="875388"/>
                </a:lnTo>
                <a:lnTo>
                  <a:pt x="5351543" y="875388"/>
                </a:lnTo>
                <a:cubicBezTo>
                  <a:pt x="5373110" y="875388"/>
                  <a:pt x="5388941" y="871316"/>
                  <a:pt x="5399037" y="863171"/>
                </a:cubicBezTo>
                <a:cubicBezTo>
                  <a:pt x="5409133" y="855025"/>
                  <a:pt x="5414181" y="841890"/>
                  <a:pt x="5414181" y="823764"/>
                </a:cubicBezTo>
                <a:cubicBezTo>
                  <a:pt x="5414181" y="806326"/>
                  <a:pt x="5409104" y="793334"/>
                  <a:pt x="5398951" y="784787"/>
                </a:cubicBezTo>
                <a:cubicBezTo>
                  <a:pt x="5388798" y="776240"/>
                  <a:pt x="5373053" y="771967"/>
                  <a:pt x="5351715" y="771967"/>
                </a:cubicBezTo>
                <a:close/>
                <a:moveTo>
                  <a:pt x="2518609" y="771967"/>
                </a:moveTo>
                <a:lnTo>
                  <a:pt x="2518609" y="875388"/>
                </a:lnTo>
                <a:lnTo>
                  <a:pt x="2541668" y="875388"/>
                </a:lnTo>
                <a:cubicBezTo>
                  <a:pt x="2563236" y="875388"/>
                  <a:pt x="2579068" y="871316"/>
                  <a:pt x="2589163" y="863171"/>
                </a:cubicBezTo>
                <a:cubicBezTo>
                  <a:pt x="2599259" y="855025"/>
                  <a:pt x="2604306" y="841890"/>
                  <a:pt x="2604306" y="823764"/>
                </a:cubicBezTo>
                <a:cubicBezTo>
                  <a:pt x="2604306" y="806326"/>
                  <a:pt x="2599230" y="793334"/>
                  <a:pt x="2589077" y="784787"/>
                </a:cubicBezTo>
                <a:cubicBezTo>
                  <a:pt x="2578924" y="776240"/>
                  <a:pt x="2563178" y="771967"/>
                  <a:pt x="2541840" y="771967"/>
                </a:cubicBezTo>
                <a:close/>
                <a:moveTo>
                  <a:pt x="2185234" y="771967"/>
                </a:moveTo>
                <a:lnTo>
                  <a:pt x="2185234" y="875388"/>
                </a:lnTo>
                <a:lnTo>
                  <a:pt x="2208294" y="875388"/>
                </a:lnTo>
                <a:cubicBezTo>
                  <a:pt x="2229861" y="875388"/>
                  <a:pt x="2245692" y="871316"/>
                  <a:pt x="2255788" y="863171"/>
                </a:cubicBezTo>
                <a:cubicBezTo>
                  <a:pt x="2265884" y="855025"/>
                  <a:pt x="2270931" y="841890"/>
                  <a:pt x="2270931" y="823764"/>
                </a:cubicBezTo>
                <a:cubicBezTo>
                  <a:pt x="2270931" y="806326"/>
                  <a:pt x="2265855" y="793334"/>
                  <a:pt x="2255702" y="784787"/>
                </a:cubicBezTo>
                <a:cubicBezTo>
                  <a:pt x="2245549" y="776240"/>
                  <a:pt x="2229804" y="771967"/>
                  <a:pt x="2208465" y="771967"/>
                </a:cubicBezTo>
                <a:close/>
                <a:moveTo>
                  <a:pt x="6537340" y="766804"/>
                </a:moveTo>
                <a:cubicBezTo>
                  <a:pt x="6524950" y="766804"/>
                  <a:pt x="6514597" y="770303"/>
                  <a:pt x="6506279" y="777301"/>
                </a:cubicBezTo>
                <a:cubicBezTo>
                  <a:pt x="6497961" y="784299"/>
                  <a:pt x="6491594" y="795944"/>
                  <a:pt x="6487178" y="812234"/>
                </a:cubicBezTo>
                <a:cubicBezTo>
                  <a:pt x="6482761" y="828525"/>
                  <a:pt x="6480553" y="850379"/>
                  <a:pt x="6480553" y="877798"/>
                </a:cubicBezTo>
                <a:cubicBezTo>
                  <a:pt x="6480553" y="901774"/>
                  <a:pt x="6482159" y="921822"/>
                  <a:pt x="6485371" y="937940"/>
                </a:cubicBezTo>
                <a:cubicBezTo>
                  <a:pt x="6488583" y="954059"/>
                  <a:pt x="6494348" y="966621"/>
                  <a:pt x="6502665" y="975627"/>
                </a:cubicBezTo>
                <a:cubicBezTo>
                  <a:pt x="6510983" y="984632"/>
                  <a:pt x="6522541" y="989135"/>
                  <a:pt x="6537340" y="989135"/>
                </a:cubicBezTo>
                <a:cubicBezTo>
                  <a:pt x="6552254" y="989135"/>
                  <a:pt x="6563812" y="984517"/>
                  <a:pt x="6572015" y="975282"/>
                </a:cubicBezTo>
                <a:cubicBezTo>
                  <a:pt x="6580217" y="966047"/>
                  <a:pt x="6585810" y="953313"/>
                  <a:pt x="6588793" y="937080"/>
                </a:cubicBezTo>
                <a:cubicBezTo>
                  <a:pt x="6591776" y="920847"/>
                  <a:pt x="6593267" y="900455"/>
                  <a:pt x="6593267" y="875905"/>
                </a:cubicBezTo>
                <a:cubicBezTo>
                  <a:pt x="6593267" y="849978"/>
                  <a:pt x="6591173" y="828984"/>
                  <a:pt x="6586986" y="812923"/>
                </a:cubicBezTo>
                <a:cubicBezTo>
                  <a:pt x="6582798" y="796861"/>
                  <a:pt x="6576603" y="785160"/>
                  <a:pt x="6568401" y="777818"/>
                </a:cubicBezTo>
                <a:cubicBezTo>
                  <a:pt x="6560198" y="770475"/>
                  <a:pt x="6549844" y="766804"/>
                  <a:pt x="6537340" y="766804"/>
                </a:cubicBezTo>
                <a:close/>
                <a:moveTo>
                  <a:pt x="4832365" y="766804"/>
                </a:moveTo>
                <a:cubicBezTo>
                  <a:pt x="4819975" y="766804"/>
                  <a:pt x="4809622" y="770303"/>
                  <a:pt x="4801304" y="777301"/>
                </a:cubicBezTo>
                <a:cubicBezTo>
                  <a:pt x="4792986" y="784299"/>
                  <a:pt x="4786619" y="795944"/>
                  <a:pt x="4782203" y="812234"/>
                </a:cubicBezTo>
                <a:cubicBezTo>
                  <a:pt x="4777786" y="828525"/>
                  <a:pt x="4775578" y="850379"/>
                  <a:pt x="4775578" y="877798"/>
                </a:cubicBezTo>
                <a:cubicBezTo>
                  <a:pt x="4775578" y="901774"/>
                  <a:pt x="4777184" y="921822"/>
                  <a:pt x="4780396" y="937940"/>
                </a:cubicBezTo>
                <a:cubicBezTo>
                  <a:pt x="4783608" y="954059"/>
                  <a:pt x="4789373" y="966621"/>
                  <a:pt x="4797690" y="975627"/>
                </a:cubicBezTo>
                <a:cubicBezTo>
                  <a:pt x="4806008" y="984632"/>
                  <a:pt x="4817566" y="989135"/>
                  <a:pt x="4832365" y="989135"/>
                </a:cubicBezTo>
                <a:cubicBezTo>
                  <a:pt x="4847279" y="989135"/>
                  <a:pt x="4858837" y="984517"/>
                  <a:pt x="4867040" y="975282"/>
                </a:cubicBezTo>
                <a:cubicBezTo>
                  <a:pt x="4875242" y="966047"/>
                  <a:pt x="4880835" y="953313"/>
                  <a:pt x="4883818" y="937080"/>
                </a:cubicBezTo>
                <a:cubicBezTo>
                  <a:pt x="4886801" y="920847"/>
                  <a:pt x="4888292" y="900455"/>
                  <a:pt x="4888292" y="875905"/>
                </a:cubicBezTo>
                <a:cubicBezTo>
                  <a:pt x="4888292" y="849978"/>
                  <a:pt x="4886198" y="828984"/>
                  <a:pt x="4882011" y="812923"/>
                </a:cubicBezTo>
                <a:cubicBezTo>
                  <a:pt x="4877823" y="796861"/>
                  <a:pt x="4871628" y="785160"/>
                  <a:pt x="4863426" y="777818"/>
                </a:cubicBezTo>
                <a:cubicBezTo>
                  <a:pt x="4855223" y="770475"/>
                  <a:pt x="4844869" y="766804"/>
                  <a:pt x="4832365" y="766804"/>
                </a:cubicBezTo>
                <a:close/>
                <a:moveTo>
                  <a:pt x="3089291" y="766804"/>
                </a:moveTo>
                <a:cubicBezTo>
                  <a:pt x="3076901" y="766804"/>
                  <a:pt x="3066547" y="770303"/>
                  <a:pt x="3058230" y="777301"/>
                </a:cubicBezTo>
                <a:cubicBezTo>
                  <a:pt x="3049913" y="784299"/>
                  <a:pt x="3043545" y="795944"/>
                  <a:pt x="3039129" y="812234"/>
                </a:cubicBezTo>
                <a:cubicBezTo>
                  <a:pt x="3034712" y="828525"/>
                  <a:pt x="3032504" y="850379"/>
                  <a:pt x="3032504" y="877798"/>
                </a:cubicBezTo>
                <a:cubicBezTo>
                  <a:pt x="3032504" y="901774"/>
                  <a:pt x="3034109" y="921822"/>
                  <a:pt x="3037322" y="937940"/>
                </a:cubicBezTo>
                <a:cubicBezTo>
                  <a:pt x="3040534" y="954059"/>
                  <a:pt x="3046299" y="966621"/>
                  <a:pt x="3054616" y="975627"/>
                </a:cubicBezTo>
                <a:cubicBezTo>
                  <a:pt x="3062933" y="984632"/>
                  <a:pt x="3074491" y="989135"/>
                  <a:pt x="3089291" y="989135"/>
                </a:cubicBezTo>
                <a:cubicBezTo>
                  <a:pt x="3104204" y="989135"/>
                  <a:pt x="3115763" y="984517"/>
                  <a:pt x="3123966" y="975282"/>
                </a:cubicBezTo>
                <a:cubicBezTo>
                  <a:pt x="3132168" y="966047"/>
                  <a:pt x="3137761" y="953313"/>
                  <a:pt x="3140743" y="937080"/>
                </a:cubicBezTo>
                <a:cubicBezTo>
                  <a:pt x="3143726" y="920847"/>
                  <a:pt x="3145218" y="900455"/>
                  <a:pt x="3145218" y="875905"/>
                </a:cubicBezTo>
                <a:cubicBezTo>
                  <a:pt x="3145218" y="849978"/>
                  <a:pt x="3143124" y="828984"/>
                  <a:pt x="3138937" y="812923"/>
                </a:cubicBezTo>
                <a:cubicBezTo>
                  <a:pt x="3134749" y="796861"/>
                  <a:pt x="3128554" y="785160"/>
                  <a:pt x="3120352" y="777818"/>
                </a:cubicBezTo>
                <a:cubicBezTo>
                  <a:pt x="3112149" y="770475"/>
                  <a:pt x="3101795" y="766804"/>
                  <a:pt x="3089291" y="766804"/>
                </a:cubicBezTo>
                <a:close/>
                <a:moveTo>
                  <a:pt x="241316" y="766804"/>
                </a:moveTo>
                <a:cubicBezTo>
                  <a:pt x="228926" y="766804"/>
                  <a:pt x="218572" y="770303"/>
                  <a:pt x="210255" y="777301"/>
                </a:cubicBezTo>
                <a:cubicBezTo>
                  <a:pt x="201937" y="784299"/>
                  <a:pt x="195570" y="795944"/>
                  <a:pt x="191154" y="812234"/>
                </a:cubicBezTo>
                <a:cubicBezTo>
                  <a:pt x="186737" y="828525"/>
                  <a:pt x="184528" y="850379"/>
                  <a:pt x="184528" y="877798"/>
                </a:cubicBezTo>
                <a:cubicBezTo>
                  <a:pt x="184528" y="901774"/>
                  <a:pt x="186134" y="921822"/>
                  <a:pt x="189347" y="937940"/>
                </a:cubicBezTo>
                <a:cubicBezTo>
                  <a:pt x="192559" y="954059"/>
                  <a:pt x="198324" y="966621"/>
                  <a:pt x="206641" y="975627"/>
                </a:cubicBezTo>
                <a:cubicBezTo>
                  <a:pt x="214958" y="984632"/>
                  <a:pt x="226516" y="989135"/>
                  <a:pt x="241316" y="989135"/>
                </a:cubicBezTo>
                <a:cubicBezTo>
                  <a:pt x="256229" y="989135"/>
                  <a:pt x="267788" y="984517"/>
                  <a:pt x="275990" y="975282"/>
                </a:cubicBezTo>
                <a:cubicBezTo>
                  <a:pt x="284193" y="966047"/>
                  <a:pt x="289785" y="953313"/>
                  <a:pt x="292768" y="937080"/>
                </a:cubicBezTo>
                <a:cubicBezTo>
                  <a:pt x="295751" y="920847"/>
                  <a:pt x="297242" y="900455"/>
                  <a:pt x="297242" y="875905"/>
                </a:cubicBezTo>
                <a:cubicBezTo>
                  <a:pt x="297242" y="849978"/>
                  <a:pt x="295149" y="828984"/>
                  <a:pt x="290961" y="812923"/>
                </a:cubicBezTo>
                <a:cubicBezTo>
                  <a:pt x="286774" y="796861"/>
                  <a:pt x="280579" y="785160"/>
                  <a:pt x="272376" y="777818"/>
                </a:cubicBezTo>
                <a:cubicBezTo>
                  <a:pt x="264174" y="770475"/>
                  <a:pt x="253820" y="766804"/>
                  <a:pt x="241316" y="766804"/>
                </a:cubicBezTo>
                <a:close/>
                <a:moveTo>
                  <a:pt x="7303995" y="751833"/>
                </a:moveTo>
                <a:lnTo>
                  <a:pt x="7327915" y="751833"/>
                </a:lnTo>
                <a:lnTo>
                  <a:pt x="7406557" y="1004106"/>
                </a:lnTo>
                <a:lnTo>
                  <a:pt x="7381260" y="1004106"/>
                </a:lnTo>
                <a:lnTo>
                  <a:pt x="7358718" y="927185"/>
                </a:lnTo>
                <a:lnTo>
                  <a:pt x="7274913" y="927185"/>
                </a:lnTo>
                <a:lnTo>
                  <a:pt x="7253575" y="1004106"/>
                </a:lnTo>
                <a:lnTo>
                  <a:pt x="7230000" y="1004106"/>
                </a:lnTo>
                <a:close/>
                <a:moveTo>
                  <a:pt x="6951570" y="751833"/>
                </a:moveTo>
                <a:lnTo>
                  <a:pt x="6975490" y="751833"/>
                </a:lnTo>
                <a:lnTo>
                  <a:pt x="7054132" y="1004106"/>
                </a:lnTo>
                <a:lnTo>
                  <a:pt x="7028835" y="1004106"/>
                </a:lnTo>
                <a:lnTo>
                  <a:pt x="7006293" y="927185"/>
                </a:lnTo>
                <a:lnTo>
                  <a:pt x="6922488" y="927185"/>
                </a:lnTo>
                <a:lnTo>
                  <a:pt x="6901150" y="1004106"/>
                </a:lnTo>
                <a:lnTo>
                  <a:pt x="6877575" y="1004106"/>
                </a:lnTo>
                <a:close/>
                <a:moveTo>
                  <a:pt x="6762749" y="751833"/>
                </a:moveTo>
                <a:lnTo>
                  <a:pt x="6868236" y="751833"/>
                </a:lnTo>
                <a:lnTo>
                  <a:pt x="6868236" y="772827"/>
                </a:lnTo>
                <a:lnTo>
                  <a:pt x="6785808" y="772827"/>
                </a:lnTo>
                <a:lnTo>
                  <a:pt x="6785808" y="1004106"/>
                </a:lnTo>
                <a:lnTo>
                  <a:pt x="6762749" y="1004106"/>
                </a:lnTo>
                <a:close/>
                <a:moveTo>
                  <a:pt x="6324599" y="751833"/>
                </a:moveTo>
                <a:lnTo>
                  <a:pt x="6430086" y="751833"/>
                </a:lnTo>
                <a:lnTo>
                  <a:pt x="6430086" y="772827"/>
                </a:lnTo>
                <a:lnTo>
                  <a:pt x="6347658" y="772827"/>
                </a:lnTo>
                <a:lnTo>
                  <a:pt x="6347658" y="1004106"/>
                </a:lnTo>
                <a:lnTo>
                  <a:pt x="6324599" y="1004106"/>
                </a:lnTo>
                <a:close/>
                <a:moveTo>
                  <a:pt x="6162674" y="751833"/>
                </a:moveTo>
                <a:lnTo>
                  <a:pt x="6271775" y="751833"/>
                </a:lnTo>
                <a:lnTo>
                  <a:pt x="6271775" y="771795"/>
                </a:lnTo>
                <a:lnTo>
                  <a:pt x="6185733" y="771795"/>
                </a:lnTo>
                <a:lnTo>
                  <a:pt x="6185733" y="864719"/>
                </a:lnTo>
                <a:lnTo>
                  <a:pt x="6260417" y="864719"/>
                </a:lnTo>
                <a:lnTo>
                  <a:pt x="6260417" y="884681"/>
                </a:lnTo>
                <a:lnTo>
                  <a:pt x="6185733" y="884681"/>
                </a:lnTo>
                <a:lnTo>
                  <a:pt x="6185733" y="984145"/>
                </a:lnTo>
                <a:lnTo>
                  <a:pt x="6275733" y="984145"/>
                </a:lnTo>
                <a:lnTo>
                  <a:pt x="6275733" y="1004106"/>
                </a:lnTo>
                <a:lnTo>
                  <a:pt x="6162674" y="1004106"/>
                </a:lnTo>
                <a:close/>
                <a:moveTo>
                  <a:pt x="5915024" y="751833"/>
                </a:moveTo>
                <a:lnTo>
                  <a:pt x="5938083" y="751833"/>
                </a:lnTo>
                <a:lnTo>
                  <a:pt x="5938083" y="983112"/>
                </a:lnTo>
                <a:lnTo>
                  <a:pt x="6000377" y="983112"/>
                </a:lnTo>
                <a:lnTo>
                  <a:pt x="6000377" y="751833"/>
                </a:lnTo>
                <a:lnTo>
                  <a:pt x="6023436" y="751833"/>
                </a:lnTo>
                <a:lnTo>
                  <a:pt x="6023436" y="983112"/>
                </a:lnTo>
                <a:lnTo>
                  <a:pt x="6085730" y="983112"/>
                </a:lnTo>
                <a:lnTo>
                  <a:pt x="6085730" y="751833"/>
                </a:lnTo>
                <a:lnTo>
                  <a:pt x="6108789" y="751833"/>
                </a:lnTo>
                <a:lnTo>
                  <a:pt x="6108789" y="983112"/>
                </a:lnTo>
                <a:lnTo>
                  <a:pt x="6129955" y="983112"/>
                </a:lnTo>
                <a:lnTo>
                  <a:pt x="6129955" y="1073972"/>
                </a:lnTo>
                <a:lnTo>
                  <a:pt x="6108101" y="1073972"/>
                </a:lnTo>
                <a:lnTo>
                  <a:pt x="6108101" y="1004106"/>
                </a:lnTo>
                <a:lnTo>
                  <a:pt x="5915024" y="1004106"/>
                </a:lnTo>
                <a:close/>
                <a:moveTo>
                  <a:pt x="5779995" y="751833"/>
                </a:moveTo>
                <a:lnTo>
                  <a:pt x="5803914" y="751833"/>
                </a:lnTo>
                <a:lnTo>
                  <a:pt x="5882556" y="1004106"/>
                </a:lnTo>
                <a:lnTo>
                  <a:pt x="5857260" y="1004106"/>
                </a:lnTo>
                <a:lnTo>
                  <a:pt x="5834717" y="927185"/>
                </a:lnTo>
                <a:lnTo>
                  <a:pt x="5750913" y="927185"/>
                </a:lnTo>
                <a:lnTo>
                  <a:pt x="5729575" y="1004106"/>
                </a:lnTo>
                <a:lnTo>
                  <a:pt x="5705999" y="1004106"/>
                </a:lnTo>
                <a:close/>
                <a:moveTo>
                  <a:pt x="5466722" y="751833"/>
                </a:moveTo>
                <a:lnTo>
                  <a:pt x="5478251" y="751833"/>
                </a:lnTo>
                <a:cubicBezTo>
                  <a:pt x="5484676" y="751833"/>
                  <a:pt x="5490125" y="753124"/>
                  <a:pt x="5494599" y="755705"/>
                </a:cubicBezTo>
                <a:cubicBezTo>
                  <a:pt x="5499073" y="758286"/>
                  <a:pt x="5503002" y="762359"/>
                  <a:pt x="5506387" y="767923"/>
                </a:cubicBezTo>
                <a:cubicBezTo>
                  <a:pt x="5509771" y="773487"/>
                  <a:pt x="5513069" y="781030"/>
                  <a:pt x="5516281" y="790552"/>
                </a:cubicBezTo>
                <a:lnTo>
                  <a:pt x="5522820" y="810169"/>
                </a:lnTo>
                <a:cubicBezTo>
                  <a:pt x="5528097" y="826001"/>
                  <a:pt x="5532027" y="836871"/>
                  <a:pt x="5534608" y="842779"/>
                </a:cubicBezTo>
                <a:cubicBezTo>
                  <a:pt x="5537189" y="848687"/>
                  <a:pt x="5540287" y="852903"/>
                  <a:pt x="5543901" y="855427"/>
                </a:cubicBezTo>
                <a:cubicBezTo>
                  <a:pt x="5547514" y="857951"/>
                  <a:pt x="5552877" y="859213"/>
                  <a:pt x="5559990" y="859213"/>
                </a:cubicBezTo>
                <a:lnTo>
                  <a:pt x="5564464" y="859213"/>
                </a:lnTo>
                <a:lnTo>
                  <a:pt x="5564464" y="751833"/>
                </a:lnTo>
                <a:lnTo>
                  <a:pt x="5587523" y="751833"/>
                </a:lnTo>
                <a:lnTo>
                  <a:pt x="5587523" y="859213"/>
                </a:lnTo>
                <a:lnTo>
                  <a:pt x="5591826" y="859213"/>
                </a:lnTo>
                <a:cubicBezTo>
                  <a:pt x="5598709" y="859213"/>
                  <a:pt x="5603929" y="858065"/>
                  <a:pt x="5607485" y="855771"/>
                </a:cubicBezTo>
                <a:cubicBezTo>
                  <a:pt x="5611042" y="853477"/>
                  <a:pt x="5614053" y="849605"/>
                  <a:pt x="5616519" y="844156"/>
                </a:cubicBezTo>
                <a:cubicBezTo>
                  <a:pt x="5618985" y="838706"/>
                  <a:pt x="5621596" y="831938"/>
                  <a:pt x="5624349" y="823850"/>
                </a:cubicBezTo>
                <a:cubicBezTo>
                  <a:pt x="5627102" y="815762"/>
                  <a:pt x="5628651" y="811202"/>
                  <a:pt x="5628995" y="810169"/>
                </a:cubicBezTo>
                <a:lnTo>
                  <a:pt x="5635707" y="790552"/>
                </a:lnTo>
                <a:cubicBezTo>
                  <a:pt x="5638919" y="781030"/>
                  <a:pt x="5642246" y="773487"/>
                  <a:pt x="5645687" y="767923"/>
                </a:cubicBezTo>
                <a:cubicBezTo>
                  <a:pt x="5649129" y="762359"/>
                  <a:pt x="5653087" y="758286"/>
                  <a:pt x="5657561" y="755705"/>
                </a:cubicBezTo>
                <a:cubicBezTo>
                  <a:pt x="5662035" y="753124"/>
                  <a:pt x="5667427" y="751833"/>
                  <a:pt x="5673737" y="751833"/>
                </a:cubicBezTo>
                <a:lnTo>
                  <a:pt x="5685438" y="751833"/>
                </a:lnTo>
                <a:lnTo>
                  <a:pt x="5685438" y="772311"/>
                </a:lnTo>
                <a:lnTo>
                  <a:pt x="5677006" y="772311"/>
                </a:lnTo>
                <a:cubicBezTo>
                  <a:pt x="5672303" y="772311"/>
                  <a:pt x="5668631" y="774175"/>
                  <a:pt x="5665993" y="777904"/>
                </a:cubicBezTo>
                <a:cubicBezTo>
                  <a:pt x="5663355" y="781632"/>
                  <a:pt x="5660371" y="788143"/>
                  <a:pt x="5657045" y="797435"/>
                </a:cubicBezTo>
                <a:lnTo>
                  <a:pt x="5650334" y="816020"/>
                </a:lnTo>
                <a:cubicBezTo>
                  <a:pt x="5644942" y="831049"/>
                  <a:pt x="5641184" y="841115"/>
                  <a:pt x="5639062" y="846221"/>
                </a:cubicBezTo>
                <a:cubicBezTo>
                  <a:pt x="5636940" y="851326"/>
                  <a:pt x="5634617" y="855685"/>
                  <a:pt x="5632093" y="859299"/>
                </a:cubicBezTo>
                <a:cubicBezTo>
                  <a:pt x="5629569" y="862913"/>
                  <a:pt x="5626529" y="865694"/>
                  <a:pt x="5622972" y="867645"/>
                </a:cubicBezTo>
                <a:lnTo>
                  <a:pt x="5622972" y="868333"/>
                </a:lnTo>
                <a:cubicBezTo>
                  <a:pt x="5627906" y="870283"/>
                  <a:pt x="5632236" y="873352"/>
                  <a:pt x="5635965" y="877540"/>
                </a:cubicBezTo>
                <a:cubicBezTo>
                  <a:pt x="5639694" y="881727"/>
                  <a:pt x="5643393" y="887578"/>
                  <a:pt x="5647064" y="895092"/>
                </a:cubicBezTo>
                <a:cubicBezTo>
                  <a:pt x="5650735" y="902606"/>
                  <a:pt x="5655381" y="913419"/>
                  <a:pt x="5661003" y="927529"/>
                </a:cubicBezTo>
                <a:lnTo>
                  <a:pt x="5691633" y="1004106"/>
                </a:lnTo>
                <a:lnTo>
                  <a:pt x="5665305" y="1004106"/>
                </a:lnTo>
                <a:lnTo>
                  <a:pt x="5639148" y="934241"/>
                </a:lnTo>
                <a:cubicBezTo>
                  <a:pt x="5633068" y="917950"/>
                  <a:pt x="5628192" y="906277"/>
                  <a:pt x="5624521" y="899222"/>
                </a:cubicBezTo>
                <a:cubicBezTo>
                  <a:pt x="5620850" y="892167"/>
                  <a:pt x="5616662" y="887147"/>
                  <a:pt x="5611959" y="884165"/>
                </a:cubicBezTo>
                <a:cubicBezTo>
                  <a:pt x="5607255" y="881182"/>
                  <a:pt x="5600716" y="879691"/>
                  <a:pt x="5592342" y="879691"/>
                </a:cubicBezTo>
                <a:lnTo>
                  <a:pt x="5587523" y="879691"/>
                </a:lnTo>
                <a:lnTo>
                  <a:pt x="5587523" y="1004106"/>
                </a:lnTo>
                <a:lnTo>
                  <a:pt x="5564464" y="1004106"/>
                </a:lnTo>
                <a:lnTo>
                  <a:pt x="5564464" y="879691"/>
                </a:lnTo>
                <a:lnTo>
                  <a:pt x="5559646" y="879691"/>
                </a:lnTo>
                <a:cubicBezTo>
                  <a:pt x="5551272" y="879691"/>
                  <a:pt x="5544732" y="881182"/>
                  <a:pt x="5540029" y="884165"/>
                </a:cubicBezTo>
                <a:cubicBezTo>
                  <a:pt x="5535325" y="887147"/>
                  <a:pt x="5531138" y="892167"/>
                  <a:pt x="5527467" y="899222"/>
                </a:cubicBezTo>
                <a:cubicBezTo>
                  <a:pt x="5523795" y="906277"/>
                  <a:pt x="5518920" y="917950"/>
                  <a:pt x="5512840" y="934241"/>
                </a:cubicBezTo>
                <a:lnTo>
                  <a:pt x="5486683" y="1004106"/>
                </a:lnTo>
                <a:lnTo>
                  <a:pt x="5460354" y="1004106"/>
                </a:lnTo>
                <a:lnTo>
                  <a:pt x="5491157" y="927529"/>
                </a:lnTo>
                <a:cubicBezTo>
                  <a:pt x="5496894" y="913304"/>
                  <a:pt x="5501568" y="902463"/>
                  <a:pt x="5505182" y="895006"/>
                </a:cubicBezTo>
                <a:cubicBezTo>
                  <a:pt x="5508796" y="887549"/>
                  <a:pt x="5512438" y="881727"/>
                  <a:pt x="5516109" y="877540"/>
                </a:cubicBezTo>
                <a:cubicBezTo>
                  <a:pt x="5519780" y="873352"/>
                  <a:pt x="5524083" y="870283"/>
                  <a:pt x="5529015" y="868333"/>
                </a:cubicBezTo>
                <a:lnTo>
                  <a:pt x="5529015" y="867645"/>
                </a:lnTo>
                <a:cubicBezTo>
                  <a:pt x="5525115" y="865465"/>
                  <a:pt x="5521816" y="862396"/>
                  <a:pt x="5519121" y="858438"/>
                </a:cubicBezTo>
                <a:cubicBezTo>
                  <a:pt x="5516425" y="854480"/>
                  <a:pt x="5513844" y="849433"/>
                  <a:pt x="5511377" y="843295"/>
                </a:cubicBezTo>
                <a:cubicBezTo>
                  <a:pt x="5508910" y="837157"/>
                  <a:pt x="5505670" y="828066"/>
                  <a:pt x="5501654" y="816020"/>
                </a:cubicBezTo>
                <a:lnTo>
                  <a:pt x="5495459" y="797435"/>
                </a:lnTo>
                <a:cubicBezTo>
                  <a:pt x="5492476" y="788487"/>
                  <a:pt x="5489522" y="782062"/>
                  <a:pt x="5486597" y="778162"/>
                </a:cubicBezTo>
                <a:cubicBezTo>
                  <a:pt x="5483672" y="774261"/>
                  <a:pt x="5479857" y="772311"/>
                  <a:pt x="5475154" y="772311"/>
                </a:cubicBezTo>
                <a:lnTo>
                  <a:pt x="5466722" y="772311"/>
                </a:lnTo>
                <a:close/>
                <a:moveTo>
                  <a:pt x="5305424" y="751833"/>
                </a:moveTo>
                <a:lnTo>
                  <a:pt x="5355672" y="751833"/>
                </a:lnTo>
                <a:cubicBezTo>
                  <a:pt x="5382747" y="751833"/>
                  <a:pt x="5403282" y="757942"/>
                  <a:pt x="5417278" y="770160"/>
                </a:cubicBezTo>
                <a:cubicBezTo>
                  <a:pt x="5431274" y="782378"/>
                  <a:pt x="5438272" y="800303"/>
                  <a:pt x="5438272" y="823936"/>
                </a:cubicBezTo>
                <a:cubicBezTo>
                  <a:pt x="5438272" y="871660"/>
                  <a:pt x="5409477" y="895522"/>
                  <a:pt x="5351887" y="895522"/>
                </a:cubicBezTo>
                <a:lnTo>
                  <a:pt x="5328483" y="895522"/>
                </a:lnTo>
                <a:lnTo>
                  <a:pt x="5328483" y="1004106"/>
                </a:lnTo>
                <a:lnTo>
                  <a:pt x="5305424" y="1004106"/>
                </a:lnTo>
                <a:close/>
                <a:moveTo>
                  <a:pt x="5143499" y="751833"/>
                </a:moveTo>
                <a:lnTo>
                  <a:pt x="5252600" y="751833"/>
                </a:lnTo>
                <a:lnTo>
                  <a:pt x="5252600" y="771795"/>
                </a:lnTo>
                <a:lnTo>
                  <a:pt x="5166558" y="771795"/>
                </a:lnTo>
                <a:lnTo>
                  <a:pt x="5166558" y="864719"/>
                </a:lnTo>
                <a:lnTo>
                  <a:pt x="5241242" y="864719"/>
                </a:lnTo>
                <a:lnTo>
                  <a:pt x="5241242" y="884681"/>
                </a:lnTo>
                <a:lnTo>
                  <a:pt x="5166558" y="884681"/>
                </a:lnTo>
                <a:lnTo>
                  <a:pt x="5166558" y="984145"/>
                </a:lnTo>
                <a:lnTo>
                  <a:pt x="5256558" y="984145"/>
                </a:lnTo>
                <a:lnTo>
                  <a:pt x="5256558" y="1004106"/>
                </a:lnTo>
                <a:lnTo>
                  <a:pt x="5143499" y="1004106"/>
                </a:lnTo>
                <a:close/>
                <a:moveTo>
                  <a:pt x="4973477" y="751833"/>
                </a:moveTo>
                <a:lnTo>
                  <a:pt x="5082405" y="751833"/>
                </a:lnTo>
                <a:lnTo>
                  <a:pt x="5082405" y="983112"/>
                </a:lnTo>
                <a:lnTo>
                  <a:pt x="5103400" y="983112"/>
                </a:lnTo>
                <a:lnTo>
                  <a:pt x="5103400" y="1073972"/>
                </a:lnTo>
                <a:lnTo>
                  <a:pt x="5081545" y="1073972"/>
                </a:lnTo>
                <a:lnTo>
                  <a:pt x="5081545" y="1004106"/>
                </a:lnTo>
                <a:lnTo>
                  <a:pt x="4955581" y="1004106"/>
                </a:lnTo>
                <a:lnTo>
                  <a:pt x="4955581" y="1073972"/>
                </a:lnTo>
                <a:lnTo>
                  <a:pt x="4933726" y="1073972"/>
                </a:lnTo>
                <a:lnTo>
                  <a:pt x="4933726" y="983112"/>
                </a:lnTo>
                <a:lnTo>
                  <a:pt x="4951795" y="983112"/>
                </a:lnTo>
                <a:cubicBezTo>
                  <a:pt x="4959481" y="955923"/>
                  <a:pt x="4965016" y="928103"/>
                  <a:pt x="4968401" y="899652"/>
                </a:cubicBezTo>
                <a:cubicBezTo>
                  <a:pt x="4971785" y="871201"/>
                  <a:pt x="4973477" y="838964"/>
                  <a:pt x="4973477" y="802942"/>
                </a:cubicBezTo>
                <a:close/>
                <a:moveTo>
                  <a:pt x="4381500" y="751833"/>
                </a:moveTo>
                <a:lnTo>
                  <a:pt x="4404559" y="751833"/>
                </a:lnTo>
                <a:lnTo>
                  <a:pt x="4404559" y="860934"/>
                </a:lnTo>
                <a:lnTo>
                  <a:pt x="4497311" y="860934"/>
                </a:lnTo>
                <a:lnTo>
                  <a:pt x="4497311" y="751833"/>
                </a:lnTo>
                <a:lnTo>
                  <a:pt x="4520370" y="751833"/>
                </a:lnTo>
                <a:lnTo>
                  <a:pt x="4520370" y="1004106"/>
                </a:lnTo>
                <a:lnTo>
                  <a:pt x="4497311" y="1004106"/>
                </a:lnTo>
                <a:lnTo>
                  <a:pt x="4497311" y="881411"/>
                </a:lnTo>
                <a:lnTo>
                  <a:pt x="4404559" y="881411"/>
                </a:lnTo>
                <a:lnTo>
                  <a:pt x="4404559" y="1004106"/>
                </a:lnTo>
                <a:lnTo>
                  <a:pt x="4381500" y="1004106"/>
                </a:lnTo>
                <a:close/>
                <a:moveTo>
                  <a:pt x="4246471" y="751833"/>
                </a:moveTo>
                <a:lnTo>
                  <a:pt x="4270390" y="751833"/>
                </a:lnTo>
                <a:lnTo>
                  <a:pt x="4349032" y="1004106"/>
                </a:lnTo>
                <a:lnTo>
                  <a:pt x="4323736" y="1004106"/>
                </a:lnTo>
                <a:lnTo>
                  <a:pt x="4301193" y="927185"/>
                </a:lnTo>
                <a:lnTo>
                  <a:pt x="4217389" y="927185"/>
                </a:lnTo>
                <a:lnTo>
                  <a:pt x="4196051" y="1004106"/>
                </a:lnTo>
                <a:lnTo>
                  <a:pt x="4172475" y="1004106"/>
                </a:lnTo>
                <a:close/>
                <a:moveTo>
                  <a:pt x="4017605" y="751833"/>
                </a:moveTo>
                <a:lnTo>
                  <a:pt x="4161467" y="751833"/>
                </a:lnTo>
                <a:lnTo>
                  <a:pt x="4161467" y="772827"/>
                </a:lnTo>
                <a:lnTo>
                  <a:pt x="4100894" y="772827"/>
                </a:lnTo>
                <a:lnTo>
                  <a:pt x="4100894" y="1004106"/>
                </a:lnTo>
                <a:lnTo>
                  <a:pt x="4077834" y="1004106"/>
                </a:lnTo>
                <a:lnTo>
                  <a:pt x="4077834" y="772827"/>
                </a:lnTo>
                <a:lnTo>
                  <a:pt x="4017605" y="772827"/>
                </a:lnTo>
                <a:close/>
                <a:moveTo>
                  <a:pt x="3543300" y="751833"/>
                </a:moveTo>
                <a:lnTo>
                  <a:pt x="3566187" y="751833"/>
                </a:lnTo>
                <a:lnTo>
                  <a:pt x="3563606" y="973992"/>
                </a:lnTo>
                <a:lnTo>
                  <a:pt x="3563778" y="973992"/>
                </a:lnTo>
                <a:lnTo>
                  <a:pt x="3655842" y="751833"/>
                </a:lnTo>
                <a:lnTo>
                  <a:pt x="3681998" y="751833"/>
                </a:lnTo>
                <a:lnTo>
                  <a:pt x="3681998" y="1004106"/>
                </a:lnTo>
                <a:lnTo>
                  <a:pt x="3658939" y="1004106"/>
                </a:lnTo>
                <a:lnTo>
                  <a:pt x="3661520" y="785561"/>
                </a:lnTo>
                <a:lnTo>
                  <a:pt x="3661348" y="785561"/>
                </a:lnTo>
                <a:lnTo>
                  <a:pt x="3570834" y="1004106"/>
                </a:lnTo>
                <a:lnTo>
                  <a:pt x="3543300" y="1004106"/>
                </a:lnTo>
                <a:close/>
                <a:moveTo>
                  <a:pt x="3371850" y="751833"/>
                </a:moveTo>
                <a:lnTo>
                  <a:pt x="3394910" y="751833"/>
                </a:lnTo>
                <a:lnTo>
                  <a:pt x="3394910" y="859213"/>
                </a:lnTo>
                <a:lnTo>
                  <a:pt x="3404718" y="859213"/>
                </a:lnTo>
                <a:cubicBezTo>
                  <a:pt x="3412175" y="859213"/>
                  <a:pt x="3417853" y="857979"/>
                  <a:pt x="3421755" y="855513"/>
                </a:cubicBezTo>
                <a:cubicBezTo>
                  <a:pt x="3425655" y="853046"/>
                  <a:pt x="3428981" y="848744"/>
                  <a:pt x="3431735" y="842607"/>
                </a:cubicBezTo>
                <a:cubicBezTo>
                  <a:pt x="3434489" y="836469"/>
                  <a:pt x="3438447" y="825657"/>
                  <a:pt x="3443608" y="810169"/>
                </a:cubicBezTo>
                <a:lnTo>
                  <a:pt x="3450148" y="790552"/>
                </a:lnTo>
                <a:cubicBezTo>
                  <a:pt x="3454737" y="776670"/>
                  <a:pt x="3460071" y="766747"/>
                  <a:pt x="3466152" y="760782"/>
                </a:cubicBezTo>
                <a:cubicBezTo>
                  <a:pt x="3472232" y="754816"/>
                  <a:pt x="3480205" y="751833"/>
                  <a:pt x="3490071" y="751833"/>
                </a:cubicBezTo>
                <a:lnTo>
                  <a:pt x="3501601" y="751833"/>
                </a:lnTo>
                <a:lnTo>
                  <a:pt x="3501601" y="772311"/>
                </a:lnTo>
                <a:lnTo>
                  <a:pt x="3493168" y="772311"/>
                </a:lnTo>
                <a:cubicBezTo>
                  <a:pt x="3488006" y="772311"/>
                  <a:pt x="3483847" y="774261"/>
                  <a:pt x="3480693" y="778162"/>
                </a:cubicBezTo>
                <a:cubicBezTo>
                  <a:pt x="3477538" y="782062"/>
                  <a:pt x="3474411" y="788487"/>
                  <a:pt x="3471314" y="797435"/>
                </a:cubicBezTo>
                <a:lnTo>
                  <a:pt x="3464775" y="816020"/>
                </a:lnTo>
                <a:cubicBezTo>
                  <a:pt x="3460530" y="828180"/>
                  <a:pt x="3457117" y="837330"/>
                  <a:pt x="3454536" y="843467"/>
                </a:cubicBezTo>
                <a:cubicBezTo>
                  <a:pt x="3451955" y="849605"/>
                  <a:pt x="3449230" y="854624"/>
                  <a:pt x="3446362" y="858524"/>
                </a:cubicBezTo>
                <a:cubicBezTo>
                  <a:pt x="3443494" y="862425"/>
                  <a:pt x="3439995" y="865465"/>
                  <a:pt x="3435865" y="867645"/>
                </a:cubicBezTo>
                <a:lnTo>
                  <a:pt x="3435865" y="868333"/>
                </a:lnTo>
                <a:cubicBezTo>
                  <a:pt x="3440798" y="870283"/>
                  <a:pt x="3445186" y="873381"/>
                  <a:pt x="3449029" y="877626"/>
                </a:cubicBezTo>
                <a:cubicBezTo>
                  <a:pt x="3452872" y="881870"/>
                  <a:pt x="3456802" y="887836"/>
                  <a:pt x="3460817" y="895522"/>
                </a:cubicBezTo>
                <a:cubicBezTo>
                  <a:pt x="3464832" y="903208"/>
                  <a:pt x="3469708" y="913878"/>
                  <a:pt x="3475444" y="927529"/>
                </a:cubicBezTo>
                <a:lnTo>
                  <a:pt x="3507796" y="1004106"/>
                </a:lnTo>
                <a:lnTo>
                  <a:pt x="3481467" y="1004106"/>
                </a:lnTo>
                <a:lnTo>
                  <a:pt x="3453590" y="934241"/>
                </a:lnTo>
                <a:cubicBezTo>
                  <a:pt x="3447165" y="918294"/>
                  <a:pt x="3442003" y="906736"/>
                  <a:pt x="3438102" y="899566"/>
                </a:cubicBezTo>
                <a:cubicBezTo>
                  <a:pt x="3434201" y="892396"/>
                  <a:pt x="3429814" y="887291"/>
                  <a:pt x="3424938" y="884251"/>
                </a:cubicBezTo>
                <a:cubicBezTo>
                  <a:pt x="3420062" y="881211"/>
                  <a:pt x="3413494" y="879691"/>
                  <a:pt x="3405234" y="879691"/>
                </a:cubicBezTo>
                <a:lnTo>
                  <a:pt x="3394910" y="879691"/>
                </a:lnTo>
                <a:lnTo>
                  <a:pt x="3394910" y="1004106"/>
                </a:lnTo>
                <a:lnTo>
                  <a:pt x="3371850" y="1004106"/>
                </a:lnTo>
                <a:close/>
                <a:moveTo>
                  <a:pt x="3188931" y="751833"/>
                </a:moveTo>
                <a:lnTo>
                  <a:pt x="3332792" y="751833"/>
                </a:lnTo>
                <a:lnTo>
                  <a:pt x="3332792" y="772827"/>
                </a:lnTo>
                <a:lnTo>
                  <a:pt x="3272219" y="772827"/>
                </a:lnTo>
                <a:lnTo>
                  <a:pt x="3272219" y="1004106"/>
                </a:lnTo>
                <a:lnTo>
                  <a:pt x="3249160" y="1004106"/>
                </a:lnTo>
                <a:lnTo>
                  <a:pt x="3249160" y="772827"/>
                </a:lnTo>
                <a:lnTo>
                  <a:pt x="3188931" y="772827"/>
                </a:lnTo>
                <a:close/>
                <a:moveTo>
                  <a:pt x="2847975" y="751833"/>
                </a:moveTo>
                <a:lnTo>
                  <a:pt x="2958624" y="751833"/>
                </a:lnTo>
                <a:lnTo>
                  <a:pt x="2958624" y="772827"/>
                </a:lnTo>
                <a:lnTo>
                  <a:pt x="2871034" y="772827"/>
                </a:lnTo>
                <a:lnTo>
                  <a:pt x="2871034" y="858696"/>
                </a:lnTo>
                <a:lnTo>
                  <a:pt x="2902181" y="858696"/>
                </a:lnTo>
                <a:cubicBezTo>
                  <a:pt x="2917784" y="858696"/>
                  <a:pt x="2931120" y="861794"/>
                  <a:pt x="2942190" y="867989"/>
                </a:cubicBezTo>
                <a:cubicBezTo>
                  <a:pt x="2953261" y="874184"/>
                  <a:pt x="2961664" y="882788"/>
                  <a:pt x="2967401" y="893801"/>
                </a:cubicBezTo>
                <a:cubicBezTo>
                  <a:pt x="2973136" y="904815"/>
                  <a:pt x="2976004" y="917549"/>
                  <a:pt x="2976004" y="932004"/>
                </a:cubicBezTo>
                <a:cubicBezTo>
                  <a:pt x="2976004" y="955063"/>
                  <a:pt x="2969523" y="972845"/>
                  <a:pt x="2956560" y="985349"/>
                </a:cubicBezTo>
                <a:cubicBezTo>
                  <a:pt x="2943596" y="997854"/>
                  <a:pt x="2925297" y="1004106"/>
                  <a:pt x="2901665" y="1004106"/>
                </a:cubicBezTo>
                <a:lnTo>
                  <a:pt x="2847975" y="1004106"/>
                </a:lnTo>
                <a:close/>
                <a:moveTo>
                  <a:pt x="2712946" y="751833"/>
                </a:moveTo>
                <a:lnTo>
                  <a:pt x="2736865" y="751833"/>
                </a:lnTo>
                <a:lnTo>
                  <a:pt x="2815507" y="1004106"/>
                </a:lnTo>
                <a:lnTo>
                  <a:pt x="2790211" y="1004106"/>
                </a:lnTo>
                <a:lnTo>
                  <a:pt x="2767668" y="927185"/>
                </a:lnTo>
                <a:lnTo>
                  <a:pt x="2683864" y="927185"/>
                </a:lnTo>
                <a:lnTo>
                  <a:pt x="2662526" y="1004106"/>
                </a:lnTo>
                <a:lnTo>
                  <a:pt x="2638951" y="1004106"/>
                </a:lnTo>
                <a:close/>
                <a:moveTo>
                  <a:pt x="2495550" y="751833"/>
                </a:moveTo>
                <a:lnTo>
                  <a:pt x="2545799" y="751833"/>
                </a:lnTo>
                <a:cubicBezTo>
                  <a:pt x="2572873" y="751833"/>
                  <a:pt x="2593408" y="757942"/>
                  <a:pt x="2607404" y="770160"/>
                </a:cubicBezTo>
                <a:cubicBezTo>
                  <a:pt x="2621400" y="782378"/>
                  <a:pt x="2628398" y="800303"/>
                  <a:pt x="2628398" y="823936"/>
                </a:cubicBezTo>
                <a:cubicBezTo>
                  <a:pt x="2628398" y="871660"/>
                  <a:pt x="2599603" y="895522"/>
                  <a:pt x="2542013" y="895522"/>
                </a:cubicBezTo>
                <a:lnTo>
                  <a:pt x="2518609" y="895522"/>
                </a:lnTo>
                <a:lnTo>
                  <a:pt x="2518609" y="1004106"/>
                </a:lnTo>
                <a:lnTo>
                  <a:pt x="2495550" y="1004106"/>
                </a:lnTo>
                <a:close/>
                <a:moveTo>
                  <a:pt x="2333625" y="751833"/>
                </a:moveTo>
                <a:lnTo>
                  <a:pt x="2442726" y="751833"/>
                </a:lnTo>
                <a:lnTo>
                  <a:pt x="2442726" y="771795"/>
                </a:lnTo>
                <a:lnTo>
                  <a:pt x="2356684" y="771795"/>
                </a:lnTo>
                <a:lnTo>
                  <a:pt x="2356684" y="864719"/>
                </a:lnTo>
                <a:lnTo>
                  <a:pt x="2431368" y="864719"/>
                </a:lnTo>
                <a:lnTo>
                  <a:pt x="2431368" y="884681"/>
                </a:lnTo>
                <a:lnTo>
                  <a:pt x="2356684" y="884681"/>
                </a:lnTo>
                <a:lnTo>
                  <a:pt x="2356684" y="984145"/>
                </a:lnTo>
                <a:lnTo>
                  <a:pt x="2446683" y="984145"/>
                </a:lnTo>
                <a:lnTo>
                  <a:pt x="2446683" y="1004106"/>
                </a:lnTo>
                <a:lnTo>
                  <a:pt x="2333625" y="1004106"/>
                </a:lnTo>
                <a:close/>
                <a:moveTo>
                  <a:pt x="2162176" y="751833"/>
                </a:moveTo>
                <a:lnTo>
                  <a:pt x="2212423" y="751833"/>
                </a:lnTo>
                <a:cubicBezTo>
                  <a:pt x="2239497" y="751833"/>
                  <a:pt x="2260033" y="757942"/>
                  <a:pt x="2274029" y="770160"/>
                </a:cubicBezTo>
                <a:cubicBezTo>
                  <a:pt x="2288025" y="782378"/>
                  <a:pt x="2295023" y="800303"/>
                  <a:pt x="2295023" y="823936"/>
                </a:cubicBezTo>
                <a:cubicBezTo>
                  <a:pt x="2295023" y="871660"/>
                  <a:pt x="2266228" y="895522"/>
                  <a:pt x="2208637" y="895522"/>
                </a:cubicBezTo>
                <a:lnTo>
                  <a:pt x="2185234" y="895522"/>
                </a:lnTo>
                <a:lnTo>
                  <a:pt x="2185234" y="1004106"/>
                </a:lnTo>
                <a:lnTo>
                  <a:pt x="2162176" y="1004106"/>
                </a:lnTo>
                <a:close/>
                <a:moveTo>
                  <a:pt x="2000251" y="751833"/>
                </a:moveTo>
                <a:lnTo>
                  <a:pt x="2109351" y="751833"/>
                </a:lnTo>
                <a:lnTo>
                  <a:pt x="2109351" y="771795"/>
                </a:lnTo>
                <a:lnTo>
                  <a:pt x="2023310" y="771795"/>
                </a:lnTo>
                <a:lnTo>
                  <a:pt x="2023310" y="864719"/>
                </a:lnTo>
                <a:lnTo>
                  <a:pt x="2097993" y="864719"/>
                </a:lnTo>
                <a:lnTo>
                  <a:pt x="2097993" y="884681"/>
                </a:lnTo>
                <a:lnTo>
                  <a:pt x="2023310" y="884681"/>
                </a:lnTo>
                <a:lnTo>
                  <a:pt x="2023310" y="984145"/>
                </a:lnTo>
                <a:lnTo>
                  <a:pt x="2113309" y="984145"/>
                </a:lnTo>
                <a:lnTo>
                  <a:pt x="2113309" y="1004106"/>
                </a:lnTo>
                <a:lnTo>
                  <a:pt x="2000251" y="1004106"/>
                </a:lnTo>
                <a:close/>
                <a:moveTo>
                  <a:pt x="1809750" y="751833"/>
                </a:moveTo>
                <a:lnTo>
                  <a:pt x="1948620" y="751833"/>
                </a:lnTo>
                <a:lnTo>
                  <a:pt x="1948620" y="1004106"/>
                </a:lnTo>
                <a:lnTo>
                  <a:pt x="1925562" y="1004106"/>
                </a:lnTo>
                <a:lnTo>
                  <a:pt x="1925562" y="772827"/>
                </a:lnTo>
                <a:lnTo>
                  <a:pt x="1832809" y="772827"/>
                </a:lnTo>
                <a:lnTo>
                  <a:pt x="1832809" y="1004106"/>
                </a:lnTo>
                <a:lnTo>
                  <a:pt x="1809750" y="1004106"/>
                </a:lnTo>
                <a:close/>
                <a:moveTo>
                  <a:pt x="1550896" y="751833"/>
                </a:moveTo>
                <a:lnTo>
                  <a:pt x="1574816" y="751833"/>
                </a:lnTo>
                <a:lnTo>
                  <a:pt x="1653457" y="1004106"/>
                </a:lnTo>
                <a:lnTo>
                  <a:pt x="1628161" y="1004106"/>
                </a:lnTo>
                <a:lnTo>
                  <a:pt x="1605619" y="927185"/>
                </a:lnTo>
                <a:lnTo>
                  <a:pt x="1521814" y="927185"/>
                </a:lnTo>
                <a:lnTo>
                  <a:pt x="1500476" y="1004106"/>
                </a:lnTo>
                <a:lnTo>
                  <a:pt x="1476901" y="1004106"/>
                </a:lnTo>
                <a:close/>
                <a:moveTo>
                  <a:pt x="1143000" y="751833"/>
                </a:moveTo>
                <a:lnTo>
                  <a:pt x="1166059" y="751833"/>
                </a:lnTo>
                <a:lnTo>
                  <a:pt x="1166059" y="859213"/>
                </a:lnTo>
                <a:lnTo>
                  <a:pt x="1175868" y="859213"/>
                </a:lnTo>
                <a:cubicBezTo>
                  <a:pt x="1183325" y="859213"/>
                  <a:pt x="1189004" y="857979"/>
                  <a:pt x="1192904" y="855513"/>
                </a:cubicBezTo>
                <a:cubicBezTo>
                  <a:pt x="1196805" y="853046"/>
                  <a:pt x="1200132" y="848744"/>
                  <a:pt x="1202885" y="842607"/>
                </a:cubicBezTo>
                <a:cubicBezTo>
                  <a:pt x="1205638" y="836469"/>
                  <a:pt x="1209596" y="825657"/>
                  <a:pt x="1214759" y="810169"/>
                </a:cubicBezTo>
                <a:lnTo>
                  <a:pt x="1221298" y="790552"/>
                </a:lnTo>
                <a:cubicBezTo>
                  <a:pt x="1225887" y="776670"/>
                  <a:pt x="1231221" y="766747"/>
                  <a:pt x="1237302" y="760782"/>
                </a:cubicBezTo>
                <a:cubicBezTo>
                  <a:pt x="1243382" y="754816"/>
                  <a:pt x="1251355" y="751833"/>
                  <a:pt x="1261221" y="751833"/>
                </a:cubicBezTo>
                <a:lnTo>
                  <a:pt x="1272750" y="751833"/>
                </a:lnTo>
                <a:lnTo>
                  <a:pt x="1272750" y="772311"/>
                </a:lnTo>
                <a:lnTo>
                  <a:pt x="1264318" y="772311"/>
                </a:lnTo>
                <a:cubicBezTo>
                  <a:pt x="1259156" y="772311"/>
                  <a:pt x="1254997" y="774261"/>
                  <a:pt x="1251842" y="778162"/>
                </a:cubicBezTo>
                <a:cubicBezTo>
                  <a:pt x="1248688" y="782062"/>
                  <a:pt x="1245561" y="788487"/>
                  <a:pt x="1242464" y="797435"/>
                </a:cubicBezTo>
                <a:lnTo>
                  <a:pt x="1235925" y="816020"/>
                </a:lnTo>
                <a:cubicBezTo>
                  <a:pt x="1231680" y="828180"/>
                  <a:pt x="1228267" y="837330"/>
                  <a:pt x="1225686" y="843467"/>
                </a:cubicBezTo>
                <a:cubicBezTo>
                  <a:pt x="1223105" y="849605"/>
                  <a:pt x="1220380" y="854624"/>
                  <a:pt x="1217512" y="858524"/>
                </a:cubicBezTo>
                <a:cubicBezTo>
                  <a:pt x="1214644" y="862425"/>
                  <a:pt x="1211145" y="865465"/>
                  <a:pt x="1207015" y="867645"/>
                </a:cubicBezTo>
                <a:lnTo>
                  <a:pt x="1207015" y="868333"/>
                </a:lnTo>
                <a:cubicBezTo>
                  <a:pt x="1211948" y="870283"/>
                  <a:pt x="1216336" y="873381"/>
                  <a:pt x="1220179" y="877626"/>
                </a:cubicBezTo>
                <a:cubicBezTo>
                  <a:pt x="1224022" y="881870"/>
                  <a:pt x="1227952" y="887836"/>
                  <a:pt x="1231967" y="895522"/>
                </a:cubicBezTo>
                <a:cubicBezTo>
                  <a:pt x="1235982" y="903208"/>
                  <a:pt x="1240858" y="913878"/>
                  <a:pt x="1246594" y="927529"/>
                </a:cubicBezTo>
                <a:lnTo>
                  <a:pt x="1278945" y="1004106"/>
                </a:lnTo>
                <a:lnTo>
                  <a:pt x="1252617" y="1004106"/>
                </a:lnTo>
                <a:lnTo>
                  <a:pt x="1224739" y="934241"/>
                </a:lnTo>
                <a:cubicBezTo>
                  <a:pt x="1218315" y="918294"/>
                  <a:pt x="1213153" y="906736"/>
                  <a:pt x="1209252" y="899566"/>
                </a:cubicBezTo>
                <a:cubicBezTo>
                  <a:pt x="1205352" y="892396"/>
                  <a:pt x="1200963" y="887291"/>
                  <a:pt x="1196088" y="884251"/>
                </a:cubicBezTo>
                <a:cubicBezTo>
                  <a:pt x="1191212" y="881211"/>
                  <a:pt x="1184644" y="879691"/>
                  <a:pt x="1176384" y="879691"/>
                </a:cubicBezTo>
                <a:lnTo>
                  <a:pt x="1166059" y="879691"/>
                </a:lnTo>
                <a:lnTo>
                  <a:pt x="1166059" y="1004106"/>
                </a:lnTo>
                <a:lnTo>
                  <a:pt x="1143000" y="1004106"/>
                </a:lnTo>
                <a:close/>
                <a:moveTo>
                  <a:pt x="981075" y="751833"/>
                </a:moveTo>
                <a:lnTo>
                  <a:pt x="1090175" y="751833"/>
                </a:lnTo>
                <a:lnTo>
                  <a:pt x="1090175" y="771795"/>
                </a:lnTo>
                <a:lnTo>
                  <a:pt x="1004134" y="771795"/>
                </a:lnTo>
                <a:lnTo>
                  <a:pt x="1004134" y="864719"/>
                </a:lnTo>
                <a:lnTo>
                  <a:pt x="1078818" y="864719"/>
                </a:lnTo>
                <a:lnTo>
                  <a:pt x="1078818" y="884681"/>
                </a:lnTo>
                <a:lnTo>
                  <a:pt x="1004134" y="884681"/>
                </a:lnTo>
                <a:lnTo>
                  <a:pt x="1004134" y="984145"/>
                </a:lnTo>
                <a:lnTo>
                  <a:pt x="1094133" y="984145"/>
                </a:lnTo>
                <a:lnTo>
                  <a:pt x="1094133" y="1004106"/>
                </a:lnTo>
                <a:lnTo>
                  <a:pt x="981075" y="1004106"/>
                </a:lnTo>
                <a:close/>
                <a:moveTo>
                  <a:pt x="811458" y="751833"/>
                </a:moveTo>
                <a:lnTo>
                  <a:pt x="928990" y="751833"/>
                </a:lnTo>
                <a:lnTo>
                  <a:pt x="928990" y="1004106"/>
                </a:lnTo>
                <a:lnTo>
                  <a:pt x="905931" y="1004106"/>
                </a:lnTo>
                <a:lnTo>
                  <a:pt x="905931" y="773344"/>
                </a:lnTo>
                <a:lnTo>
                  <a:pt x="834517" y="773344"/>
                </a:lnTo>
                <a:lnTo>
                  <a:pt x="834517" y="950416"/>
                </a:lnTo>
                <a:cubicBezTo>
                  <a:pt x="834517" y="970722"/>
                  <a:pt x="831448" y="985464"/>
                  <a:pt x="825310" y="994642"/>
                </a:cubicBezTo>
                <a:cubicBezTo>
                  <a:pt x="819173" y="1003819"/>
                  <a:pt x="810253" y="1008408"/>
                  <a:pt x="798551" y="1008408"/>
                </a:cubicBezTo>
                <a:cubicBezTo>
                  <a:pt x="791094" y="1008408"/>
                  <a:pt x="784498" y="1007204"/>
                  <a:pt x="778762" y="1004795"/>
                </a:cubicBezTo>
                <a:lnTo>
                  <a:pt x="782376" y="984489"/>
                </a:lnTo>
                <a:cubicBezTo>
                  <a:pt x="786506" y="986783"/>
                  <a:pt x="790750" y="987930"/>
                  <a:pt x="795110" y="987930"/>
                </a:cubicBezTo>
                <a:cubicBezTo>
                  <a:pt x="800731" y="987930"/>
                  <a:pt x="804861" y="985034"/>
                  <a:pt x="807500" y="979240"/>
                </a:cubicBezTo>
                <a:cubicBezTo>
                  <a:pt x="810138" y="973447"/>
                  <a:pt x="811458" y="963667"/>
                  <a:pt x="811458" y="949900"/>
                </a:cubicBezTo>
                <a:close/>
                <a:moveTo>
                  <a:pt x="609600" y="751833"/>
                </a:moveTo>
                <a:lnTo>
                  <a:pt x="748471" y="751833"/>
                </a:lnTo>
                <a:lnTo>
                  <a:pt x="748471" y="1004106"/>
                </a:lnTo>
                <a:lnTo>
                  <a:pt x="725412" y="1004106"/>
                </a:lnTo>
                <a:lnTo>
                  <a:pt x="725412" y="772827"/>
                </a:lnTo>
                <a:lnTo>
                  <a:pt x="632659" y="772827"/>
                </a:lnTo>
                <a:lnTo>
                  <a:pt x="632659" y="1004106"/>
                </a:lnTo>
                <a:lnTo>
                  <a:pt x="609600" y="1004106"/>
                </a:lnTo>
                <a:close/>
                <a:moveTo>
                  <a:pt x="361950" y="751833"/>
                </a:moveTo>
                <a:lnTo>
                  <a:pt x="395334" y="751833"/>
                </a:lnTo>
                <a:lnTo>
                  <a:pt x="459865" y="971238"/>
                </a:lnTo>
                <a:lnTo>
                  <a:pt x="525084" y="751833"/>
                </a:lnTo>
                <a:lnTo>
                  <a:pt x="558468" y="751833"/>
                </a:lnTo>
                <a:lnTo>
                  <a:pt x="558468" y="1004106"/>
                </a:lnTo>
                <a:lnTo>
                  <a:pt x="535581" y="1004106"/>
                </a:lnTo>
                <a:lnTo>
                  <a:pt x="538335" y="777129"/>
                </a:lnTo>
                <a:lnTo>
                  <a:pt x="471050" y="1004106"/>
                </a:lnTo>
                <a:lnTo>
                  <a:pt x="448335" y="1004106"/>
                </a:lnTo>
                <a:lnTo>
                  <a:pt x="382084" y="777129"/>
                </a:lnTo>
                <a:lnTo>
                  <a:pt x="384837" y="1004106"/>
                </a:lnTo>
                <a:lnTo>
                  <a:pt x="361950" y="1004106"/>
                </a:lnTo>
                <a:close/>
                <a:moveTo>
                  <a:pt x="0" y="751833"/>
                </a:moveTo>
                <a:lnTo>
                  <a:pt x="23059" y="751833"/>
                </a:lnTo>
                <a:lnTo>
                  <a:pt x="23059" y="859213"/>
                </a:lnTo>
                <a:lnTo>
                  <a:pt x="32868" y="859213"/>
                </a:lnTo>
                <a:cubicBezTo>
                  <a:pt x="40325" y="859213"/>
                  <a:pt x="46003" y="857979"/>
                  <a:pt x="49904" y="855513"/>
                </a:cubicBezTo>
                <a:cubicBezTo>
                  <a:pt x="53804" y="853046"/>
                  <a:pt x="57131" y="848744"/>
                  <a:pt x="59885" y="842607"/>
                </a:cubicBezTo>
                <a:cubicBezTo>
                  <a:pt x="62638" y="836469"/>
                  <a:pt x="66596" y="825657"/>
                  <a:pt x="71758" y="810169"/>
                </a:cubicBezTo>
                <a:lnTo>
                  <a:pt x="78298" y="790552"/>
                </a:lnTo>
                <a:cubicBezTo>
                  <a:pt x="82886" y="776670"/>
                  <a:pt x="88221" y="766747"/>
                  <a:pt x="94301" y="760782"/>
                </a:cubicBezTo>
                <a:cubicBezTo>
                  <a:pt x="100381" y="754816"/>
                  <a:pt x="108355" y="751833"/>
                  <a:pt x="118221" y="751833"/>
                </a:cubicBezTo>
                <a:lnTo>
                  <a:pt x="129750" y="751833"/>
                </a:lnTo>
                <a:lnTo>
                  <a:pt x="129750" y="772311"/>
                </a:lnTo>
                <a:lnTo>
                  <a:pt x="121318" y="772311"/>
                </a:lnTo>
                <a:cubicBezTo>
                  <a:pt x="116156" y="772311"/>
                  <a:pt x="111997" y="774261"/>
                  <a:pt x="108842" y="778162"/>
                </a:cubicBezTo>
                <a:cubicBezTo>
                  <a:pt x="105687" y="782062"/>
                  <a:pt x="102561" y="788487"/>
                  <a:pt x="99464" y="797435"/>
                </a:cubicBezTo>
                <a:lnTo>
                  <a:pt x="92925" y="816020"/>
                </a:lnTo>
                <a:cubicBezTo>
                  <a:pt x="88680" y="828180"/>
                  <a:pt x="85267" y="837330"/>
                  <a:pt x="82686" y="843467"/>
                </a:cubicBezTo>
                <a:cubicBezTo>
                  <a:pt x="80104" y="849605"/>
                  <a:pt x="77380" y="854624"/>
                  <a:pt x="74512" y="858524"/>
                </a:cubicBezTo>
                <a:cubicBezTo>
                  <a:pt x="71644" y="862425"/>
                  <a:pt x="68145" y="865465"/>
                  <a:pt x="64015" y="867645"/>
                </a:cubicBezTo>
                <a:lnTo>
                  <a:pt x="64015" y="868333"/>
                </a:lnTo>
                <a:cubicBezTo>
                  <a:pt x="68948" y="870283"/>
                  <a:pt x="73336" y="873381"/>
                  <a:pt x="77179" y="877626"/>
                </a:cubicBezTo>
                <a:cubicBezTo>
                  <a:pt x="81022" y="881870"/>
                  <a:pt x="84951" y="887836"/>
                  <a:pt x="88967" y="895522"/>
                </a:cubicBezTo>
                <a:cubicBezTo>
                  <a:pt x="92982" y="903208"/>
                  <a:pt x="97858" y="913878"/>
                  <a:pt x="103594" y="927529"/>
                </a:cubicBezTo>
                <a:lnTo>
                  <a:pt x="135945" y="1004106"/>
                </a:lnTo>
                <a:lnTo>
                  <a:pt x="109617" y="1004106"/>
                </a:lnTo>
                <a:lnTo>
                  <a:pt x="81739" y="934241"/>
                </a:lnTo>
                <a:cubicBezTo>
                  <a:pt x="75315" y="918294"/>
                  <a:pt x="70152" y="906736"/>
                  <a:pt x="66252" y="899566"/>
                </a:cubicBezTo>
                <a:cubicBezTo>
                  <a:pt x="62351" y="892396"/>
                  <a:pt x="57963" y="887291"/>
                  <a:pt x="53087" y="884251"/>
                </a:cubicBezTo>
                <a:cubicBezTo>
                  <a:pt x="48212" y="881211"/>
                  <a:pt x="41644" y="879691"/>
                  <a:pt x="33384" y="879691"/>
                </a:cubicBezTo>
                <a:lnTo>
                  <a:pt x="23059" y="879691"/>
                </a:lnTo>
                <a:lnTo>
                  <a:pt x="23059" y="1004106"/>
                </a:lnTo>
                <a:lnTo>
                  <a:pt x="0" y="1004106"/>
                </a:lnTo>
                <a:close/>
                <a:moveTo>
                  <a:pt x="7146140" y="747531"/>
                </a:moveTo>
                <a:cubicBezTo>
                  <a:pt x="7158760" y="747531"/>
                  <a:pt x="7169601" y="750342"/>
                  <a:pt x="7178664" y="755963"/>
                </a:cubicBezTo>
                <a:cubicBezTo>
                  <a:pt x="7187727" y="761585"/>
                  <a:pt x="7194639" y="769300"/>
                  <a:pt x="7199399" y="779108"/>
                </a:cubicBezTo>
                <a:cubicBezTo>
                  <a:pt x="7204161" y="788917"/>
                  <a:pt x="7206541" y="800016"/>
                  <a:pt x="7206541" y="812406"/>
                </a:cubicBezTo>
                <a:cubicBezTo>
                  <a:pt x="7206541" y="825255"/>
                  <a:pt x="7203730" y="836498"/>
                  <a:pt x="7198109" y="846134"/>
                </a:cubicBezTo>
                <a:cubicBezTo>
                  <a:pt x="7192488" y="855771"/>
                  <a:pt x="7183998" y="863228"/>
                  <a:pt x="7172641" y="868505"/>
                </a:cubicBezTo>
                <a:lnTo>
                  <a:pt x="7172641" y="869194"/>
                </a:lnTo>
                <a:cubicBezTo>
                  <a:pt x="7186063" y="872062"/>
                  <a:pt x="7196560" y="879174"/>
                  <a:pt x="7204132" y="890532"/>
                </a:cubicBezTo>
                <a:cubicBezTo>
                  <a:pt x="7211703" y="901889"/>
                  <a:pt x="7215489" y="916229"/>
                  <a:pt x="7215489" y="933552"/>
                </a:cubicBezTo>
                <a:cubicBezTo>
                  <a:pt x="7215489" y="948007"/>
                  <a:pt x="7212936" y="960856"/>
                  <a:pt x="7207832" y="972099"/>
                </a:cubicBezTo>
                <a:cubicBezTo>
                  <a:pt x="7202727" y="983342"/>
                  <a:pt x="7194925" y="992204"/>
                  <a:pt x="7184428" y="998686"/>
                </a:cubicBezTo>
                <a:cubicBezTo>
                  <a:pt x="7173931" y="1005167"/>
                  <a:pt x="7160997" y="1008408"/>
                  <a:pt x="7145624" y="1008408"/>
                </a:cubicBezTo>
                <a:cubicBezTo>
                  <a:pt x="7124745" y="1008408"/>
                  <a:pt x="7108770" y="1002099"/>
                  <a:pt x="7097699" y="989479"/>
                </a:cubicBezTo>
                <a:cubicBezTo>
                  <a:pt x="7086628" y="976860"/>
                  <a:pt x="7079372" y="959307"/>
                  <a:pt x="7075930" y="936822"/>
                </a:cubicBezTo>
                <a:lnTo>
                  <a:pt x="7099850" y="932004"/>
                </a:lnTo>
                <a:cubicBezTo>
                  <a:pt x="7102374" y="950703"/>
                  <a:pt x="7107335" y="964699"/>
                  <a:pt x="7114735" y="973992"/>
                </a:cubicBezTo>
                <a:cubicBezTo>
                  <a:pt x="7122134" y="983284"/>
                  <a:pt x="7132660" y="987930"/>
                  <a:pt x="7146312" y="987930"/>
                </a:cubicBezTo>
                <a:cubicBezTo>
                  <a:pt x="7161685" y="987930"/>
                  <a:pt x="7173071" y="983141"/>
                  <a:pt x="7180470" y="973562"/>
                </a:cubicBezTo>
                <a:cubicBezTo>
                  <a:pt x="7187870" y="963982"/>
                  <a:pt x="7191570" y="949728"/>
                  <a:pt x="7191570" y="930799"/>
                </a:cubicBezTo>
                <a:cubicBezTo>
                  <a:pt x="7191570" y="914738"/>
                  <a:pt x="7187669" y="902205"/>
                  <a:pt x="7179868" y="893199"/>
                </a:cubicBezTo>
                <a:cubicBezTo>
                  <a:pt x="7172067" y="884193"/>
                  <a:pt x="7160825" y="879691"/>
                  <a:pt x="7146140" y="879691"/>
                </a:cubicBezTo>
                <a:lnTo>
                  <a:pt x="7132545" y="879691"/>
                </a:lnTo>
                <a:lnTo>
                  <a:pt x="7132545" y="859213"/>
                </a:lnTo>
                <a:lnTo>
                  <a:pt x="7145968" y="859213"/>
                </a:lnTo>
                <a:cubicBezTo>
                  <a:pt x="7157899" y="859213"/>
                  <a:pt x="7167076" y="854882"/>
                  <a:pt x="7173501" y="846221"/>
                </a:cubicBezTo>
                <a:cubicBezTo>
                  <a:pt x="7179926" y="837559"/>
                  <a:pt x="7183138" y="826345"/>
                  <a:pt x="7183138" y="812578"/>
                </a:cubicBezTo>
                <a:cubicBezTo>
                  <a:pt x="7183138" y="798926"/>
                  <a:pt x="7179954" y="788085"/>
                  <a:pt x="7173587" y="780055"/>
                </a:cubicBezTo>
                <a:cubicBezTo>
                  <a:pt x="7167220" y="772024"/>
                  <a:pt x="7157899" y="768009"/>
                  <a:pt x="7145624" y="768009"/>
                </a:cubicBezTo>
                <a:cubicBezTo>
                  <a:pt x="7134381" y="768009"/>
                  <a:pt x="7125519" y="771881"/>
                  <a:pt x="7119037" y="779625"/>
                </a:cubicBezTo>
                <a:cubicBezTo>
                  <a:pt x="7112555" y="787368"/>
                  <a:pt x="7108282" y="799328"/>
                  <a:pt x="7106217" y="815504"/>
                </a:cubicBezTo>
                <a:lnTo>
                  <a:pt x="7082814" y="811374"/>
                </a:lnTo>
                <a:cubicBezTo>
                  <a:pt x="7090959" y="768812"/>
                  <a:pt x="7112068" y="747531"/>
                  <a:pt x="7146140" y="747531"/>
                </a:cubicBezTo>
                <a:close/>
                <a:moveTo>
                  <a:pt x="6537512" y="747531"/>
                </a:moveTo>
                <a:cubicBezTo>
                  <a:pt x="6556671" y="747531"/>
                  <a:pt x="6572072" y="752493"/>
                  <a:pt x="6583716" y="762416"/>
                </a:cubicBezTo>
                <a:cubicBezTo>
                  <a:pt x="6595360" y="772340"/>
                  <a:pt x="6603821" y="786967"/>
                  <a:pt x="6609098" y="806297"/>
                </a:cubicBezTo>
                <a:cubicBezTo>
                  <a:pt x="6614375" y="825628"/>
                  <a:pt x="6617014" y="850035"/>
                  <a:pt x="6617014" y="879518"/>
                </a:cubicBezTo>
                <a:cubicBezTo>
                  <a:pt x="6617014" y="923342"/>
                  <a:pt x="6610533" y="955780"/>
                  <a:pt x="6597569" y="976831"/>
                </a:cubicBezTo>
                <a:cubicBezTo>
                  <a:pt x="6584605" y="997883"/>
                  <a:pt x="6564414" y="1008408"/>
                  <a:pt x="6536996" y="1008408"/>
                </a:cubicBezTo>
                <a:cubicBezTo>
                  <a:pt x="6516805" y="1008408"/>
                  <a:pt x="6500772" y="1003045"/>
                  <a:pt x="6488899" y="992319"/>
                </a:cubicBezTo>
                <a:cubicBezTo>
                  <a:pt x="6477025" y="981592"/>
                  <a:pt x="6468707" y="966592"/>
                  <a:pt x="6463947" y="947319"/>
                </a:cubicBezTo>
                <a:cubicBezTo>
                  <a:pt x="6459186" y="928046"/>
                  <a:pt x="6456805" y="904528"/>
                  <a:pt x="6456805" y="876765"/>
                </a:cubicBezTo>
                <a:cubicBezTo>
                  <a:pt x="6456805" y="833630"/>
                  <a:pt x="6463230" y="801307"/>
                  <a:pt x="6476079" y="779797"/>
                </a:cubicBezTo>
                <a:cubicBezTo>
                  <a:pt x="6488927" y="758286"/>
                  <a:pt x="6509405" y="747531"/>
                  <a:pt x="6537512" y="747531"/>
                </a:cubicBezTo>
                <a:close/>
                <a:moveTo>
                  <a:pt x="4832537" y="747531"/>
                </a:moveTo>
                <a:cubicBezTo>
                  <a:pt x="4851696" y="747531"/>
                  <a:pt x="4867097" y="752493"/>
                  <a:pt x="4878741" y="762416"/>
                </a:cubicBezTo>
                <a:cubicBezTo>
                  <a:pt x="4890385" y="772340"/>
                  <a:pt x="4898846" y="786967"/>
                  <a:pt x="4904123" y="806297"/>
                </a:cubicBezTo>
                <a:cubicBezTo>
                  <a:pt x="4909400" y="825628"/>
                  <a:pt x="4912039" y="850035"/>
                  <a:pt x="4912039" y="879518"/>
                </a:cubicBezTo>
                <a:cubicBezTo>
                  <a:pt x="4912039" y="923342"/>
                  <a:pt x="4905558" y="955780"/>
                  <a:pt x="4892594" y="976831"/>
                </a:cubicBezTo>
                <a:cubicBezTo>
                  <a:pt x="4879630" y="997883"/>
                  <a:pt x="4859439" y="1008408"/>
                  <a:pt x="4832021" y="1008408"/>
                </a:cubicBezTo>
                <a:cubicBezTo>
                  <a:pt x="4811830" y="1008408"/>
                  <a:pt x="4795797" y="1003045"/>
                  <a:pt x="4783924" y="992319"/>
                </a:cubicBezTo>
                <a:cubicBezTo>
                  <a:pt x="4772050" y="981592"/>
                  <a:pt x="4763732" y="966592"/>
                  <a:pt x="4758972" y="947319"/>
                </a:cubicBezTo>
                <a:cubicBezTo>
                  <a:pt x="4754211" y="928046"/>
                  <a:pt x="4751831" y="904528"/>
                  <a:pt x="4751831" y="876765"/>
                </a:cubicBezTo>
                <a:cubicBezTo>
                  <a:pt x="4751831" y="833630"/>
                  <a:pt x="4758255" y="801307"/>
                  <a:pt x="4771104" y="779797"/>
                </a:cubicBezTo>
                <a:cubicBezTo>
                  <a:pt x="4783952" y="758286"/>
                  <a:pt x="4804430" y="747531"/>
                  <a:pt x="4832537" y="747531"/>
                </a:cubicBezTo>
                <a:close/>
                <a:moveTo>
                  <a:pt x="4646167" y="747531"/>
                </a:moveTo>
                <a:cubicBezTo>
                  <a:pt x="4687123" y="747531"/>
                  <a:pt x="4712763" y="772139"/>
                  <a:pt x="4723088" y="821355"/>
                </a:cubicBezTo>
                <a:lnTo>
                  <a:pt x="4700889" y="826689"/>
                </a:lnTo>
                <a:cubicBezTo>
                  <a:pt x="4693547" y="786766"/>
                  <a:pt x="4674963" y="766804"/>
                  <a:pt x="4645135" y="766804"/>
                </a:cubicBezTo>
                <a:cubicBezTo>
                  <a:pt x="4631598" y="766804"/>
                  <a:pt x="4620412" y="770504"/>
                  <a:pt x="4611579" y="777904"/>
                </a:cubicBezTo>
                <a:cubicBezTo>
                  <a:pt x="4602745" y="785303"/>
                  <a:pt x="4596120" y="797062"/>
                  <a:pt x="4591703" y="813181"/>
                </a:cubicBezTo>
                <a:cubicBezTo>
                  <a:pt x="4587287" y="829299"/>
                  <a:pt x="4585078" y="850494"/>
                  <a:pt x="4585078" y="876765"/>
                </a:cubicBezTo>
                <a:cubicBezTo>
                  <a:pt x="4585078" y="915426"/>
                  <a:pt x="4589954" y="943820"/>
                  <a:pt x="4599705" y="961946"/>
                </a:cubicBezTo>
                <a:cubicBezTo>
                  <a:pt x="4609456" y="980072"/>
                  <a:pt x="4624427" y="989135"/>
                  <a:pt x="4644618" y="989135"/>
                </a:cubicBezTo>
                <a:cubicBezTo>
                  <a:pt x="4654714" y="989135"/>
                  <a:pt x="4663433" y="986898"/>
                  <a:pt x="4670775" y="982424"/>
                </a:cubicBezTo>
                <a:cubicBezTo>
                  <a:pt x="4678117" y="977950"/>
                  <a:pt x="4684398" y="970636"/>
                  <a:pt x="4689618" y="960483"/>
                </a:cubicBezTo>
                <a:cubicBezTo>
                  <a:pt x="4694838" y="950330"/>
                  <a:pt x="4698939" y="936822"/>
                  <a:pt x="4701922" y="919958"/>
                </a:cubicBezTo>
                <a:lnTo>
                  <a:pt x="4723949" y="924260"/>
                </a:lnTo>
                <a:cubicBezTo>
                  <a:pt x="4715918" y="980359"/>
                  <a:pt x="4689590" y="1008408"/>
                  <a:pt x="4644963" y="1008408"/>
                </a:cubicBezTo>
                <a:cubicBezTo>
                  <a:pt x="4615020" y="1008408"/>
                  <a:pt x="4593596" y="997108"/>
                  <a:pt x="4580690" y="974508"/>
                </a:cubicBezTo>
                <a:cubicBezTo>
                  <a:pt x="4567784" y="951908"/>
                  <a:pt x="4561331" y="919270"/>
                  <a:pt x="4561331" y="876593"/>
                </a:cubicBezTo>
                <a:cubicBezTo>
                  <a:pt x="4561331" y="835523"/>
                  <a:pt x="4567898" y="803745"/>
                  <a:pt x="4581034" y="781259"/>
                </a:cubicBezTo>
                <a:cubicBezTo>
                  <a:pt x="4594170" y="758774"/>
                  <a:pt x="4615881" y="747531"/>
                  <a:pt x="4646167" y="747531"/>
                </a:cubicBezTo>
                <a:close/>
                <a:moveTo>
                  <a:pt x="3913147" y="747531"/>
                </a:moveTo>
                <a:cubicBezTo>
                  <a:pt x="3943089" y="747531"/>
                  <a:pt x="3964714" y="758401"/>
                  <a:pt x="3978022" y="780141"/>
                </a:cubicBezTo>
                <a:cubicBezTo>
                  <a:pt x="3991329" y="801881"/>
                  <a:pt x="3997983" y="834031"/>
                  <a:pt x="3997983" y="876593"/>
                </a:cubicBezTo>
                <a:cubicBezTo>
                  <a:pt x="3997983" y="920646"/>
                  <a:pt x="3991416" y="953629"/>
                  <a:pt x="3978280" y="975541"/>
                </a:cubicBezTo>
                <a:cubicBezTo>
                  <a:pt x="3965144" y="997452"/>
                  <a:pt x="3943835" y="1008408"/>
                  <a:pt x="3914351" y="1008408"/>
                </a:cubicBezTo>
                <a:cubicBezTo>
                  <a:pt x="3869725" y="1008408"/>
                  <a:pt x="3843396" y="980359"/>
                  <a:pt x="3835365" y="924260"/>
                </a:cubicBezTo>
                <a:lnTo>
                  <a:pt x="3857392" y="919958"/>
                </a:lnTo>
                <a:cubicBezTo>
                  <a:pt x="3860375" y="936822"/>
                  <a:pt x="3864476" y="950330"/>
                  <a:pt x="3869696" y="960483"/>
                </a:cubicBezTo>
                <a:cubicBezTo>
                  <a:pt x="3874916" y="970636"/>
                  <a:pt x="3881197" y="977950"/>
                  <a:pt x="3888539" y="982424"/>
                </a:cubicBezTo>
                <a:cubicBezTo>
                  <a:pt x="3895881" y="986898"/>
                  <a:pt x="3904600" y="989135"/>
                  <a:pt x="3914695" y="989135"/>
                </a:cubicBezTo>
                <a:cubicBezTo>
                  <a:pt x="3934198" y="989135"/>
                  <a:pt x="3948825" y="980674"/>
                  <a:pt x="3958577" y="963753"/>
                </a:cubicBezTo>
                <a:cubicBezTo>
                  <a:pt x="3968328" y="946831"/>
                  <a:pt x="3973548" y="920417"/>
                  <a:pt x="3974236" y="884509"/>
                </a:cubicBezTo>
                <a:lnTo>
                  <a:pt x="3900068" y="884509"/>
                </a:lnTo>
                <a:lnTo>
                  <a:pt x="3900068" y="862999"/>
                </a:lnTo>
                <a:lnTo>
                  <a:pt x="3974064" y="862999"/>
                </a:lnTo>
                <a:cubicBezTo>
                  <a:pt x="3973261" y="840169"/>
                  <a:pt x="3970507" y="821670"/>
                  <a:pt x="3965804" y="807502"/>
                </a:cubicBezTo>
                <a:cubicBezTo>
                  <a:pt x="3961101" y="793334"/>
                  <a:pt x="3954504" y="783009"/>
                  <a:pt x="3946015" y="776527"/>
                </a:cubicBezTo>
                <a:cubicBezTo>
                  <a:pt x="3937525" y="770045"/>
                  <a:pt x="3926913" y="766804"/>
                  <a:pt x="3914179" y="766804"/>
                </a:cubicBezTo>
                <a:cubicBezTo>
                  <a:pt x="3884466" y="766804"/>
                  <a:pt x="3865881" y="786766"/>
                  <a:pt x="3858425" y="826689"/>
                </a:cubicBezTo>
                <a:lnTo>
                  <a:pt x="3836226" y="821355"/>
                </a:lnTo>
                <a:cubicBezTo>
                  <a:pt x="3846551" y="772139"/>
                  <a:pt x="3872191" y="747531"/>
                  <a:pt x="3913147" y="747531"/>
                </a:cubicBezTo>
                <a:close/>
                <a:moveTo>
                  <a:pt x="3089463" y="747531"/>
                </a:moveTo>
                <a:cubicBezTo>
                  <a:pt x="3108621" y="747531"/>
                  <a:pt x="3124023" y="752493"/>
                  <a:pt x="3135667" y="762416"/>
                </a:cubicBezTo>
                <a:cubicBezTo>
                  <a:pt x="3147311" y="772340"/>
                  <a:pt x="3155771" y="786967"/>
                  <a:pt x="3161049" y="806297"/>
                </a:cubicBezTo>
                <a:cubicBezTo>
                  <a:pt x="3166327" y="825628"/>
                  <a:pt x="3168965" y="850035"/>
                  <a:pt x="3168965" y="879518"/>
                </a:cubicBezTo>
                <a:cubicBezTo>
                  <a:pt x="3168965" y="923342"/>
                  <a:pt x="3162483" y="955780"/>
                  <a:pt x="3149519" y="976831"/>
                </a:cubicBezTo>
                <a:cubicBezTo>
                  <a:pt x="3136557" y="997883"/>
                  <a:pt x="3116365" y="1008408"/>
                  <a:pt x="3088946" y="1008408"/>
                </a:cubicBezTo>
                <a:cubicBezTo>
                  <a:pt x="3068756" y="1008408"/>
                  <a:pt x="3052723" y="1003045"/>
                  <a:pt x="3040850" y="992319"/>
                </a:cubicBezTo>
                <a:cubicBezTo>
                  <a:pt x="3028976" y="981592"/>
                  <a:pt x="3020658" y="966592"/>
                  <a:pt x="3015898" y="947319"/>
                </a:cubicBezTo>
                <a:cubicBezTo>
                  <a:pt x="3011136" y="928046"/>
                  <a:pt x="3008756" y="904528"/>
                  <a:pt x="3008756" y="876765"/>
                </a:cubicBezTo>
                <a:cubicBezTo>
                  <a:pt x="3008756" y="833630"/>
                  <a:pt x="3015181" y="801307"/>
                  <a:pt x="3028030" y="779797"/>
                </a:cubicBezTo>
                <a:cubicBezTo>
                  <a:pt x="3040878" y="758286"/>
                  <a:pt x="3061356" y="747531"/>
                  <a:pt x="3089463" y="747531"/>
                </a:cubicBezTo>
                <a:close/>
                <a:moveTo>
                  <a:pt x="1388618" y="747531"/>
                </a:moveTo>
                <a:cubicBezTo>
                  <a:pt x="1429573" y="747531"/>
                  <a:pt x="1455214" y="772139"/>
                  <a:pt x="1465538" y="821355"/>
                </a:cubicBezTo>
                <a:lnTo>
                  <a:pt x="1443340" y="826689"/>
                </a:lnTo>
                <a:cubicBezTo>
                  <a:pt x="1435998" y="786766"/>
                  <a:pt x="1417413" y="766804"/>
                  <a:pt x="1387585" y="766804"/>
                </a:cubicBezTo>
                <a:cubicBezTo>
                  <a:pt x="1374048" y="766804"/>
                  <a:pt x="1362863" y="770504"/>
                  <a:pt x="1354029" y="777904"/>
                </a:cubicBezTo>
                <a:cubicBezTo>
                  <a:pt x="1345196" y="785303"/>
                  <a:pt x="1338571" y="797062"/>
                  <a:pt x="1334154" y="813181"/>
                </a:cubicBezTo>
                <a:cubicBezTo>
                  <a:pt x="1329737" y="829299"/>
                  <a:pt x="1327528" y="850494"/>
                  <a:pt x="1327528" y="876765"/>
                </a:cubicBezTo>
                <a:cubicBezTo>
                  <a:pt x="1327528" y="915426"/>
                  <a:pt x="1332404" y="943820"/>
                  <a:pt x="1342156" y="961946"/>
                </a:cubicBezTo>
                <a:cubicBezTo>
                  <a:pt x="1351907" y="980072"/>
                  <a:pt x="1366878" y="989135"/>
                  <a:pt x="1387069" y="989135"/>
                </a:cubicBezTo>
                <a:cubicBezTo>
                  <a:pt x="1397164" y="989135"/>
                  <a:pt x="1405883" y="986898"/>
                  <a:pt x="1413226" y="982424"/>
                </a:cubicBezTo>
                <a:cubicBezTo>
                  <a:pt x="1420568" y="977950"/>
                  <a:pt x="1426849" y="970636"/>
                  <a:pt x="1432069" y="960483"/>
                </a:cubicBezTo>
                <a:cubicBezTo>
                  <a:pt x="1437288" y="950330"/>
                  <a:pt x="1441390" y="936822"/>
                  <a:pt x="1444372" y="919958"/>
                </a:cubicBezTo>
                <a:lnTo>
                  <a:pt x="1466399" y="924260"/>
                </a:lnTo>
                <a:cubicBezTo>
                  <a:pt x="1458369" y="980359"/>
                  <a:pt x="1432040" y="1008408"/>
                  <a:pt x="1387413" y="1008408"/>
                </a:cubicBezTo>
                <a:cubicBezTo>
                  <a:pt x="1357471" y="1008408"/>
                  <a:pt x="1336047" y="997108"/>
                  <a:pt x="1323140" y="974508"/>
                </a:cubicBezTo>
                <a:cubicBezTo>
                  <a:pt x="1310234" y="951908"/>
                  <a:pt x="1303781" y="919270"/>
                  <a:pt x="1303781" y="876593"/>
                </a:cubicBezTo>
                <a:cubicBezTo>
                  <a:pt x="1303781" y="835523"/>
                  <a:pt x="1310349" y="803745"/>
                  <a:pt x="1323484" y="781259"/>
                </a:cubicBezTo>
                <a:cubicBezTo>
                  <a:pt x="1336620" y="758774"/>
                  <a:pt x="1358331" y="747531"/>
                  <a:pt x="1388618" y="747531"/>
                </a:cubicBezTo>
                <a:close/>
                <a:moveTo>
                  <a:pt x="241488" y="747531"/>
                </a:moveTo>
                <a:cubicBezTo>
                  <a:pt x="260646" y="747531"/>
                  <a:pt x="276048" y="752493"/>
                  <a:pt x="287692" y="762416"/>
                </a:cubicBezTo>
                <a:cubicBezTo>
                  <a:pt x="299336" y="772340"/>
                  <a:pt x="307797" y="786967"/>
                  <a:pt x="313074" y="806297"/>
                </a:cubicBezTo>
                <a:cubicBezTo>
                  <a:pt x="318351" y="825628"/>
                  <a:pt x="320990" y="850035"/>
                  <a:pt x="320990" y="879518"/>
                </a:cubicBezTo>
                <a:cubicBezTo>
                  <a:pt x="320990" y="923342"/>
                  <a:pt x="314508" y="955780"/>
                  <a:pt x="301544" y="976831"/>
                </a:cubicBezTo>
                <a:cubicBezTo>
                  <a:pt x="288581" y="997883"/>
                  <a:pt x="268390" y="1008408"/>
                  <a:pt x="240971" y="1008408"/>
                </a:cubicBezTo>
                <a:cubicBezTo>
                  <a:pt x="220780" y="1008408"/>
                  <a:pt x="204748" y="1003045"/>
                  <a:pt x="192874" y="992319"/>
                </a:cubicBezTo>
                <a:cubicBezTo>
                  <a:pt x="181001" y="981592"/>
                  <a:pt x="172683" y="966592"/>
                  <a:pt x="167922" y="947319"/>
                </a:cubicBezTo>
                <a:cubicBezTo>
                  <a:pt x="163161" y="928046"/>
                  <a:pt x="160781" y="904528"/>
                  <a:pt x="160781" y="876765"/>
                </a:cubicBezTo>
                <a:cubicBezTo>
                  <a:pt x="160781" y="833630"/>
                  <a:pt x="167205" y="801307"/>
                  <a:pt x="180054" y="779797"/>
                </a:cubicBezTo>
                <a:cubicBezTo>
                  <a:pt x="192903" y="758286"/>
                  <a:pt x="213381" y="747531"/>
                  <a:pt x="241488" y="747531"/>
                </a:cubicBezTo>
                <a:close/>
                <a:moveTo>
                  <a:pt x="534544" y="277267"/>
                </a:moveTo>
                <a:lnTo>
                  <a:pt x="534544" y="419584"/>
                </a:lnTo>
                <a:lnTo>
                  <a:pt x="579081" y="419584"/>
                </a:lnTo>
                <a:cubicBezTo>
                  <a:pt x="604307" y="419584"/>
                  <a:pt x="622892" y="413556"/>
                  <a:pt x="634836" y="401501"/>
                </a:cubicBezTo>
                <a:cubicBezTo>
                  <a:pt x="646779" y="389446"/>
                  <a:pt x="652751" y="371921"/>
                  <a:pt x="652751" y="348928"/>
                </a:cubicBezTo>
                <a:cubicBezTo>
                  <a:pt x="652751" y="325710"/>
                  <a:pt x="647337" y="307963"/>
                  <a:pt x="636510" y="295684"/>
                </a:cubicBezTo>
                <a:cubicBezTo>
                  <a:pt x="625683" y="283406"/>
                  <a:pt x="606540" y="277267"/>
                  <a:pt x="579081" y="277267"/>
                </a:cubicBezTo>
                <a:close/>
                <a:moveTo>
                  <a:pt x="6686280" y="99454"/>
                </a:moveTo>
                <a:lnTo>
                  <a:pt x="6633706" y="321804"/>
                </a:lnTo>
                <a:lnTo>
                  <a:pt x="6738183" y="321804"/>
                </a:lnTo>
                <a:close/>
                <a:moveTo>
                  <a:pt x="5867130" y="99454"/>
                </a:moveTo>
                <a:lnTo>
                  <a:pt x="5814556" y="321804"/>
                </a:lnTo>
                <a:lnTo>
                  <a:pt x="5919033" y="321804"/>
                </a:lnTo>
                <a:close/>
                <a:moveTo>
                  <a:pt x="4230244" y="88404"/>
                </a:moveTo>
                <a:lnTo>
                  <a:pt x="4230244" y="233400"/>
                </a:lnTo>
                <a:lnTo>
                  <a:pt x="4265070" y="233400"/>
                </a:lnTo>
                <a:cubicBezTo>
                  <a:pt x="4292305" y="233400"/>
                  <a:pt x="4312453" y="227540"/>
                  <a:pt x="4325512" y="215819"/>
                </a:cubicBezTo>
                <a:cubicBezTo>
                  <a:pt x="4338572" y="204099"/>
                  <a:pt x="4345102" y="185514"/>
                  <a:pt x="4345102" y="160065"/>
                </a:cubicBezTo>
                <a:cubicBezTo>
                  <a:pt x="4345102" y="135285"/>
                  <a:pt x="4339074" y="117146"/>
                  <a:pt x="4327019" y="105649"/>
                </a:cubicBezTo>
                <a:cubicBezTo>
                  <a:pt x="4314964" y="94152"/>
                  <a:pt x="4295877" y="88404"/>
                  <a:pt x="4269758" y="88404"/>
                </a:cubicBezTo>
                <a:close/>
                <a:moveTo>
                  <a:pt x="5050026" y="81037"/>
                </a:moveTo>
                <a:cubicBezTo>
                  <a:pt x="5026809" y="81037"/>
                  <a:pt x="5009229" y="89353"/>
                  <a:pt x="4997285" y="105984"/>
                </a:cubicBezTo>
                <a:cubicBezTo>
                  <a:pt x="4985342" y="122616"/>
                  <a:pt x="4977584" y="142763"/>
                  <a:pt x="4974012" y="166427"/>
                </a:cubicBezTo>
                <a:cubicBezTo>
                  <a:pt x="4970440" y="190091"/>
                  <a:pt x="4968654" y="217103"/>
                  <a:pt x="4968654" y="247464"/>
                </a:cubicBezTo>
                <a:cubicBezTo>
                  <a:pt x="4968654" y="292112"/>
                  <a:pt x="4971389" y="327385"/>
                  <a:pt x="4976858" y="353281"/>
                </a:cubicBezTo>
                <a:cubicBezTo>
                  <a:pt x="4982328" y="379177"/>
                  <a:pt x="4991034" y="397873"/>
                  <a:pt x="5002978" y="409370"/>
                </a:cubicBezTo>
                <a:cubicBezTo>
                  <a:pt x="5014921" y="420867"/>
                  <a:pt x="5030939" y="426616"/>
                  <a:pt x="5051031" y="426616"/>
                </a:cubicBezTo>
                <a:cubicBezTo>
                  <a:pt x="5074248" y="426616"/>
                  <a:pt x="5091716" y="419416"/>
                  <a:pt x="5103437" y="405017"/>
                </a:cubicBezTo>
                <a:cubicBezTo>
                  <a:pt x="5115157" y="390618"/>
                  <a:pt x="5122859" y="370749"/>
                  <a:pt x="5126542" y="345411"/>
                </a:cubicBezTo>
                <a:cubicBezTo>
                  <a:pt x="5130226" y="320073"/>
                  <a:pt x="5132068" y="286308"/>
                  <a:pt x="5132068" y="244115"/>
                </a:cubicBezTo>
                <a:cubicBezTo>
                  <a:pt x="5132068" y="191430"/>
                  <a:pt x="5125928" y="151079"/>
                  <a:pt x="5113650" y="123062"/>
                </a:cubicBezTo>
                <a:cubicBezTo>
                  <a:pt x="5101372" y="95045"/>
                  <a:pt x="5080164" y="81037"/>
                  <a:pt x="5050026" y="81037"/>
                </a:cubicBezTo>
                <a:close/>
                <a:moveTo>
                  <a:pt x="182752" y="81037"/>
                </a:moveTo>
                <a:cubicBezTo>
                  <a:pt x="159534" y="81037"/>
                  <a:pt x="141954" y="89353"/>
                  <a:pt x="130011" y="105984"/>
                </a:cubicBezTo>
                <a:cubicBezTo>
                  <a:pt x="118067" y="122616"/>
                  <a:pt x="110310" y="142763"/>
                  <a:pt x="106738" y="166427"/>
                </a:cubicBezTo>
                <a:cubicBezTo>
                  <a:pt x="103166" y="190091"/>
                  <a:pt x="101380" y="217103"/>
                  <a:pt x="101380" y="247464"/>
                </a:cubicBezTo>
                <a:cubicBezTo>
                  <a:pt x="101380" y="292112"/>
                  <a:pt x="104115" y="327385"/>
                  <a:pt x="109584" y="353281"/>
                </a:cubicBezTo>
                <a:cubicBezTo>
                  <a:pt x="115054" y="379177"/>
                  <a:pt x="123760" y="397873"/>
                  <a:pt x="135703" y="409370"/>
                </a:cubicBezTo>
                <a:cubicBezTo>
                  <a:pt x="147647" y="420867"/>
                  <a:pt x="163664" y="426616"/>
                  <a:pt x="183756" y="426616"/>
                </a:cubicBezTo>
                <a:cubicBezTo>
                  <a:pt x="206973" y="426616"/>
                  <a:pt x="224442" y="419416"/>
                  <a:pt x="236162" y="405017"/>
                </a:cubicBezTo>
                <a:cubicBezTo>
                  <a:pt x="247883" y="390618"/>
                  <a:pt x="255584" y="370749"/>
                  <a:pt x="259268" y="345411"/>
                </a:cubicBezTo>
                <a:cubicBezTo>
                  <a:pt x="262951" y="320073"/>
                  <a:pt x="264793" y="286308"/>
                  <a:pt x="264793" y="244115"/>
                </a:cubicBezTo>
                <a:cubicBezTo>
                  <a:pt x="264793" y="191430"/>
                  <a:pt x="258654" y="151079"/>
                  <a:pt x="246376" y="123062"/>
                </a:cubicBezTo>
                <a:cubicBezTo>
                  <a:pt x="234097" y="95045"/>
                  <a:pt x="212890" y="81037"/>
                  <a:pt x="182752" y="81037"/>
                </a:cubicBezTo>
                <a:close/>
                <a:moveTo>
                  <a:pt x="6635715" y="8372"/>
                </a:moveTo>
                <a:lnTo>
                  <a:pt x="6736844" y="8372"/>
                </a:lnTo>
                <a:lnTo>
                  <a:pt x="6876147" y="499281"/>
                </a:lnTo>
                <a:lnTo>
                  <a:pt x="6779372" y="499281"/>
                </a:lnTo>
                <a:lnTo>
                  <a:pt x="6756601" y="402171"/>
                </a:lnTo>
                <a:lnTo>
                  <a:pt x="6614619" y="402171"/>
                </a:lnTo>
                <a:lnTo>
                  <a:pt x="6591513" y="499281"/>
                </a:lnTo>
                <a:lnTo>
                  <a:pt x="6495073" y="499281"/>
                </a:lnTo>
                <a:close/>
                <a:moveTo>
                  <a:pt x="6142983" y="8372"/>
                </a:moveTo>
                <a:lnTo>
                  <a:pt x="6443355" y="8372"/>
                </a:lnTo>
                <a:lnTo>
                  <a:pt x="6443355" y="499281"/>
                </a:lnTo>
                <a:lnTo>
                  <a:pt x="6350263" y="499281"/>
                </a:lnTo>
                <a:lnTo>
                  <a:pt x="6350263" y="91418"/>
                </a:lnTo>
                <a:lnTo>
                  <a:pt x="6236075" y="91418"/>
                </a:lnTo>
                <a:lnTo>
                  <a:pt x="6236075" y="369019"/>
                </a:lnTo>
                <a:cubicBezTo>
                  <a:pt x="6236075" y="403175"/>
                  <a:pt x="6232112" y="430411"/>
                  <a:pt x="6224187" y="450726"/>
                </a:cubicBezTo>
                <a:cubicBezTo>
                  <a:pt x="6216262" y="471041"/>
                  <a:pt x="6204709" y="485608"/>
                  <a:pt x="6189529" y="494426"/>
                </a:cubicBezTo>
                <a:cubicBezTo>
                  <a:pt x="6174348" y="503244"/>
                  <a:pt x="6155149" y="507653"/>
                  <a:pt x="6131932" y="507653"/>
                </a:cubicBezTo>
                <a:cubicBezTo>
                  <a:pt x="6123672" y="507653"/>
                  <a:pt x="6114129" y="506648"/>
                  <a:pt x="6103301" y="504639"/>
                </a:cubicBezTo>
                <a:cubicBezTo>
                  <a:pt x="6092474" y="502630"/>
                  <a:pt x="6082372" y="500174"/>
                  <a:pt x="6072996" y="497272"/>
                </a:cubicBezTo>
                <a:lnTo>
                  <a:pt x="6087395" y="421928"/>
                </a:lnTo>
                <a:cubicBezTo>
                  <a:pt x="6088065" y="422151"/>
                  <a:pt x="6090186" y="422653"/>
                  <a:pt x="6093758" y="423435"/>
                </a:cubicBezTo>
                <a:cubicBezTo>
                  <a:pt x="6097330" y="424216"/>
                  <a:pt x="6101348" y="424607"/>
                  <a:pt x="6105813" y="424607"/>
                </a:cubicBezTo>
                <a:cubicBezTo>
                  <a:pt x="6119431" y="424607"/>
                  <a:pt x="6129030" y="419974"/>
                  <a:pt x="6134611" y="410710"/>
                </a:cubicBezTo>
                <a:cubicBezTo>
                  <a:pt x="6140192" y="401445"/>
                  <a:pt x="6142983" y="387772"/>
                  <a:pt x="6142983" y="369689"/>
                </a:cubicBezTo>
                <a:close/>
                <a:moveTo>
                  <a:pt x="5816565" y="8372"/>
                </a:moveTo>
                <a:lnTo>
                  <a:pt x="5917694" y="8372"/>
                </a:lnTo>
                <a:lnTo>
                  <a:pt x="6056997" y="499281"/>
                </a:lnTo>
                <a:lnTo>
                  <a:pt x="5960222" y="499281"/>
                </a:lnTo>
                <a:lnTo>
                  <a:pt x="5937451" y="402171"/>
                </a:lnTo>
                <a:lnTo>
                  <a:pt x="5795469" y="402171"/>
                </a:lnTo>
                <a:lnTo>
                  <a:pt x="5772363" y="499281"/>
                </a:lnTo>
                <a:lnTo>
                  <a:pt x="5675923" y="499281"/>
                </a:lnTo>
                <a:close/>
                <a:moveTo>
                  <a:pt x="5308727" y="8372"/>
                </a:moveTo>
                <a:lnTo>
                  <a:pt x="5401819" y="8372"/>
                </a:lnTo>
                <a:lnTo>
                  <a:pt x="5401819" y="202592"/>
                </a:lnTo>
                <a:lnTo>
                  <a:pt x="5537773" y="202592"/>
                </a:lnTo>
                <a:lnTo>
                  <a:pt x="5537773" y="8372"/>
                </a:lnTo>
                <a:lnTo>
                  <a:pt x="5630865" y="8372"/>
                </a:lnTo>
                <a:lnTo>
                  <a:pt x="5630865" y="499281"/>
                </a:lnTo>
                <a:lnTo>
                  <a:pt x="5537773" y="499281"/>
                </a:lnTo>
                <a:lnTo>
                  <a:pt x="5537773" y="281955"/>
                </a:lnTo>
                <a:lnTo>
                  <a:pt x="5401819" y="281955"/>
                </a:lnTo>
                <a:lnTo>
                  <a:pt x="5401819" y="499281"/>
                </a:lnTo>
                <a:lnTo>
                  <a:pt x="5308727" y="499281"/>
                </a:lnTo>
                <a:close/>
                <a:moveTo>
                  <a:pt x="4137152" y="8372"/>
                </a:moveTo>
                <a:lnTo>
                  <a:pt x="4280808" y="8372"/>
                </a:lnTo>
                <a:cubicBezTo>
                  <a:pt x="4320768" y="8372"/>
                  <a:pt x="4352581" y="14232"/>
                  <a:pt x="4376244" y="25952"/>
                </a:cubicBezTo>
                <a:cubicBezTo>
                  <a:pt x="4399908" y="37672"/>
                  <a:pt x="4416763" y="54359"/>
                  <a:pt x="4426809" y="76014"/>
                </a:cubicBezTo>
                <a:cubicBezTo>
                  <a:pt x="4436854" y="97668"/>
                  <a:pt x="4441877" y="124346"/>
                  <a:pt x="4441877" y="156046"/>
                </a:cubicBezTo>
                <a:cubicBezTo>
                  <a:pt x="4441877" y="191765"/>
                  <a:pt x="4435068" y="221345"/>
                  <a:pt x="4421451" y="244785"/>
                </a:cubicBezTo>
                <a:cubicBezTo>
                  <a:pt x="4407833" y="268225"/>
                  <a:pt x="4388913" y="285527"/>
                  <a:pt x="4364691" y="296689"/>
                </a:cubicBezTo>
                <a:cubicBezTo>
                  <a:pt x="4340470" y="307851"/>
                  <a:pt x="4312285" y="313432"/>
                  <a:pt x="4280138" y="313432"/>
                </a:cubicBezTo>
                <a:lnTo>
                  <a:pt x="4230244" y="313432"/>
                </a:lnTo>
                <a:lnTo>
                  <a:pt x="4230244" y="499281"/>
                </a:lnTo>
                <a:lnTo>
                  <a:pt x="4137152" y="499281"/>
                </a:lnTo>
                <a:close/>
                <a:moveTo>
                  <a:pt x="3794252" y="8372"/>
                </a:moveTo>
                <a:lnTo>
                  <a:pt x="4051427" y="8372"/>
                </a:lnTo>
                <a:lnTo>
                  <a:pt x="4051427" y="86060"/>
                </a:lnTo>
                <a:lnTo>
                  <a:pt x="3887344" y="86060"/>
                </a:lnTo>
                <a:lnTo>
                  <a:pt x="3887344" y="201923"/>
                </a:lnTo>
                <a:lnTo>
                  <a:pt x="4036023" y="201923"/>
                </a:lnTo>
                <a:lnTo>
                  <a:pt x="4036023" y="279611"/>
                </a:lnTo>
                <a:lnTo>
                  <a:pt x="3887344" y="279611"/>
                </a:lnTo>
                <a:lnTo>
                  <a:pt x="3887344" y="421593"/>
                </a:lnTo>
                <a:lnTo>
                  <a:pt x="4060133" y="421593"/>
                </a:lnTo>
                <a:lnTo>
                  <a:pt x="4060133" y="499281"/>
                </a:lnTo>
                <a:lnTo>
                  <a:pt x="3794252" y="499281"/>
                </a:lnTo>
                <a:close/>
                <a:moveTo>
                  <a:pt x="3375153" y="8372"/>
                </a:moveTo>
                <a:lnTo>
                  <a:pt x="3697290" y="8372"/>
                </a:lnTo>
                <a:lnTo>
                  <a:pt x="3697290" y="499281"/>
                </a:lnTo>
                <a:lnTo>
                  <a:pt x="3604198" y="499281"/>
                </a:lnTo>
                <a:lnTo>
                  <a:pt x="3604198" y="85055"/>
                </a:lnTo>
                <a:lnTo>
                  <a:pt x="3468244" y="85055"/>
                </a:lnTo>
                <a:lnTo>
                  <a:pt x="3468244" y="499281"/>
                </a:lnTo>
                <a:lnTo>
                  <a:pt x="3375153" y="499281"/>
                </a:lnTo>
                <a:close/>
                <a:moveTo>
                  <a:pt x="2851277" y="8372"/>
                </a:moveTo>
                <a:lnTo>
                  <a:pt x="3108452" y="8372"/>
                </a:lnTo>
                <a:lnTo>
                  <a:pt x="3108452" y="86060"/>
                </a:lnTo>
                <a:lnTo>
                  <a:pt x="2944369" y="86060"/>
                </a:lnTo>
                <a:lnTo>
                  <a:pt x="2944369" y="201923"/>
                </a:lnTo>
                <a:lnTo>
                  <a:pt x="3093048" y="201923"/>
                </a:lnTo>
                <a:lnTo>
                  <a:pt x="3093048" y="279611"/>
                </a:lnTo>
                <a:lnTo>
                  <a:pt x="2944369" y="279611"/>
                </a:lnTo>
                <a:lnTo>
                  <a:pt x="2944369" y="421593"/>
                </a:lnTo>
                <a:lnTo>
                  <a:pt x="3117159" y="421593"/>
                </a:lnTo>
                <a:lnTo>
                  <a:pt x="3117159" y="499281"/>
                </a:lnTo>
                <a:lnTo>
                  <a:pt x="2851277" y="499281"/>
                </a:lnTo>
                <a:close/>
                <a:moveTo>
                  <a:pt x="2422652" y="8372"/>
                </a:moveTo>
                <a:lnTo>
                  <a:pt x="2508377" y="8372"/>
                </a:lnTo>
                <a:lnTo>
                  <a:pt x="2508377" y="320799"/>
                </a:lnTo>
                <a:lnTo>
                  <a:pt x="2509046" y="320799"/>
                </a:lnTo>
                <a:lnTo>
                  <a:pt x="2657056" y="8372"/>
                </a:lnTo>
                <a:lnTo>
                  <a:pt x="2753162" y="8372"/>
                </a:lnTo>
                <a:lnTo>
                  <a:pt x="2753162" y="499281"/>
                </a:lnTo>
                <a:lnTo>
                  <a:pt x="2667103" y="499281"/>
                </a:lnTo>
                <a:lnTo>
                  <a:pt x="2671790" y="174464"/>
                </a:lnTo>
                <a:lnTo>
                  <a:pt x="2671121" y="174464"/>
                </a:lnTo>
                <a:lnTo>
                  <a:pt x="2512730" y="499281"/>
                </a:lnTo>
                <a:lnTo>
                  <a:pt x="2422652" y="499281"/>
                </a:lnTo>
                <a:close/>
                <a:moveTo>
                  <a:pt x="2003553" y="8372"/>
                </a:moveTo>
                <a:lnTo>
                  <a:pt x="2096645" y="8372"/>
                </a:lnTo>
                <a:lnTo>
                  <a:pt x="2096645" y="202592"/>
                </a:lnTo>
                <a:lnTo>
                  <a:pt x="2232599" y="202592"/>
                </a:lnTo>
                <a:lnTo>
                  <a:pt x="2232599" y="8372"/>
                </a:lnTo>
                <a:lnTo>
                  <a:pt x="2325690" y="8372"/>
                </a:lnTo>
                <a:lnTo>
                  <a:pt x="2325690" y="499281"/>
                </a:lnTo>
                <a:lnTo>
                  <a:pt x="2232599" y="499281"/>
                </a:lnTo>
                <a:lnTo>
                  <a:pt x="2232599" y="281955"/>
                </a:lnTo>
                <a:lnTo>
                  <a:pt x="2096645" y="281955"/>
                </a:lnTo>
                <a:lnTo>
                  <a:pt x="2096645" y="499281"/>
                </a:lnTo>
                <a:lnTo>
                  <a:pt x="2003553" y="499281"/>
                </a:lnTo>
                <a:close/>
                <a:moveTo>
                  <a:pt x="1660653" y="8372"/>
                </a:moveTo>
                <a:lnTo>
                  <a:pt x="1917828" y="8372"/>
                </a:lnTo>
                <a:lnTo>
                  <a:pt x="1917828" y="86060"/>
                </a:lnTo>
                <a:lnTo>
                  <a:pt x="1753744" y="86060"/>
                </a:lnTo>
                <a:lnTo>
                  <a:pt x="1753744" y="201923"/>
                </a:lnTo>
                <a:lnTo>
                  <a:pt x="1902424" y="201923"/>
                </a:lnTo>
                <a:lnTo>
                  <a:pt x="1902424" y="279611"/>
                </a:lnTo>
                <a:lnTo>
                  <a:pt x="1753744" y="279611"/>
                </a:lnTo>
                <a:lnTo>
                  <a:pt x="1753744" y="421593"/>
                </a:lnTo>
                <a:lnTo>
                  <a:pt x="1926534" y="421593"/>
                </a:lnTo>
                <a:lnTo>
                  <a:pt x="1926534" y="499281"/>
                </a:lnTo>
                <a:lnTo>
                  <a:pt x="1660653" y="499281"/>
                </a:lnTo>
                <a:close/>
                <a:moveTo>
                  <a:pt x="1234855" y="8372"/>
                </a:moveTo>
                <a:lnTo>
                  <a:pt x="1327947" y="8372"/>
                </a:lnTo>
                <a:lnTo>
                  <a:pt x="1327947" y="158725"/>
                </a:lnTo>
                <a:cubicBezTo>
                  <a:pt x="1327947" y="179487"/>
                  <a:pt x="1330180" y="196174"/>
                  <a:pt x="1334644" y="208787"/>
                </a:cubicBezTo>
                <a:cubicBezTo>
                  <a:pt x="1339109" y="221400"/>
                  <a:pt x="1346141" y="230609"/>
                  <a:pt x="1355741" y="236413"/>
                </a:cubicBezTo>
                <a:cubicBezTo>
                  <a:pt x="1365340" y="242218"/>
                  <a:pt x="1377953" y="245120"/>
                  <a:pt x="1393580" y="245120"/>
                </a:cubicBezTo>
                <a:cubicBezTo>
                  <a:pt x="1420592" y="245120"/>
                  <a:pt x="1444256" y="240209"/>
                  <a:pt x="1464571" y="230386"/>
                </a:cubicBezTo>
                <a:lnTo>
                  <a:pt x="1464571" y="8372"/>
                </a:lnTo>
                <a:lnTo>
                  <a:pt x="1557663" y="8372"/>
                </a:lnTo>
                <a:lnTo>
                  <a:pt x="1557663" y="499281"/>
                </a:lnTo>
                <a:lnTo>
                  <a:pt x="1464571" y="499281"/>
                </a:lnTo>
                <a:lnTo>
                  <a:pt x="1464571" y="311088"/>
                </a:lnTo>
                <a:cubicBezTo>
                  <a:pt x="1440684" y="323813"/>
                  <a:pt x="1411551" y="330175"/>
                  <a:pt x="1377172" y="330175"/>
                </a:cubicBezTo>
                <a:cubicBezTo>
                  <a:pt x="1329845" y="330175"/>
                  <a:pt x="1294293" y="316557"/>
                  <a:pt x="1270518" y="289322"/>
                </a:cubicBezTo>
                <a:cubicBezTo>
                  <a:pt x="1246743" y="262086"/>
                  <a:pt x="1234855" y="220563"/>
                  <a:pt x="1234855" y="164753"/>
                </a:cubicBezTo>
                <a:close/>
                <a:moveTo>
                  <a:pt x="791794" y="8372"/>
                </a:moveTo>
                <a:lnTo>
                  <a:pt x="897945" y="8372"/>
                </a:lnTo>
                <a:lnTo>
                  <a:pt x="992712" y="225363"/>
                </a:lnTo>
                <a:lnTo>
                  <a:pt x="1081785" y="8372"/>
                </a:lnTo>
                <a:lnTo>
                  <a:pt x="1186263" y="8372"/>
                </a:lnTo>
                <a:lnTo>
                  <a:pt x="1020840" y="382414"/>
                </a:lnTo>
                <a:cubicBezTo>
                  <a:pt x="1005883" y="416123"/>
                  <a:pt x="991149" y="442075"/>
                  <a:pt x="976638" y="460270"/>
                </a:cubicBezTo>
                <a:cubicBezTo>
                  <a:pt x="962128" y="478464"/>
                  <a:pt x="947282" y="490910"/>
                  <a:pt x="932101" y="497607"/>
                </a:cubicBezTo>
                <a:cubicBezTo>
                  <a:pt x="916921" y="504304"/>
                  <a:pt x="899508" y="507653"/>
                  <a:pt x="879863" y="507653"/>
                </a:cubicBezTo>
                <a:cubicBezTo>
                  <a:pt x="872942" y="507653"/>
                  <a:pt x="865073" y="506927"/>
                  <a:pt x="856255" y="505476"/>
                </a:cubicBezTo>
                <a:cubicBezTo>
                  <a:pt x="847437" y="504025"/>
                  <a:pt x="839567" y="501960"/>
                  <a:pt x="832647" y="499281"/>
                </a:cubicBezTo>
                <a:lnTo>
                  <a:pt x="832647" y="419919"/>
                </a:lnTo>
                <a:cubicBezTo>
                  <a:pt x="845148" y="423044"/>
                  <a:pt x="855083" y="424607"/>
                  <a:pt x="862450" y="424607"/>
                </a:cubicBezTo>
                <a:cubicBezTo>
                  <a:pt x="874058" y="424607"/>
                  <a:pt x="884160" y="422430"/>
                  <a:pt x="892755" y="418077"/>
                </a:cubicBezTo>
                <a:cubicBezTo>
                  <a:pt x="901350" y="413724"/>
                  <a:pt x="909777" y="405743"/>
                  <a:pt x="918037" y="394134"/>
                </a:cubicBezTo>
                <a:cubicBezTo>
                  <a:pt x="926297" y="382525"/>
                  <a:pt x="934892" y="366006"/>
                  <a:pt x="943822" y="344574"/>
                </a:cubicBezTo>
                <a:lnTo>
                  <a:pt x="950854" y="327161"/>
                </a:lnTo>
                <a:close/>
                <a:moveTo>
                  <a:pt x="441452" y="8372"/>
                </a:moveTo>
                <a:lnTo>
                  <a:pt x="700636" y="8372"/>
                </a:lnTo>
                <a:lnTo>
                  <a:pt x="700636" y="85055"/>
                </a:lnTo>
                <a:lnTo>
                  <a:pt x="534544" y="85055"/>
                </a:lnTo>
                <a:lnTo>
                  <a:pt x="534544" y="197569"/>
                </a:lnTo>
                <a:lnTo>
                  <a:pt x="581760" y="197569"/>
                </a:lnTo>
                <a:cubicBezTo>
                  <a:pt x="637794" y="197569"/>
                  <a:pt x="679763" y="209959"/>
                  <a:pt x="707669" y="234739"/>
                </a:cubicBezTo>
                <a:cubicBezTo>
                  <a:pt x="735574" y="259519"/>
                  <a:pt x="749526" y="298140"/>
                  <a:pt x="749526" y="350602"/>
                </a:cubicBezTo>
                <a:cubicBezTo>
                  <a:pt x="749526" y="399269"/>
                  <a:pt x="735574" y="436215"/>
                  <a:pt x="707669" y="461442"/>
                </a:cubicBezTo>
                <a:cubicBezTo>
                  <a:pt x="679763" y="486668"/>
                  <a:pt x="638017" y="499281"/>
                  <a:pt x="582430" y="499281"/>
                </a:cubicBezTo>
                <a:lnTo>
                  <a:pt x="441452" y="499281"/>
                </a:lnTo>
                <a:close/>
                <a:moveTo>
                  <a:pt x="5049356" y="0"/>
                </a:moveTo>
                <a:cubicBezTo>
                  <a:pt x="5110078" y="0"/>
                  <a:pt x="5155173" y="21152"/>
                  <a:pt x="5184641" y="63457"/>
                </a:cubicBezTo>
                <a:cubicBezTo>
                  <a:pt x="5214109" y="105761"/>
                  <a:pt x="5228843" y="171450"/>
                  <a:pt x="5228843" y="260524"/>
                </a:cubicBezTo>
                <a:cubicBezTo>
                  <a:pt x="5228843" y="311646"/>
                  <a:pt x="5223485" y="355346"/>
                  <a:pt x="5212770" y="391623"/>
                </a:cubicBezTo>
                <a:cubicBezTo>
                  <a:pt x="5202054" y="427899"/>
                  <a:pt x="5183525" y="456307"/>
                  <a:pt x="5157182" y="476845"/>
                </a:cubicBezTo>
                <a:cubicBezTo>
                  <a:pt x="5130840" y="497384"/>
                  <a:pt x="5095233" y="507653"/>
                  <a:pt x="5050361" y="507653"/>
                </a:cubicBezTo>
                <a:cubicBezTo>
                  <a:pt x="5002810" y="507653"/>
                  <a:pt x="4965864" y="495542"/>
                  <a:pt x="4939521" y="471320"/>
                </a:cubicBezTo>
                <a:cubicBezTo>
                  <a:pt x="4913179" y="447098"/>
                  <a:pt x="4895319" y="416012"/>
                  <a:pt x="4885943" y="378061"/>
                </a:cubicBezTo>
                <a:cubicBezTo>
                  <a:pt x="4876567" y="340109"/>
                  <a:pt x="4871879" y="296577"/>
                  <a:pt x="4871879" y="247464"/>
                </a:cubicBezTo>
                <a:cubicBezTo>
                  <a:pt x="4871879" y="82488"/>
                  <a:pt x="4931038" y="0"/>
                  <a:pt x="5049356" y="0"/>
                </a:cubicBezTo>
                <a:close/>
                <a:moveTo>
                  <a:pt x="4666831" y="0"/>
                </a:moveTo>
                <a:cubicBezTo>
                  <a:pt x="4709694" y="0"/>
                  <a:pt x="4743571" y="11274"/>
                  <a:pt x="4768462" y="33821"/>
                </a:cubicBezTo>
                <a:cubicBezTo>
                  <a:pt x="4793353" y="56369"/>
                  <a:pt x="4810599" y="92757"/>
                  <a:pt x="4820198" y="142987"/>
                </a:cubicBezTo>
                <a:lnTo>
                  <a:pt x="4726437" y="163413"/>
                </a:lnTo>
                <a:cubicBezTo>
                  <a:pt x="4719516" y="108496"/>
                  <a:pt x="4699201" y="81037"/>
                  <a:pt x="4665492" y="81037"/>
                </a:cubicBezTo>
                <a:cubicBezTo>
                  <a:pt x="4644730" y="81037"/>
                  <a:pt x="4629438" y="88571"/>
                  <a:pt x="4619615" y="103640"/>
                </a:cubicBezTo>
                <a:cubicBezTo>
                  <a:pt x="4609793" y="118709"/>
                  <a:pt x="4603598" y="137629"/>
                  <a:pt x="4601030" y="160399"/>
                </a:cubicBezTo>
                <a:cubicBezTo>
                  <a:pt x="4598463" y="183170"/>
                  <a:pt x="4597180" y="212861"/>
                  <a:pt x="4597180" y="249473"/>
                </a:cubicBezTo>
                <a:cubicBezTo>
                  <a:pt x="4597180" y="286308"/>
                  <a:pt x="4598407" y="316781"/>
                  <a:pt x="4600863" y="340891"/>
                </a:cubicBezTo>
                <a:cubicBezTo>
                  <a:pt x="4603319" y="365001"/>
                  <a:pt x="4609569" y="385316"/>
                  <a:pt x="4619615" y="401836"/>
                </a:cubicBezTo>
                <a:cubicBezTo>
                  <a:pt x="4629661" y="418356"/>
                  <a:pt x="4645177" y="426616"/>
                  <a:pt x="4666161" y="426616"/>
                </a:cubicBezTo>
                <a:cubicBezTo>
                  <a:pt x="4703889" y="426616"/>
                  <a:pt x="4726102" y="392348"/>
                  <a:pt x="4732799" y="323813"/>
                </a:cubicBezTo>
                <a:lnTo>
                  <a:pt x="4824217" y="353281"/>
                </a:lnTo>
                <a:cubicBezTo>
                  <a:pt x="4809929" y="456195"/>
                  <a:pt x="4757802" y="507653"/>
                  <a:pt x="4667836" y="507653"/>
                </a:cubicBezTo>
                <a:cubicBezTo>
                  <a:pt x="4612248" y="507653"/>
                  <a:pt x="4570446" y="487114"/>
                  <a:pt x="4542429" y="446038"/>
                </a:cubicBezTo>
                <a:cubicBezTo>
                  <a:pt x="4514412" y="404961"/>
                  <a:pt x="4500404" y="342677"/>
                  <a:pt x="4500404" y="259184"/>
                </a:cubicBezTo>
                <a:cubicBezTo>
                  <a:pt x="4500404" y="206945"/>
                  <a:pt x="4504590" y="162185"/>
                  <a:pt x="4512961" y="124904"/>
                </a:cubicBezTo>
                <a:cubicBezTo>
                  <a:pt x="4521333" y="87623"/>
                  <a:pt x="4537909" y="57485"/>
                  <a:pt x="4562689" y="34491"/>
                </a:cubicBezTo>
                <a:cubicBezTo>
                  <a:pt x="4587468" y="11497"/>
                  <a:pt x="4622183" y="0"/>
                  <a:pt x="4666831" y="0"/>
                </a:cubicBezTo>
                <a:close/>
                <a:moveTo>
                  <a:pt x="182082" y="0"/>
                </a:moveTo>
                <a:cubicBezTo>
                  <a:pt x="242804" y="0"/>
                  <a:pt x="287899" y="21152"/>
                  <a:pt x="317367" y="63457"/>
                </a:cubicBezTo>
                <a:cubicBezTo>
                  <a:pt x="346835" y="105761"/>
                  <a:pt x="361569" y="171450"/>
                  <a:pt x="361569" y="260524"/>
                </a:cubicBezTo>
                <a:cubicBezTo>
                  <a:pt x="361569" y="311646"/>
                  <a:pt x="356211" y="355346"/>
                  <a:pt x="345495" y="391623"/>
                </a:cubicBezTo>
                <a:cubicBezTo>
                  <a:pt x="334780" y="427899"/>
                  <a:pt x="316251" y="456307"/>
                  <a:pt x="289908" y="476845"/>
                </a:cubicBezTo>
                <a:cubicBezTo>
                  <a:pt x="263565" y="497384"/>
                  <a:pt x="227958" y="507653"/>
                  <a:pt x="183087" y="507653"/>
                </a:cubicBezTo>
                <a:cubicBezTo>
                  <a:pt x="135536" y="507653"/>
                  <a:pt x="98589" y="495542"/>
                  <a:pt x="72247" y="471320"/>
                </a:cubicBezTo>
                <a:cubicBezTo>
                  <a:pt x="45904" y="447098"/>
                  <a:pt x="28045" y="416012"/>
                  <a:pt x="18669" y="378061"/>
                </a:cubicBezTo>
                <a:cubicBezTo>
                  <a:pt x="9292" y="340109"/>
                  <a:pt x="4604" y="296577"/>
                  <a:pt x="4604" y="247464"/>
                </a:cubicBezTo>
                <a:cubicBezTo>
                  <a:pt x="4604" y="82488"/>
                  <a:pt x="63764" y="0"/>
                  <a:pt x="1820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5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9E6E869-21BC-4434-93D8-CCBCEDBE4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"/>
          <a:stretch/>
        </p:blipFill>
        <p:spPr bwMode="auto">
          <a:xfrm>
            <a:off x="1175657" y="1"/>
            <a:ext cx="11016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60A60213-C22B-4188-B846-9CEA3E8F8C6B}"/>
              </a:ext>
            </a:extLst>
          </p:cNvPr>
          <p:cNvSpPr/>
          <p:nvPr/>
        </p:nvSpPr>
        <p:spPr>
          <a:xfrm>
            <a:off x="3143250" y="0"/>
            <a:ext cx="9048748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3C0AB9-5D65-49CA-99C9-8D69696415AF}"/>
              </a:ext>
            </a:extLst>
          </p:cNvPr>
          <p:cNvSpPr/>
          <p:nvPr/>
        </p:nvSpPr>
        <p:spPr>
          <a:xfrm>
            <a:off x="3991429" y="1778954"/>
            <a:ext cx="466179" cy="40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4D65BFB-2315-4082-A9F1-7F6E6E8C787A}"/>
              </a:ext>
            </a:extLst>
          </p:cNvPr>
          <p:cNvSpPr/>
          <p:nvPr/>
        </p:nvSpPr>
        <p:spPr>
          <a:xfrm>
            <a:off x="7986080" y="2302773"/>
            <a:ext cx="466179" cy="40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401F9B-C962-42FD-ACB0-A11EF2450355}"/>
              </a:ext>
            </a:extLst>
          </p:cNvPr>
          <p:cNvSpPr/>
          <p:nvPr/>
        </p:nvSpPr>
        <p:spPr>
          <a:xfrm rot="18055815" flipH="1">
            <a:off x="751794" y="3223225"/>
            <a:ext cx="3771324" cy="3269858"/>
          </a:xfrm>
          <a:custGeom>
            <a:avLst/>
            <a:gdLst>
              <a:gd name="connsiteX0" fmla="*/ 389169 w 10402214"/>
              <a:gd name="connsiteY0" fmla="*/ 2156529 h 9019042"/>
              <a:gd name="connsiteX1" fmla="*/ 386243 w 10402214"/>
              <a:gd name="connsiteY1" fmla="*/ 2159455 h 9019042"/>
              <a:gd name="connsiteX2" fmla="*/ 383317 w 10402214"/>
              <a:gd name="connsiteY2" fmla="*/ 2156529 h 9019042"/>
              <a:gd name="connsiteX3" fmla="*/ 386243 w 10402214"/>
              <a:gd name="connsiteY3" fmla="*/ 2153603 h 9019042"/>
              <a:gd name="connsiteX4" fmla="*/ 389169 w 10402214"/>
              <a:gd name="connsiteY4" fmla="*/ 2156529 h 9019042"/>
              <a:gd name="connsiteX5" fmla="*/ 370777 w 10402214"/>
              <a:gd name="connsiteY5" fmla="*/ 2408591 h 9019042"/>
              <a:gd name="connsiteX6" fmla="*/ 362416 w 10402214"/>
              <a:gd name="connsiteY6" fmla="*/ 2416951 h 9019042"/>
              <a:gd name="connsiteX7" fmla="*/ 354056 w 10402214"/>
              <a:gd name="connsiteY7" fmla="*/ 2408591 h 9019042"/>
              <a:gd name="connsiteX8" fmla="*/ 362416 w 10402214"/>
              <a:gd name="connsiteY8" fmla="*/ 2400231 h 9019042"/>
              <a:gd name="connsiteX9" fmla="*/ 370777 w 10402214"/>
              <a:gd name="connsiteY9" fmla="*/ 2408591 h 9019042"/>
              <a:gd name="connsiteX10" fmla="*/ 741563 w 10402214"/>
              <a:gd name="connsiteY10" fmla="*/ 1782416 h 9019042"/>
              <a:gd name="connsiteX11" fmla="*/ 733195 w 10402214"/>
              <a:gd name="connsiteY11" fmla="*/ 1790767 h 9019042"/>
              <a:gd name="connsiteX12" fmla="*/ 732764 w 10402214"/>
              <a:gd name="connsiteY12" fmla="*/ 1790755 h 9019042"/>
              <a:gd name="connsiteX13" fmla="*/ 724835 w 10402214"/>
              <a:gd name="connsiteY13" fmla="*/ 1781989 h 9019042"/>
              <a:gd name="connsiteX14" fmla="*/ 733195 w 10402214"/>
              <a:gd name="connsiteY14" fmla="*/ 1773629 h 9019042"/>
              <a:gd name="connsiteX15" fmla="*/ 741555 w 10402214"/>
              <a:gd name="connsiteY15" fmla="*/ 1781989 h 9019042"/>
              <a:gd name="connsiteX16" fmla="*/ 741563 w 10402214"/>
              <a:gd name="connsiteY16" fmla="*/ 1782416 h 9019042"/>
              <a:gd name="connsiteX17" fmla="*/ 75659 w 10402214"/>
              <a:gd name="connsiteY17" fmla="*/ 3040626 h 9019042"/>
              <a:gd name="connsiteX18" fmla="*/ 72733 w 10402214"/>
              <a:gd name="connsiteY18" fmla="*/ 3043552 h 9019042"/>
              <a:gd name="connsiteX19" fmla="*/ 69807 w 10402214"/>
              <a:gd name="connsiteY19" fmla="*/ 3040626 h 9019042"/>
              <a:gd name="connsiteX20" fmla="*/ 72733 w 10402214"/>
              <a:gd name="connsiteY20" fmla="*/ 3037700 h 9019042"/>
              <a:gd name="connsiteX21" fmla="*/ 75659 w 10402214"/>
              <a:gd name="connsiteY21" fmla="*/ 3040626 h 9019042"/>
              <a:gd name="connsiteX22" fmla="*/ 1290405 w 10402214"/>
              <a:gd name="connsiteY22" fmla="*/ 938857 h 9019042"/>
              <a:gd name="connsiteX23" fmla="*/ 1283716 w 10402214"/>
              <a:gd name="connsiteY23" fmla="*/ 945545 h 9019042"/>
              <a:gd name="connsiteX24" fmla="*/ 1277028 w 10402214"/>
              <a:gd name="connsiteY24" fmla="*/ 938857 h 9019042"/>
              <a:gd name="connsiteX25" fmla="*/ 1283716 w 10402214"/>
              <a:gd name="connsiteY25" fmla="*/ 932169 h 9019042"/>
              <a:gd name="connsiteX26" fmla="*/ 1290405 w 10402214"/>
              <a:gd name="connsiteY26" fmla="*/ 938857 h 9019042"/>
              <a:gd name="connsiteX27" fmla="*/ 699463 w 10402214"/>
              <a:gd name="connsiteY27" fmla="*/ 2042991 h 9019042"/>
              <a:gd name="connsiteX28" fmla="*/ 687640 w 10402214"/>
              <a:gd name="connsiteY28" fmla="*/ 2047888 h 9019042"/>
              <a:gd name="connsiteX29" fmla="*/ 670919 w 10402214"/>
              <a:gd name="connsiteY29" fmla="*/ 2031167 h 9019042"/>
              <a:gd name="connsiteX30" fmla="*/ 687641 w 10402214"/>
              <a:gd name="connsiteY30" fmla="*/ 2014447 h 9019042"/>
              <a:gd name="connsiteX31" fmla="*/ 704360 w 10402214"/>
              <a:gd name="connsiteY31" fmla="*/ 2031168 h 9019042"/>
              <a:gd name="connsiteX32" fmla="*/ 699463 w 10402214"/>
              <a:gd name="connsiteY32" fmla="*/ 2042991 h 9019042"/>
              <a:gd name="connsiteX33" fmla="*/ 1203175 w 10402214"/>
              <a:gd name="connsiteY33" fmla="*/ 1184959 h 9019042"/>
              <a:gd name="connsiteX34" fmla="*/ 1193008 w 10402214"/>
              <a:gd name="connsiteY34" fmla="*/ 1188829 h 9019042"/>
              <a:gd name="connsiteX35" fmla="*/ 1179213 w 10402214"/>
              <a:gd name="connsiteY35" fmla="*/ 1175035 h 9019042"/>
              <a:gd name="connsiteX36" fmla="*/ 1179213 w 10402214"/>
              <a:gd name="connsiteY36" fmla="*/ 1174211 h 9019042"/>
              <a:gd name="connsiteX37" fmla="*/ 1193831 w 10402214"/>
              <a:gd name="connsiteY37" fmla="*/ 1160417 h 9019042"/>
              <a:gd name="connsiteX38" fmla="*/ 1207627 w 10402214"/>
              <a:gd name="connsiteY38" fmla="*/ 1175035 h 9019042"/>
              <a:gd name="connsiteX39" fmla="*/ 1203175 w 10402214"/>
              <a:gd name="connsiteY39" fmla="*/ 1184959 h 9019042"/>
              <a:gd name="connsiteX40" fmla="*/ 369891 w 10402214"/>
              <a:gd name="connsiteY40" fmla="*/ 2663956 h 9019042"/>
              <a:gd name="connsiteX41" fmla="*/ 350295 w 10402214"/>
              <a:gd name="connsiteY41" fmla="*/ 2678209 h 9019042"/>
              <a:gd name="connsiteX42" fmla="*/ 336032 w 10402214"/>
              <a:gd name="connsiteY42" fmla="*/ 2663955 h 9019042"/>
              <a:gd name="connsiteX43" fmla="*/ 350295 w 10402214"/>
              <a:gd name="connsiteY43" fmla="*/ 2644350 h 9019042"/>
              <a:gd name="connsiteX44" fmla="*/ 355633 w 10402214"/>
              <a:gd name="connsiteY44" fmla="*/ 2644350 h 9019042"/>
              <a:gd name="connsiteX45" fmla="*/ 369891 w 10402214"/>
              <a:gd name="connsiteY45" fmla="*/ 2663956 h 9019042"/>
              <a:gd name="connsiteX46" fmla="*/ 1123632 w 10402214"/>
              <a:gd name="connsiteY46" fmla="*/ 1425018 h 9019042"/>
              <a:gd name="connsiteX47" fmla="*/ 1113586 w 10402214"/>
              <a:gd name="connsiteY47" fmla="*/ 1429186 h 9019042"/>
              <a:gd name="connsiteX48" fmla="*/ 1099372 w 10402214"/>
              <a:gd name="connsiteY48" fmla="*/ 1415391 h 9019042"/>
              <a:gd name="connsiteX49" fmla="*/ 1099364 w 10402214"/>
              <a:gd name="connsiteY49" fmla="*/ 1414978 h 9019042"/>
              <a:gd name="connsiteX50" fmla="*/ 1113572 w 10402214"/>
              <a:gd name="connsiteY50" fmla="*/ 1400762 h 9019042"/>
              <a:gd name="connsiteX51" fmla="*/ 1127789 w 10402214"/>
              <a:gd name="connsiteY51" fmla="*/ 1414969 h 9019042"/>
              <a:gd name="connsiteX52" fmla="*/ 1123632 w 10402214"/>
              <a:gd name="connsiteY52" fmla="*/ 1425018 h 9019042"/>
              <a:gd name="connsiteX53" fmla="*/ 670046 w 10402214"/>
              <a:gd name="connsiteY53" fmla="*/ 2295946 h 9019042"/>
              <a:gd name="connsiteX54" fmla="*/ 656280 w 10402214"/>
              <a:gd name="connsiteY54" fmla="*/ 2301997 h 9019042"/>
              <a:gd name="connsiteX55" fmla="*/ 655856 w 10402214"/>
              <a:gd name="connsiteY55" fmla="*/ 2301997 h 9019042"/>
              <a:gd name="connsiteX56" fmla="*/ 636215 w 10402214"/>
              <a:gd name="connsiteY56" fmla="*/ 2282351 h 9019042"/>
              <a:gd name="connsiteX57" fmla="*/ 655444 w 10402214"/>
              <a:gd name="connsiteY57" fmla="*/ 2262704 h 9019042"/>
              <a:gd name="connsiteX58" fmla="*/ 675504 w 10402214"/>
              <a:gd name="connsiteY58" fmla="*/ 2281933 h 9019042"/>
              <a:gd name="connsiteX59" fmla="*/ 670046 w 10402214"/>
              <a:gd name="connsiteY59" fmla="*/ 2295946 h 9019042"/>
              <a:gd name="connsiteX60" fmla="*/ 95322 w 10402214"/>
              <a:gd name="connsiteY60" fmla="*/ 3293525 h 9019042"/>
              <a:gd name="connsiteX61" fmla="*/ 89872 w 10402214"/>
              <a:gd name="connsiteY61" fmla="*/ 3298959 h 9019042"/>
              <a:gd name="connsiteX62" fmla="*/ 84020 w 10402214"/>
              <a:gd name="connsiteY62" fmla="*/ 3293107 h 9019042"/>
              <a:gd name="connsiteX63" fmla="*/ 84036 w 10402214"/>
              <a:gd name="connsiteY63" fmla="*/ 3292689 h 9019042"/>
              <a:gd name="connsiteX64" fmla="*/ 89872 w 10402214"/>
              <a:gd name="connsiteY64" fmla="*/ 3287673 h 9019042"/>
              <a:gd name="connsiteX65" fmla="*/ 95306 w 10402214"/>
              <a:gd name="connsiteY65" fmla="*/ 3293107 h 9019042"/>
              <a:gd name="connsiteX66" fmla="*/ 95322 w 10402214"/>
              <a:gd name="connsiteY66" fmla="*/ 3293525 h 9019042"/>
              <a:gd name="connsiteX67" fmla="*/ 1057590 w 10402214"/>
              <a:gd name="connsiteY67" fmla="*/ 1669562 h 9019042"/>
              <a:gd name="connsiteX68" fmla="*/ 1047541 w 10402214"/>
              <a:gd name="connsiteY68" fmla="*/ 1673724 h 9019042"/>
              <a:gd name="connsiteX69" fmla="*/ 1033327 w 10402214"/>
              <a:gd name="connsiteY69" fmla="*/ 1659511 h 9019042"/>
              <a:gd name="connsiteX70" fmla="*/ 1047540 w 10402214"/>
              <a:gd name="connsiteY70" fmla="*/ 1645299 h 9019042"/>
              <a:gd name="connsiteX71" fmla="*/ 1061752 w 10402214"/>
              <a:gd name="connsiteY71" fmla="*/ 1659511 h 9019042"/>
              <a:gd name="connsiteX72" fmla="*/ 1057590 w 10402214"/>
              <a:gd name="connsiteY72" fmla="*/ 1669562 h 9019042"/>
              <a:gd name="connsiteX73" fmla="*/ 364186 w 10402214"/>
              <a:gd name="connsiteY73" fmla="*/ 2928285 h 9019042"/>
              <a:gd name="connsiteX74" fmla="*/ 350294 w 10402214"/>
              <a:gd name="connsiteY74" fmla="*/ 2934033 h 9019042"/>
              <a:gd name="connsiteX75" fmla="*/ 330648 w 10402214"/>
              <a:gd name="connsiteY75" fmla="*/ 2914385 h 9019042"/>
              <a:gd name="connsiteX76" fmla="*/ 350295 w 10402214"/>
              <a:gd name="connsiteY76" fmla="*/ 2894740 h 9019042"/>
              <a:gd name="connsiteX77" fmla="*/ 369941 w 10402214"/>
              <a:gd name="connsiteY77" fmla="*/ 2914386 h 9019042"/>
              <a:gd name="connsiteX78" fmla="*/ 364186 w 10402214"/>
              <a:gd name="connsiteY78" fmla="*/ 2928285 h 9019042"/>
              <a:gd name="connsiteX79" fmla="*/ 1889835 w 10402214"/>
              <a:gd name="connsiteY79" fmla="*/ 387497 h 9019042"/>
              <a:gd name="connsiteX80" fmla="*/ 1886073 w 10402214"/>
              <a:gd name="connsiteY80" fmla="*/ 391259 h 9019042"/>
              <a:gd name="connsiteX81" fmla="*/ 1882311 w 10402214"/>
              <a:gd name="connsiteY81" fmla="*/ 387497 h 9019042"/>
              <a:gd name="connsiteX82" fmla="*/ 1886073 w 10402214"/>
              <a:gd name="connsiteY82" fmla="*/ 383735 h 9019042"/>
              <a:gd name="connsiteX83" fmla="*/ 1889835 w 10402214"/>
              <a:gd name="connsiteY83" fmla="*/ 387497 h 9019042"/>
              <a:gd name="connsiteX84" fmla="*/ 1769866 w 10402214"/>
              <a:gd name="connsiteY84" fmla="*/ 604865 h 9019042"/>
              <a:gd name="connsiteX85" fmla="*/ 1757744 w 10402214"/>
              <a:gd name="connsiteY85" fmla="*/ 616988 h 9019042"/>
              <a:gd name="connsiteX86" fmla="*/ 1745621 w 10402214"/>
              <a:gd name="connsiteY86" fmla="*/ 604865 h 9019042"/>
              <a:gd name="connsiteX87" fmla="*/ 1757743 w 10402214"/>
              <a:gd name="connsiteY87" fmla="*/ 592743 h 9019042"/>
              <a:gd name="connsiteX88" fmla="*/ 1769866 w 10402214"/>
              <a:gd name="connsiteY88" fmla="*/ 604865 h 9019042"/>
              <a:gd name="connsiteX89" fmla="*/ 1009822 w 10402214"/>
              <a:gd name="connsiteY89" fmla="*/ 1922343 h 9019042"/>
              <a:gd name="connsiteX90" fmla="*/ 994452 w 10402214"/>
              <a:gd name="connsiteY90" fmla="*/ 1928712 h 9019042"/>
              <a:gd name="connsiteX91" fmla="*/ 974388 w 10402214"/>
              <a:gd name="connsiteY91" fmla="*/ 1906975 h 9019042"/>
              <a:gd name="connsiteX92" fmla="*/ 989319 w 10402214"/>
              <a:gd name="connsiteY92" fmla="*/ 1892052 h 9019042"/>
              <a:gd name="connsiteX93" fmla="*/ 1016188 w 10402214"/>
              <a:gd name="connsiteY93" fmla="*/ 1906975 h 9019042"/>
              <a:gd name="connsiteX94" fmla="*/ 1009822 w 10402214"/>
              <a:gd name="connsiteY94" fmla="*/ 1922343 h 9019042"/>
              <a:gd name="connsiteX95" fmla="*/ 650944 w 10402214"/>
              <a:gd name="connsiteY95" fmla="*/ 2548730 h 9019042"/>
              <a:gd name="connsiteX96" fmla="*/ 637051 w 10402214"/>
              <a:gd name="connsiteY96" fmla="*/ 2554477 h 9019042"/>
              <a:gd name="connsiteX97" fmla="*/ 617404 w 10402214"/>
              <a:gd name="connsiteY97" fmla="*/ 2534830 h 9019042"/>
              <a:gd name="connsiteX98" fmla="*/ 637051 w 10402214"/>
              <a:gd name="connsiteY98" fmla="*/ 2515184 h 9019042"/>
              <a:gd name="connsiteX99" fmla="*/ 656697 w 10402214"/>
              <a:gd name="connsiteY99" fmla="*/ 2534830 h 9019042"/>
              <a:gd name="connsiteX100" fmla="*/ 650944 w 10402214"/>
              <a:gd name="connsiteY100" fmla="*/ 2548730 h 9019042"/>
              <a:gd name="connsiteX101" fmla="*/ 1653658 w 10402214"/>
              <a:gd name="connsiteY101" fmla="*/ 830592 h 9019042"/>
              <a:gd name="connsiteX102" fmla="*/ 1641535 w 10402214"/>
              <a:gd name="connsiteY102" fmla="*/ 842715 h 9019042"/>
              <a:gd name="connsiteX103" fmla="*/ 1629413 w 10402214"/>
              <a:gd name="connsiteY103" fmla="*/ 830592 h 9019042"/>
              <a:gd name="connsiteX104" fmla="*/ 1641535 w 10402214"/>
              <a:gd name="connsiteY104" fmla="*/ 818469 h 9019042"/>
              <a:gd name="connsiteX105" fmla="*/ 1653658 w 10402214"/>
              <a:gd name="connsiteY105" fmla="*/ 830592 h 9019042"/>
              <a:gd name="connsiteX106" fmla="*/ 1547493 w 10402214"/>
              <a:gd name="connsiteY106" fmla="*/ 1061762 h 9019042"/>
              <a:gd name="connsiteX107" fmla="*/ 1538287 w 10402214"/>
              <a:gd name="connsiteY107" fmla="*/ 1070950 h 9019042"/>
              <a:gd name="connsiteX108" fmla="*/ 1534300 w 10402214"/>
              <a:gd name="connsiteY108" fmla="*/ 1070950 h 9019042"/>
              <a:gd name="connsiteX109" fmla="*/ 1526889 w 10402214"/>
              <a:gd name="connsiteY109" fmla="*/ 1059551 h 9019042"/>
              <a:gd name="connsiteX110" fmla="*/ 1538288 w 10402214"/>
              <a:gd name="connsiteY110" fmla="*/ 1052139 h 9019042"/>
              <a:gd name="connsiteX111" fmla="*/ 1547484 w 10402214"/>
              <a:gd name="connsiteY111" fmla="*/ 1061335 h 9019042"/>
              <a:gd name="connsiteX112" fmla="*/ 1547493 w 10402214"/>
              <a:gd name="connsiteY112" fmla="*/ 1061762 h 9019042"/>
              <a:gd name="connsiteX113" fmla="*/ 126240 w 10402214"/>
              <a:gd name="connsiteY113" fmla="*/ 3544750 h 9019042"/>
              <a:gd name="connsiteX114" fmla="*/ 117879 w 10402214"/>
              <a:gd name="connsiteY114" fmla="*/ 3553111 h 9019042"/>
              <a:gd name="connsiteX115" fmla="*/ 109519 w 10402214"/>
              <a:gd name="connsiteY115" fmla="*/ 3544750 h 9019042"/>
              <a:gd name="connsiteX116" fmla="*/ 117879 w 10402214"/>
              <a:gd name="connsiteY116" fmla="*/ 3536390 h 9019042"/>
              <a:gd name="connsiteX117" fmla="*/ 126240 w 10402214"/>
              <a:gd name="connsiteY117" fmla="*/ 3544750 h 9019042"/>
              <a:gd name="connsiteX118" fmla="*/ 1460118 w 10402214"/>
              <a:gd name="connsiteY118" fmla="*/ 1297931 h 9019042"/>
              <a:gd name="connsiteX119" fmla="*/ 1447996 w 10402214"/>
              <a:gd name="connsiteY119" fmla="*/ 1310054 h 9019042"/>
              <a:gd name="connsiteX120" fmla="*/ 1435873 w 10402214"/>
              <a:gd name="connsiteY120" fmla="*/ 1297930 h 9019042"/>
              <a:gd name="connsiteX121" fmla="*/ 1447995 w 10402214"/>
              <a:gd name="connsiteY121" fmla="*/ 1285808 h 9019042"/>
              <a:gd name="connsiteX122" fmla="*/ 1460118 w 10402214"/>
              <a:gd name="connsiteY122" fmla="*/ 1297931 h 9019042"/>
              <a:gd name="connsiteX123" fmla="*/ 383697 w 10402214"/>
              <a:gd name="connsiteY123" fmla="*/ 3188154 h 9019042"/>
              <a:gd name="connsiteX124" fmla="*/ 362416 w 10402214"/>
              <a:gd name="connsiteY124" fmla="*/ 3196964 h 9019042"/>
              <a:gd name="connsiteX125" fmla="*/ 332320 w 10402214"/>
              <a:gd name="connsiteY125" fmla="*/ 3166867 h 9019042"/>
              <a:gd name="connsiteX126" fmla="*/ 362417 w 10402214"/>
              <a:gd name="connsiteY126" fmla="*/ 3136770 h 9019042"/>
              <a:gd name="connsiteX127" fmla="*/ 392514 w 10402214"/>
              <a:gd name="connsiteY127" fmla="*/ 3166866 h 9019042"/>
              <a:gd name="connsiteX128" fmla="*/ 383697 w 10402214"/>
              <a:gd name="connsiteY128" fmla="*/ 3188154 h 9019042"/>
              <a:gd name="connsiteX129" fmla="*/ 973962 w 10402214"/>
              <a:gd name="connsiteY129" fmla="*/ 2176203 h 9019042"/>
              <a:gd name="connsiteX130" fmla="*/ 954750 w 10402214"/>
              <a:gd name="connsiteY130" fmla="*/ 2184161 h 9019042"/>
              <a:gd name="connsiteX131" fmla="*/ 927578 w 10402214"/>
              <a:gd name="connsiteY131" fmla="*/ 2156990 h 9019042"/>
              <a:gd name="connsiteX132" fmla="*/ 954749 w 10402214"/>
              <a:gd name="connsiteY132" fmla="*/ 2129819 h 9019042"/>
              <a:gd name="connsiteX133" fmla="*/ 981920 w 10402214"/>
              <a:gd name="connsiteY133" fmla="*/ 2156990 h 9019042"/>
              <a:gd name="connsiteX134" fmla="*/ 973962 w 10402214"/>
              <a:gd name="connsiteY134" fmla="*/ 2176203 h 9019042"/>
              <a:gd name="connsiteX135" fmla="*/ 645559 w 10402214"/>
              <a:gd name="connsiteY135" fmla="*/ 2802087 h 9019042"/>
              <a:gd name="connsiteX136" fmla="*/ 630781 w 10402214"/>
              <a:gd name="connsiteY136" fmla="*/ 2808211 h 9019042"/>
              <a:gd name="connsiteX137" fmla="*/ 609880 w 10402214"/>
              <a:gd name="connsiteY137" fmla="*/ 2787310 h 9019042"/>
              <a:gd name="connsiteX138" fmla="*/ 630781 w 10402214"/>
              <a:gd name="connsiteY138" fmla="*/ 2766410 h 9019042"/>
              <a:gd name="connsiteX139" fmla="*/ 651681 w 10402214"/>
              <a:gd name="connsiteY139" fmla="*/ 2787310 h 9019042"/>
              <a:gd name="connsiteX140" fmla="*/ 645559 w 10402214"/>
              <a:gd name="connsiteY140" fmla="*/ 2802087 h 9019042"/>
              <a:gd name="connsiteX141" fmla="*/ 1385981 w 10402214"/>
              <a:gd name="connsiteY141" fmla="*/ 1553782 h 9019042"/>
              <a:gd name="connsiteX142" fmla="*/ 1371082 w 10402214"/>
              <a:gd name="connsiteY142" fmla="*/ 1559606 h 9019042"/>
              <a:gd name="connsiteX143" fmla="*/ 1370660 w 10402214"/>
              <a:gd name="connsiteY143" fmla="*/ 1559603 h 9019042"/>
              <a:gd name="connsiteX144" fmla="*/ 1350599 w 10402214"/>
              <a:gd name="connsiteY144" fmla="*/ 1538706 h 9019042"/>
              <a:gd name="connsiteX145" fmla="*/ 1350604 w 10402214"/>
              <a:gd name="connsiteY145" fmla="*/ 1538292 h 9019042"/>
              <a:gd name="connsiteX146" fmla="*/ 1371918 w 10402214"/>
              <a:gd name="connsiteY146" fmla="*/ 1517813 h 9019042"/>
              <a:gd name="connsiteX147" fmla="*/ 1392397 w 10402214"/>
              <a:gd name="connsiteY147" fmla="*/ 1539127 h 9019042"/>
              <a:gd name="connsiteX148" fmla="*/ 1385981 w 10402214"/>
              <a:gd name="connsiteY148" fmla="*/ 1553782 h 9019042"/>
              <a:gd name="connsiteX149" fmla="*/ 942471 w 10402214"/>
              <a:gd name="connsiteY149" fmla="*/ 2423080 h 9019042"/>
              <a:gd name="connsiteX150" fmla="*/ 927989 w 10402214"/>
              <a:gd name="connsiteY150" fmla="*/ 2429074 h 9019042"/>
              <a:gd name="connsiteX151" fmla="*/ 927136 w 10402214"/>
              <a:gd name="connsiteY151" fmla="*/ 2429074 h 9019042"/>
              <a:gd name="connsiteX152" fmla="*/ 906670 w 10402214"/>
              <a:gd name="connsiteY152" fmla="*/ 2408591 h 9019042"/>
              <a:gd name="connsiteX153" fmla="*/ 927570 w 10402214"/>
              <a:gd name="connsiteY153" fmla="*/ 2387691 h 9019042"/>
              <a:gd name="connsiteX154" fmla="*/ 948470 w 10402214"/>
              <a:gd name="connsiteY154" fmla="*/ 2408591 h 9019042"/>
              <a:gd name="connsiteX155" fmla="*/ 942471 w 10402214"/>
              <a:gd name="connsiteY155" fmla="*/ 2423080 h 9019042"/>
              <a:gd name="connsiteX156" fmla="*/ 1319793 w 10402214"/>
              <a:gd name="connsiteY156" fmla="*/ 1795526 h 9019042"/>
              <a:gd name="connsiteX157" fmla="*/ 1307970 w 10402214"/>
              <a:gd name="connsiteY157" fmla="*/ 1800424 h 9019042"/>
              <a:gd name="connsiteX158" fmla="*/ 1291250 w 10402214"/>
              <a:gd name="connsiteY158" fmla="*/ 1783704 h 9019042"/>
              <a:gd name="connsiteX159" fmla="*/ 1307970 w 10402214"/>
              <a:gd name="connsiteY159" fmla="*/ 1766983 h 9019042"/>
              <a:gd name="connsiteX160" fmla="*/ 1324691 w 10402214"/>
              <a:gd name="connsiteY160" fmla="*/ 1783704 h 9019042"/>
              <a:gd name="connsiteX161" fmla="*/ 1319793 w 10402214"/>
              <a:gd name="connsiteY161" fmla="*/ 1795526 h 9019042"/>
              <a:gd name="connsiteX162" fmla="*/ 170390 w 10402214"/>
              <a:gd name="connsiteY162" fmla="*/ 3796477 h 9019042"/>
              <a:gd name="connsiteX163" fmla="*/ 157590 w 10402214"/>
              <a:gd name="connsiteY163" fmla="*/ 3806008 h 9019042"/>
              <a:gd name="connsiteX164" fmla="*/ 147976 w 10402214"/>
              <a:gd name="connsiteY164" fmla="*/ 3793886 h 9019042"/>
              <a:gd name="connsiteX165" fmla="*/ 148056 w 10402214"/>
              <a:gd name="connsiteY165" fmla="*/ 3793217 h 9019042"/>
              <a:gd name="connsiteX166" fmla="*/ 160855 w 10402214"/>
              <a:gd name="connsiteY166" fmla="*/ 3783687 h 9019042"/>
              <a:gd name="connsiteX167" fmla="*/ 170390 w 10402214"/>
              <a:gd name="connsiteY167" fmla="*/ 3796477 h 9019042"/>
              <a:gd name="connsiteX168" fmla="*/ 407754 w 10402214"/>
              <a:gd name="connsiteY168" fmla="*/ 3440791 h 9019042"/>
              <a:gd name="connsiteX169" fmla="*/ 386243 w 10402214"/>
              <a:gd name="connsiteY169" fmla="*/ 3449026 h 9019042"/>
              <a:gd name="connsiteX170" fmla="*/ 385786 w 10402214"/>
              <a:gd name="connsiteY170" fmla="*/ 3449026 h 9019042"/>
              <a:gd name="connsiteX171" fmla="*/ 356982 w 10402214"/>
              <a:gd name="connsiteY171" fmla="*/ 3417674 h 9019042"/>
              <a:gd name="connsiteX172" fmla="*/ 387862 w 10402214"/>
              <a:gd name="connsiteY172" fmla="*/ 3388874 h 9019042"/>
              <a:gd name="connsiteX173" fmla="*/ 417138 w 10402214"/>
              <a:gd name="connsiteY173" fmla="*/ 3419765 h 9019042"/>
              <a:gd name="connsiteX174" fmla="*/ 407754 w 10402214"/>
              <a:gd name="connsiteY174" fmla="*/ 3440791 h 9019042"/>
              <a:gd name="connsiteX175" fmla="*/ 652848 w 10402214"/>
              <a:gd name="connsiteY175" fmla="*/ 3056038 h 9019042"/>
              <a:gd name="connsiteX176" fmla="*/ 637478 w 10402214"/>
              <a:gd name="connsiteY176" fmla="*/ 3062405 h 9019042"/>
              <a:gd name="connsiteX177" fmla="*/ 615741 w 10402214"/>
              <a:gd name="connsiteY177" fmla="*/ 3040669 h 9019042"/>
              <a:gd name="connsiteX178" fmla="*/ 637479 w 10402214"/>
              <a:gd name="connsiteY178" fmla="*/ 3018932 h 9019042"/>
              <a:gd name="connsiteX179" fmla="*/ 659214 w 10402214"/>
              <a:gd name="connsiteY179" fmla="*/ 3040669 h 9019042"/>
              <a:gd name="connsiteX180" fmla="*/ 652848 w 10402214"/>
              <a:gd name="connsiteY180" fmla="*/ 3056038 h 9019042"/>
              <a:gd name="connsiteX181" fmla="*/ 2020256 w 10402214"/>
              <a:gd name="connsiteY181" fmla="*/ 728179 h 9019042"/>
              <a:gd name="connsiteX182" fmla="*/ 2011895 w 10402214"/>
              <a:gd name="connsiteY182" fmla="*/ 736539 h 9019042"/>
              <a:gd name="connsiteX183" fmla="*/ 2003535 w 10402214"/>
              <a:gd name="connsiteY183" fmla="*/ 728179 h 9019042"/>
              <a:gd name="connsiteX184" fmla="*/ 2011895 w 10402214"/>
              <a:gd name="connsiteY184" fmla="*/ 719819 h 9019042"/>
              <a:gd name="connsiteX185" fmla="*/ 2020256 w 10402214"/>
              <a:gd name="connsiteY185" fmla="*/ 728179 h 9019042"/>
              <a:gd name="connsiteX186" fmla="*/ 2150267 w 10402214"/>
              <a:gd name="connsiteY186" fmla="*/ 511238 h 9019042"/>
              <a:gd name="connsiteX187" fmla="*/ 2141898 w 10402214"/>
              <a:gd name="connsiteY187" fmla="*/ 519590 h 9019042"/>
              <a:gd name="connsiteX188" fmla="*/ 2141471 w 10402214"/>
              <a:gd name="connsiteY188" fmla="*/ 519578 h 9019042"/>
              <a:gd name="connsiteX189" fmla="*/ 2133538 w 10402214"/>
              <a:gd name="connsiteY189" fmla="*/ 510812 h 9019042"/>
              <a:gd name="connsiteX190" fmla="*/ 2141898 w 10402214"/>
              <a:gd name="connsiteY190" fmla="*/ 502452 h 9019042"/>
              <a:gd name="connsiteX191" fmla="*/ 2150258 w 10402214"/>
              <a:gd name="connsiteY191" fmla="*/ 510812 h 9019042"/>
              <a:gd name="connsiteX192" fmla="*/ 2150267 w 10402214"/>
              <a:gd name="connsiteY192" fmla="*/ 511238 h 9019042"/>
              <a:gd name="connsiteX193" fmla="*/ 1275189 w 10402214"/>
              <a:gd name="connsiteY193" fmla="*/ 2048510 h 9019042"/>
              <a:gd name="connsiteX194" fmla="*/ 1258636 w 10402214"/>
              <a:gd name="connsiteY194" fmla="*/ 2055370 h 9019042"/>
              <a:gd name="connsiteX195" fmla="*/ 1235228 w 10402214"/>
              <a:gd name="connsiteY195" fmla="*/ 2031961 h 9019042"/>
              <a:gd name="connsiteX196" fmla="*/ 1258637 w 10402214"/>
              <a:gd name="connsiteY196" fmla="*/ 2008553 h 9019042"/>
              <a:gd name="connsiteX197" fmla="*/ 1282046 w 10402214"/>
              <a:gd name="connsiteY197" fmla="*/ 2031961 h 9019042"/>
              <a:gd name="connsiteX198" fmla="*/ 1275189 w 10402214"/>
              <a:gd name="connsiteY198" fmla="*/ 2048510 h 9019042"/>
              <a:gd name="connsiteX199" fmla="*/ 2287366 w 10402214"/>
              <a:gd name="connsiteY199" fmla="*/ 301806 h 9019042"/>
              <a:gd name="connsiteX200" fmla="*/ 2284440 w 10402214"/>
              <a:gd name="connsiteY200" fmla="*/ 304732 h 9019042"/>
              <a:gd name="connsiteX201" fmla="*/ 2281514 w 10402214"/>
              <a:gd name="connsiteY201" fmla="*/ 301806 h 9019042"/>
              <a:gd name="connsiteX202" fmla="*/ 2284440 w 10402214"/>
              <a:gd name="connsiteY202" fmla="*/ 298880 h 9019042"/>
              <a:gd name="connsiteX203" fmla="*/ 2287366 w 10402214"/>
              <a:gd name="connsiteY203" fmla="*/ 301806 h 9019042"/>
              <a:gd name="connsiteX204" fmla="*/ 1907793 w 10402214"/>
              <a:gd name="connsiteY204" fmla="*/ 964738 h 9019042"/>
              <a:gd name="connsiteX205" fmla="*/ 1895688 w 10402214"/>
              <a:gd name="connsiteY205" fmla="*/ 969791 h 9019042"/>
              <a:gd name="connsiteX206" fmla="*/ 1893505 w 10402214"/>
              <a:gd name="connsiteY206" fmla="*/ 969716 h 9019042"/>
              <a:gd name="connsiteX207" fmla="*/ 1878550 w 10402214"/>
              <a:gd name="connsiteY207" fmla="*/ 951398 h 9019042"/>
              <a:gd name="connsiteX208" fmla="*/ 1895597 w 10402214"/>
              <a:gd name="connsiteY208" fmla="*/ 935514 h 9019042"/>
              <a:gd name="connsiteX209" fmla="*/ 1912781 w 10402214"/>
              <a:gd name="connsiteY209" fmla="*/ 952606 h 9019042"/>
              <a:gd name="connsiteX210" fmla="*/ 1907793 w 10402214"/>
              <a:gd name="connsiteY210" fmla="*/ 964738 h 9019042"/>
              <a:gd name="connsiteX211" fmla="*/ 932050 w 10402214"/>
              <a:gd name="connsiteY211" fmla="*/ 2678512 h 9019042"/>
              <a:gd name="connsiteX212" fmla="*/ 914612 w 10402214"/>
              <a:gd name="connsiteY212" fmla="*/ 2685733 h 9019042"/>
              <a:gd name="connsiteX213" fmla="*/ 913767 w 10402214"/>
              <a:gd name="connsiteY213" fmla="*/ 2685732 h 9019042"/>
              <a:gd name="connsiteX214" fmla="*/ 889949 w 10402214"/>
              <a:gd name="connsiteY214" fmla="*/ 2661070 h 9019042"/>
              <a:gd name="connsiteX215" fmla="*/ 914613 w 10402214"/>
              <a:gd name="connsiteY215" fmla="*/ 2636408 h 9019042"/>
              <a:gd name="connsiteX216" fmla="*/ 939274 w 10402214"/>
              <a:gd name="connsiteY216" fmla="*/ 2661071 h 9019042"/>
              <a:gd name="connsiteX217" fmla="*/ 932050 w 10402214"/>
              <a:gd name="connsiteY217" fmla="*/ 2678512 h 9019042"/>
              <a:gd name="connsiteX218" fmla="*/ 1803726 w 10402214"/>
              <a:gd name="connsiteY218" fmla="*/ 1183813 h 9019042"/>
              <a:gd name="connsiteX219" fmla="*/ 1792439 w 10402214"/>
              <a:gd name="connsiteY219" fmla="*/ 1195099 h 9019042"/>
              <a:gd name="connsiteX220" fmla="*/ 1781153 w 10402214"/>
              <a:gd name="connsiteY220" fmla="*/ 1183813 h 9019042"/>
              <a:gd name="connsiteX221" fmla="*/ 1792439 w 10402214"/>
              <a:gd name="connsiteY221" fmla="*/ 1172527 h 9019042"/>
              <a:gd name="connsiteX222" fmla="*/ 1803726 w 10402214"/>
              <a:gd name="connsiteY222" fmla="*/ 1183813 h 9019042"/>
              <a:gd name="connsiteX223" fmla="*/ 2442867 w 10402214"/>
              <a:gd name="connsiteY223" fmla="*/ 101577 h 9019042"/>
              <a:gd name="connsiteX224" fmla="*/ 2439104 w 10402214"/>
              <a:gd name="connsiteY224" fmla="*/ 105339 h 9019042"/>
              <a:gd name="connsiteX225" fmla="*/ 2435342 w 10402214"/>
              <a:gd name="connsiteY225" fmla="*/ 101577 h 9019042"/>
              <a:gd name="connsiteX226" fmla="*/ 2439104 w 10402214"/>
              <a:gd name="connsiteY226" fmla="*/ 97815 h 9019042"/>
              <a:gd name="connsiteX227" fmla="*/ 2442867 w 10402214"/>
              <a:gd name="connsiteY227" fmla="*/ 101577 h 9019042"/>
              <a:gd name="connsiteX228" fmla="*/ 1713016 w 10402214"/>
              <a:gd name="connsiteY228" fmla="*/ 1420827 h 9019042"/>
              <a:gd name="connsiteX229" fmla="*/ 1703819 w 10402214"/>
              <a:gd name="connsiteY229" fmla="*/ 1430441 h 9019042"/>
              <a:gd name="connsiteX230" fmla="*/ 1694205 w 10402214"/>
              <a:gd name="connsiteY230" fmla="*/ 1420827 h 9019042"/>
              <a:gd name="connsiteX231" fmla="*/ 1694213 w 10402214"/>
              <a:gd name="connsiteY231" fmla="*/ 1420400 h 9019042"/>
              <a:gd name="connsiteX232" fmla="*/ 1703819 w 10402214"/>
              <a:gd name="connsiteY232" fmla="*/ 1411630 h 9019042"/>
              <a:gd name="connsiteX233" fmla="*/ 1713016 w 10402214"/>
              <a:gd name="connsiteY233" fmla="*/ 1420827 h 9019042"/>
              <a:gd name="connsiteX234" fmla="*/ 220420 w 10402214"/>
              <a:gd name="connsiteY234" fmla="*/ 4054052 h 9019042"/>
              <a:gd name="connsiteX235" fmla="*/ 208597 w 10402214"/>
              <a:gd name="connsiteY235" fmla="*/ 4058949 h 9019042"/>
              <a:gd name="connsiteX236" fmla="*/ 191876 w 10402214"/>
              <a:gd name="connsiteY236" fmla="*/ 4042229 h 9019042"/>
              <a:gd name="connsiteX237" fmla="*/ 208597 w 10402214"/>
              <a:gd name="connsiteY237" fmla="*/ 4025508 h 9019042"/>
              <a:gd name="connsiteX238" fmla="*/ 225317 w 10402214"/>
              <a:gd name="connsiteY238" fmla="*/ 4042229 h 9019042"/>
              <a:gd name="connsiteX239" fmla="*/ 220420 w 10402214"/>
              <a:gd name="connsiteY239" fmla="*/ 4054052 h 9019042"/>
              <a:gd name="connsiteX240" fmla="*/ 1239658 w 10402214"/>
              <a:gd name="connsiteY240" fmla="*/ 2299317 h 9019042"/>
              <a:gd name="connsiteX241" fmla="*/ 1223105 w 10402214"/>
              <a:gd name="connsiteY241" fmla="*/ 2306178 h 9019042"/>
              <a:gd name="connsiteX242" fmla="*/ 1199697 w 10402214"/>
              <a:gd name="connsiteY242" fmla="*/ 2282768 h 9019042"/>
              <a:gd name="connsiteX243" fmla="*/ 1223106 w 10402214"/>
              <a:gd name="connsiteY243" fmla="*/ 2259361 h 9019042"/>
              <a:gd name="connsiteX244" fmla="*/ 1246514 w 10402214"/>
              <a:gd name="connsiteY244" fmla="*/ 2282769 h 9019042"/>
              <a:gd name="connsiteX245" fmla="*/ 1239658 w 10402214"/>
              <a:gd name="connsiteY245" fmla="*/ 2299317 h 9019042"/>
              <a:gd name="connsiteX246" fmla="*/ 24244 w 10402214"/>
              <a:gd name="connsiteY246" fmla="*/ 4411709 h 9019042"/>
              <a:gd name="connsiteX247" fmla="*/ 12122 w 10402214"/>
              <a:gd name="connsiteY247" fmla="*/ 4423832 h 9019042"/>
              <a:gd name="connsiteX248" fmla="*/ 0 w 10402214"/>
              <a:gd name="connsiteY248" fmla="*/ 4411708 h 9019042"/>
              <a:gd name="connsiteX249" fmla="*/ 12122 w 10402214"/>
              <a:gd name="connsiteY249" fmla="*/ 4399586 h 9019042"/>
              <a:gd name="connsiteX250" fmla="*/ 24244 w 10402214"/>
              <a:gd name="connsiteY250" fmla="*/ 4411709 h 9019042"/>
              <a:gd name="connsiteX251" fmla="*/ 445246 w 10402214"/>
              <a:gd name="connsiteY251" fmla="*/ 3692967 h 9019042"/>
              <a:gd name="connsiteX252" fmla="*/ 421775 w 10402214"/>
              <a:gd name="connsiteY252" fmla="*/ 3702341 h 9019042"/>
              <a:gd name="connsiteX253" fmla="*/ 389170 w 10402214"/>
              <a:gd name="connsiteY253" fmla="*/ 3669318 h 9019042"/>
              <a:gd name="connsiteX254" fmla="*/ 389173 w 10402214"/>
              <a:gd name="connsiteY254" fmla="*/ 3668900 h 9019042"/>
              <a:gd name="connsiteX255" fmla="*/ 422611 w 10402214"/>
              <a:gd name="connsiteY255" fmla="*/ 3636294 h 9019042"/>
              <a:gd name="connsiteX256" fmla="*/ 455212 w 10402214"/>
              <a:gd name="connsiteY256" fmla="*/ 3669736 h 9019042"/>
              <a:gd name="connsiteX257" fmla="*/ 445246 w 10402214"/>
              <a:gd name="connsiteY257" fmla="*/ 3692967 h 9019042"/>
              <a:gd name="connsiteX258" fmla="*/ 672705 w 10402214"/>
              <a:gd name="connsiteY258" fmla="*/ 3309352 h 9019042"/>
              <a:gd name="connsiteX259" fmla="*/ 656280 w 10402214"/>
              <a:gd name="connsiteY259" fmla="*/ 3316516 h 9019042"/>
              <a:gd name="connsiteX260" fmla="*/ 632452 w 10402214"/>
              <a:gd name="connsiteY260" fmla="*/ 3293108 h 9019042"/>
              <a:gd name="connsiteX261" fmla="*/ 655444 w 10402214"/>
              <a:gd name="connsiteY261" fmla="*/ 3269698 h 9019042"/>
              <a:gd name="connsiteX262" fmla="*/ 679266 w 10402214"/>
              <a:gd name="connsiteY262" fmla="*/ 3292688 h 9019042"/>
              <a:gd name="connsiteX263" fmla="*/ 672705 w 10402214"/>
              <a:gd name="connsiteY263" fmla="*/ 3309352 h 9019042"/>
              <a:gd name="connsiteX264" fmla="*/ 1645428 w 10402214"/>
              <a:gd name="connsiteY264" fmla="*/ 1665076 h 9019042"/>
              <a:gd name="connsiteX265" fmla="*/ 1628996 w 10402214"/>
              <a:gd name="connsiteY265" fmla="*/ 1676652 h 9019042"/>
              <a:gd name="connsiteX266" fmla="*/ 1617422 w 10402214"/>
              <a:gd name="connsiteY266" fmla="*/ 1665077 h 9019042"/>
              <a:gd name="connsiteX267" fmla="*/ 1628996 w 10402214"/>
              <a:gd name="connsiteY267" fmla="*/ 1648644 h 9019042"/>
              <a:gd name="connsiteX268" fmla="*/ 1633854 w 10402214"/>
              <a:gd name="connsiteY268" fmla="*/ 1648644 h 9019042"/>
              <a:gd name="connsiteX269" fmla="*/ 1645428 w 10402214"/>
              <a:gd name="connsiteY269" fmla="*/ 1665076 h 9019042"/>
              <a:gd name="connsiteX270" fmla="*/ 931164 w 10402214"/>
              <a:gd name="connsiteY270" fmla="*/ 2930935 h 9019042"/>
              <a:gd name="connsiteX271" fmla="*/ 914611 w 10402214"/>
              <a:gd name="connsiteY271" fmla="*/ 2937795 h 9019042"/>
              <a:gd name="connsiteX272" fmla="*/ 891202 w 10402214"/>
              <a:gd name="connsiteY272" fmla="*/ 2914386 h 9019042"/>
              <a:gd name="connsiteX273" fmla="*/ 914611 w 10402214"/>
              <a:gd name="connsiteY273" fmla="*/ 2890978 h 9019042"/>
              <a:gd name="connsiteX274" fmla="*/ 938021 w 10402214"/>
              <a:gd name="connsiteY274" fmla="*/ 2914386 h 9019042"/>
              <a:gd name="connsiteX275" fmla="*/ 931164 w 10402214"/>
              <a:gd name="connsiteY275" fmla="*/ 2930935 h 9019042"/>
              <a:gd name="connsiteX276" fmla="*/ 1579271 w 10402214"/>
              <a:gd name="connsiteY276" fmla="*/ 1918282 h 9019042"/>
              <a:gd name="connsiteX277" fmla="*/ 1569221 w 10402214"/>
              <a:gd name="connsiteY277" fmla="*/ 1922442 h 9019042"/>
              <a:gd name="connsiteX278" fmla="*/ 1555007 w 10402214"/>
              <a:gd name="connsiteY278" fmla="*/ 1908228 h 9019042"/>
              <a:gd name="connsiteX279" fmla="*/ 1569220 w 10402214"/>
              <a:gd name="connsiteY279" fmla="*/ 1894017 h 9019042"/>
              <a:gd name="connsiteX280" fmla="*/ 1583432 w 10402214"/>
              <a:gd name="connsiteY280" fmla="*/ 1908229 h 9019042"/>
              <a:gd name="connsiteX281" fmla="*/ 1579271 w 10402214"/>
              <a:gd name="connsiteY281" fmla="*/ 1918282 h 9019042"/>
              <a:gd name="connsiteX282" fmla="*/ 1218339 w 10402214"/>
              <a:gd name="connsiteY282" fmla="*/ 2551378 h 9019042"/>
              <a:gd name="connsiteX283" fmla="*/ 1201786 w 10402214"/>
              <a:gd name="connsiteY283" fmla="*/ 2558239 h 9019042"/>
              <a:gd name="connsiteX284" fmla="*/ 1178378 w 10402214"/>
              <a:gd name="connsiteY284" fmla="*/ 2534829 h 9019042"/>
              <a:gd name="connsiteX285" fmla="*/ 1201787 w 10402214"/>
              <a:gd name="connsiteY285" fmla="*/ 2511422 h 9019042"/>
              <a:gd name="connsiteX286" fmla="*/ 1225195 w 10402214"/>
              <a:gd name="connsiteY286" fmla="*/ 2534830 h 9019042"/>
              <a:gd name="connsiteX287" fmla="*/ 1218339 w 10402214"/>
              <a:gd name="connsiteY287" fmla="*/ 2551378 h 9019042"/>
              <a:gd name="connsiteX288" fmla="*/ 282158 w 10402214"/>
              <a:gd name="connsiteY288" fmla="*/ 4287977 h 9019042"/>
              <a:gd name="connsiteX289" fmla="*/ 270036 w 10402214"/>
              <a:gd name="connsiteY289" fmla="*/ 4300100 h 9019042"/>
              <a:gd name="connsiteX290" fmla="*/ 257913 w 10402214"/>
              <a:gd name="connsiteY290" fmla="*/ 4287976 h 9019042"/>
              <a:gd name="connsiteX291" fmla="*/ 270036 w 10402214"/>
              <a:gd name="connsiteY291" fmla="*/ 4275854 h 9019042"/>
              <a:gd name="connsiteX292" fmla="*/ 282158 w 10402214"/>
              <a:gd name="connsiteY292" fmla="*/ 4287977 h 9019042"/>
              <a:gd name="connsiteX293" fmla="*/ 703010 w 10402214"/>
              <a:gd name="connsiteY293" fmla="*/ 3559327 h 9019042"/>
              <a:gd name="connsiteX294" fmla="*/ 687640 w 10402214"/>
              <a:gd name="connsiteY294" fmla="*/ 3565693 h 9019042"/>
              <a:gd name="connsiteX295" fmla="*/ 665903 w 10402214"/>
              <a:gd name="connsiteY295" fmla="*/ 3543956 h 9019042"/>
              <a:gd name="connsiteX296" fmla="*/ 687640 w 10402214"/>
              <a:gd name="connsiteY296" fmla="*/ 3522220 h 9019042"/>
              <a:gd name="connsiteX297" fmla="*/ 709376 w 10402214"/>
              <a:gd name="connsiteY297" fmla="*/ 3543957 h 9019042"/>
              <a:gd name="connsiteX298" fmla="*/ 703010 w 10402214"/>
              <a:gd name="connsiteY298" fmla="*/ 3559327 h 9019042"/>
              <a:gd name="connsiteX299" fmla="*/ 2269392 w 10402214"/>
              <a:gd name="connsiteY299" fmla="*/ 850657 h 9019042"/>
              <a:gd name="connsiteX300" fmla="*/ 2266466 w 10402214"/>
              <a:gd name="connsiteY300" fmla="*/ 853583 h 9019042"/>
              <a:gd name="connsiteX301" fmla="*/ 2263958 w 10402214"/>
              <a:gd name="connsiteY301" fmla="*/ 850657 h 9019042"/>
              <a:gd name="connsiteX302" fmla="*/ 2266466 w 10402214"/>
              <a:gd name="connsiteY302" fmla="*/ 848149 h 9019042"/>
              <a:gd name="connsiteX303" fmla="*/ 2269392 w 10402214"/>
              <a:gd name="connsiteY303" fmla="*/ 850657 h 9019042"/>
              <a:gd name="connsiteX304" fmla="*/ 492602 w 10402214"/>
              <a:gd name="connsiteY304" fmla="*/ 3941397 h 9019042"/>
              <a:gd name="connsiteX305" fmla="*/ 469427 w 10402214"/>
              <a:gd name="connsiteY305" fmla="*/ 3950641 h 9019042"/>
              <a:gd name="connsiteX306" fmla="*/ 436822 w 10402214"/>
              <a:gd name="connsiteY306" fmla="*/ 3918035 h 9019042"/>
              <a:gd name="connsiteX307" fmla="*/ 436822 w 10402214"/>
              <a:gd name="connsiteY307" fmla="*/ 3910595 h 9019042"/>
              <a:gd name="connsiteX308" fmla="*/ 473345 w 10402214"/>
              <a:gd name="connsiteY308" fmla="*/ 3881501 h 9019042"/>
              <a:gd name="connsiteX309" fmla="*/ 502451 w 10402214"/>
              <a:gd name="connsiteY309" fmla="*/ 3918035 h 9019042"/>
              <a:gd name="connsiteX310" fmla="*/ 502446 w 10402214"/>
              <a:gd name="connsiteY310" fmla="*/ 3918453 h 9019042"/>
              <a:gd name="connsiteX311" fmla="*/ 492602 w 10402214"/>
              <a:gd name="connsiteY311" fmla="*/ 3941397 h 9019042"/>
              <a:gd name="connsiteX312" fmla="*/ 2403573 w 10402214"/>
              <a:gd name="connsiteY312" fmla="*/ 634544 h 9019042"/>
              <a:gd name="connsiteX313" fmla="*/ 2397721 w 10402214"/>
              <a:gd name="connsiteY313" fmla="*/ 639978 h 9019042"/>
              <a:gd name="connsiteX314" fmla="*/ 2392287 w 10402214"/>
              <a:gd name="connsiteY314" fmla="*/ 634544 h 9019042"/>
              <a:gd name="connsiteX315" fmla="*/ 2392271 w 10402214"/>
              <a:gd name="connsiteY315" fmla="*/ 634109 h 9019042"/>
              <a:gd name="connsiteX316" fmla="*/ 2397721 w 10402214"/>
              <a:gd name="connsiteY316" fmla="*/ 628692 h 9019042"/>
              <a:gd name="connsiteX317" fmla="*/ 2403573 w 10402214"/>
              <a:gd name="connsiteY317" fmla="*/ 634544 h 9019042"/>
              <a:gd name="connsiteX318" fmla="*/ 2154438 w 10402214"/>
              <a:gd name="connsiteY318" fmla="*/ 1076802 h 9019042"/>
              <a:gd name="connsiteX319" fmla="*/ 2149422 w 10402214"/>
              <a:gd name="connsiteY319" fmla="*/ 1080564 h 9019042"/>
              <a:gd name="connsiteX320" fmla="*/ 2143152 w 10402214"/>
              <a:gd name="connsiteY320" fmla="*/ 1076802 h 9019042"/>
              <a:gd name="connsiteX321" fmla="*/ 2143135 w 10402214"/>
              <a:gd name="connsiteY321" fmla="*/ 1076368 h 9019042"/>
              <a:gd name="connsiteX322" fmla="*/ 2148586 w 10402214"/>
              <a:gd name="connsiteY322" fmla="*/ 1070950 h 9019042"/>
              <a:gd name="connsiteX323" fmla="*/ 2154438 w 10402214"/>
              <a:gd name="connsiteY323" fmla="*/ 1076802 h 9019042"/>
              <a:gd name="connsiteX324" fmla="*/ 92380 w 10402214"/>
              <a:gd name="connsiteY324" fmla="*/ 4653321 h 9019042"/>
              <a:gd name="connsiteX325" fmla="*/ 86529 w 10402214"/>
              <a:gd name="connsiteY325" fmla="*/ 4659173 h 9019042"/>
              <a:gd name="connsiteX326" fmla="*/ 86093 w 10402214"/>
              <a:gd name="connsiteY326" fmla="*/ 4659173 h 9019042"/>
              <a:gd name="connsiteX327" fmla="*/ 81094 w 10402214"/>
              <a:gd name="connsiteY327" fmla="*/ 4653321 h 9019042"/>
              <a:gd name="connsiteX328" fmla="*/ 86529 w 10402214"/>
              <a:gd name="connsiteY328" fmla="*/ 4647887 h 9019042"/>
              <a:gd name="connsiteX329" fmla="*/ 86962 w 10402214"/>
              <a:gd name="connsiteY329" fmla="*/ 4647887 h 9019042"/>
              <a:gd name="connsiteX330" fmla="*/ 92380 w 10402214"/>
              <a:gd name="connsiteY330" fmla="*/ 4653321 h 9019042"/>
              <a:gd name="connsiteX331" fmla="*/ 946609 w 10402214"/>
              <a:gd name="connsiteY331" fmla="*/ 3185490 h 9019042"/>
              <a:gd name="connsiteX332" fmla="*/ 927989 w 10402214"/>
              <a:gd name="connsiteY332" fmla="*/ 3193202 h 9019042"/>
              <a:gd name="connsiteX333" fmla="*/ 901654 w 10402214"/>
              <a:gd name="connsiteY333" fmla="*/ 3166868 h 9019042"/>
              <a:gd name="connsiteX334" fmla="*/ 927988 w 10402214"/>
              <a:gd name="connsiteY334" fmla="*/ 3140533 h 9019042"/>
              <a:gd name="connsiteX335" fmla="*/ 954323 w 10402214"/>
              <a:gd name="connsiteY335" fmla="*/ 3166867 h 9019042"/>
              <a:gd name="connsiteX336" fmla="*/ 946609 w 10402214"/>
              <a:gd name="connsiteY336" fmla="*/ 3185490 h 9019042"/>
              <a:gd name="connsiteX337" fmla="*/ 1534715 w 10402214"/>
              <a:gd name="connsiteY337" fmla="*/ 2168009 h 9019042"/>
              <a:gd name="connsiteX338" fmla="*/ 1524074 w 10402214"/>
              <a:gd name="connsiteY338" fmla="*/ 2172414 h 9019042"/>
              <a:gd name="connsiteX339" fmla="*/ 1509026 w 10402214"/>
              <a:gd name="connsiteY339" fmla="*/ 2157365 h 9019042"/>
              <a:gd name="connsiteX340" fmla="*/ 1524074 w 10402214"/>
              <a:gd name="connsiteY340" fmla="*/ 2142317 h 9019042"/>
              <a:gd name="connsiteX341" fmla="*/ 1539123 w 10402214"/>
              <a:gd name="connsiteY341" fmla="*/ 2157365 h 9019042"/>
              <a:gd name="connsiteX342" fmla="*/ 1534715 w 10402214"/>
              <a:gd name="connsiteY342" fmla="*/ 2168009 h 9019042"/>
              <a:gd name="connsiteX343" fmla="*/ 2546116 w 10402214"/>
              <a:gd name="connsiteY343" fmla="*/ 426792 h 9019042"/>
              <a:gd name="connsiteX344" fmla="*/ 2542354 w 10402214"/>
              <a:gd name="connsiteY344" fmla="*/ 430554 h 9019042"/>
              <a:gd name="connsiteX345" fmla="*/ 2538592 w 10402214"/>
              <a:gd name="connsiteY345" fmla="*/ 426792 h 9019042"/>
              <a:gd name="connsiteX346" fmla="*/ 2542354 w 10402214"/>
              <a:gd name="connsiteY346" fmla="*/ 423030 h 9019042"/>
              <a:gd name="connsiteX347" fmla="*/ 2546116 w 10402214"/>
              <a:gd name="connsiteY347" fmla="*/ 426792 h 9019042"/>
              <a:gd name="connsiteX348" fmla="*/ 2050771 w 10402214"/>
              <a:gd name="connsiteY348" fmla="*/ 1306291 h 9019042"/>
              <a:gd name="connsiteX349" fmla="*/ 2047009 w 10402214"/>
              <a:gd name="connsiteY349" fmla="*/ 1310053 h 9019042"/>
              <a:gd name="connsiteX350" fmla="*/ 2043247 w 10402214"/>
              <a:gd name="connsiteY350" fmla="*/ 1306291 h 9019042"/>
              <a:gd name="connsiteX351" fmla="*/ 2047009 w 10402214"/>
              <a:gd name="connsiteY351" fmla="*/ 1302529 h 9019042"/>
              <a:gd name="connsiteX352" fmla="*/ 2050771 w 10402214"/>
              <a:gd name="connsiteY352" fmla="*/ 1306291 h 9019042"/>
              <a:gd name="connsiteX353" fmla="*/ 2703288 w 10402214"/>
              <a:gd name="connsiteY353" fmla="*/ 229071 h 9019042"/>
              <a:gd name="connsiteX354" fmla="*/ 2700362 w 10402214"/>
              <a:gd name="connsiteY354" fmla="*/ 231997 h 9019042"/>
              <a:gd name="connsiteX355" fmla="*/ 2697436 w 10402214"/>
              <a:gd name="connsiteY355" fmla="*/ 229071 h 9019042"/>
              <a:gd name="connsiteX356" fmla="*/ 2700362 w 10402214"/>
              <a:gd name="connsiteY356" fmla="*/ 226145 h 9019042"/>
              <a:gd name="connsiteX357" fmla="*/ 2703288 w 10402214"/>
              <a:gd name="connsiteY357" fmla="*/ 229071 h 9019042"/>
              <a:gd name="connsiteX358" fmla="*/ 1214881 w 10402214"/>
              <a:gd name="connsiteY358" fmla="*/ 2809605 h 9019042"/>
              <a:gd name="connsiteX359" fmla="*/ 1193009 w 10402214"/>
              <a:gd name="connsiteY359" fmla="*/ 2818660 h 9019042"/>
              <a:gd name="connsiteX360" fmla="*/ 1162075 w 10402214"/>
              <a:gd name="connsiteY360" fmla="*/ 2787728 h 9019042"/>
              <a:gd name="connsiteX361" fmla="*/ 1193008 w 10402214"/>
              <a:gd name="connsiteY361" fmla="*/ 2756795 h 9019042"/>
              <a:gd name="connsiteX362" fmla="*/ 1223942 w 10402214"/>
              <a:gd name="connsiteY362" fmla="*/ 2787728 h 9019042"/>
              <a:gd name="connsiteX363" fmla="*/ 1214881 w 10402214"/>
              <a:gd name="connsiteY363" fmla="*/ 2809605 h 9019042"/>
              <a:gd name="connsiteX364" fmla="*/ 1969268 w 10402214"/>
              <a:gd name="connsiteY364" fmla="*/ 1543764 h 9019042"/>
              <a:gd name="connsiteX365" fmla="*/ 1960070 w 10402214"/>
              <a:gd name="connsiteY365" fmla="*/ 1552961 h 9019042"/>
              <a:gd name="connsiteX366" fmla="*/ 1950874 w 10402214"/>
              <a:gd name="connsiteY366" fmla="*/ 1543764 h 9019042"/>
              <a:gd name="connsiteX367" fmla="*/ 1960070 w 10402214"/>
              <a:gd name="connsiteY367" fmla="*/ 1534568 h 9019042"/>
              <a:gd name="connsiteX368" fmla="*/ 1969268 w 10402214"/>
              <a:gd name="connsiteY368" fmla="*/ 1543764 h 9019042"/>
              <a:gd name="connsiteX369" fmla="*/ 2873419 w 10402214"/>
              <a:gd name="connsiteY369" fmla="*/ 41802 h 9019042"/>
              <a:gd name="connsiteX370" fmla="*/ 2870493 w 10402214"/>
              <a:gd name="connsiteY370" fmla="*/ 44728 h 9019042"/>
              <a:gd name="connsiteX371" fmla="*/ 2867567 w 10402214"/>
              <a:gd name="connsiteY371" fmla="*/ 41802 h 9019042"/>
              <a:gd name="connsiteX372" fmla="*/ 2870493 w 10402214"/>
              <a:gd name="connsiteY372" fmla="*/ 38876 h 9019042"/>
              <a:gd name="connsiteX373" fmla="*/ 2873419 w 10402214"/>
              <a:gd name="connsiteY373" fmla="*/ 41802 h 9019042"/>
              <a:gd name="connsiteX374" fmla="*/ 1503728 w 10402214"/>
              <a:gd name="connsiteY374" fmla="*/ 2418948 h 9019042"/>
              <a:gd name="connsiteX375" fmla="*/ 1493560 w 10402214"/>
              <a:gd name="connsiteY375" fmla="*/ 2422804 h 9019042"/>
              <a:gd name="connsiteX376" fmla="*/ 1479766 w 10402214"/>
              <a:gd name="connsiteY376" fmla="*/ 2408592 h 9019042"/>
              <a:gd name="connsiteX377" fmla="*/ 1479770 w 10402214"/>
              <a:gd name="connsiteY377" fmla="*/ 2408173 h 9019042"/>
              <a:gd name="connsiteX378" fmla="*/ 1494396 w 10402214"/>
              <a:gd name="connsiteY378" fmla="*/ 2394379 h 9019042"/>
              <a:gd name="connsiteX379" fmla="*/ 1508186 w 10402214"/>
              <a:gd name="connsiteY379" fmla="*/ 2409010 h 9019042"/>
              <a:gd name="connsiteX380" fmla="*/ 1503728 w 10402214"/>
              <a:gd name="connsiteY380" fmla="*/ 2418948 h 9019042"/>
              <a:gd name="connsiteX381" fmla="*/ 1893180 w 10402214"/>
              <a:gd name="connsiteY381" fmla="*/ 1786588 h 9019042"/>
              <a:gd name="connsiteX382" fmla="*/ 1887746 w 10402214"/>
              <a:gd name="connsiteY382" fmla="*/ 1792022 h 9019042"/>
              <a:gd name="connsiteX383" fmla="*/ 1887312 w 10402214"/>
              <a:gd name="connsiteY383" fmla="*/ 1792040 h 9019042"/>
              <a:gd name="connsiteX384" fmla="*/ 1881894 w 10402214"/>
              <a:gd name="connsiteY384" fmla="*/ 1786588 h 9019042"/>
              <a:gd name="connsiteX385" fmla="*/ 1887746 w 10402214"/>
              <a:gd name="connsiteY385" fmla="*/ 1780736 h 9019042"/>
              <a:gd name="connsiteX386" fmla="*/ 1888180 w 10402214"/>
              <a:gd name="connsiteY386" fmla="*/ 1780754 h 9019042"/>
              <a:gd name="connsiteX387" fmla="*/ 1893180 w 10402214"/>
              <a:gd name="connsiteY387" fmla="*/ 1786588 h 9019042"/>
              <a:gd name="connsiteX388" fmla="*/ 753884 w 10402214"/>
              <a:gd name="connsiteY388" fmla="*/ 3813746 h 9019042"/>
              <a:gd name="connsiteX389" fmla="*/ 733193 w 10402214"/>
              <a:gd name="connsiteY389" fmla="*/ 3822310 h 9019042"/>
              <a:gd name="connsiteX390" fmla="*/ 703932 w 10402214"/>
              <a:gd name="connsiteY390" fmla="*/ 3793467 h 9019042"/>
              <a:gd name="connsiteX391" fmla="*/ 703929 w 10402214"/>
              <a:gd name="connsiteY391" fmla="*/ 3793049 h 9019042"/>
              <a:gd name="connsiteX392" fmla="*/ 733189 w 10402214"/>
              <a:gd name="connsiteY392" fmla="*/ 3763789 h 9019042"/>
              <a:gd name="connsiteX393" fmla="*/ 762450 w 10402214"/>
              <a:gd name="connsiteY393" fmla="*/ 3793049 h 9019042"/>
              <a:gd name="connsiteX394" fmla="*/ 753884 w 10402214"/>
              <a:gd name="connsiteY394" fmla="*/ 3813746 h 9019042"/>
              <a:gd name="connsiteX395" fmla="*/ 977794 w 10402214"/>
              <a:gd name="connsiteY395" fmla="*/ 3442159 h 9019042"/>
              <a:gd name="connsiteX396" fmla="*/ 954322 w 10402214"/>
              <a:gd name="connsiteY396" fmla="*/ 3451533 h 9019042"/>
              <a:gd name="connsiteX397" fmla="*/ 921718 w 10402214"/>
              <a:gd name="connsiteY397" fmla="*/ 3418510 h 9019042"/>
              <a:gd name="connsiteX398" fmla="*/ 921721 w 10402214"/>
              <a:gd name="connsiteY398" fmla="*/ 3418092 h 9019042"/>
              <a:gd name="connsiteX399" fmla="*/ 955159 w 10402214"/>
              <a:gd name="connsiteY399" fmla="*/ 3385486 h 9019042"/>
              <a:gd name="connsiteX400" fmla="*/ 987759 w 10402214"/>
              <a:gd name="connsiteY400" fmla="*/ 3418928 h 9019042"/>
              <a:gd name="connsiteX401" fmla="*/ 977794 w 10402214"/>
              <a:gd name="connsiteY401" fmla="*/ 3442159 h 9019042"/>
              <a:gd name="connsiteX402" fmla="*/ 553936 w 10402214"/>
              <a:gd name="connsiteY402" fmla="*/ 4189107 h 9019042"/>
              <a:gd name="connsiteX403" fmla="*/ 528785 w 10402214"/>
              <a:gd name="connsiteY403" fmla="*/ 4199777 h 9019042"/>
              <a:gd name="connsiteX404" fmla="*/ 493254 w 10402214"/>
              <a:gd name="connsiteY404" fmla="*/ 4163828 h 9019042"/>
              <a:gd name="connsiteX405" fmla="*/ 528785 w 10402214"/>
              <a:gd name="connsiteY405" fmla="*/ 4128296 h 9019042"/>
              <a:gd name="connsiteX406" fmla="*/ 564316 w 10402214"/>
              <a:gd name="connsiteY406" fmla="*/ 4163828 h 9019042"/>
              <a:gd name="connsiteX407" fmla="*/ 553936 w 10402214"/>
              <a:gd name="connsiteY407" fmla="*/ 4189107 h 9019042"/>
              <a:gd name="connsiteX408" fmla="*/ 1223068 w 10402214"/>
              <a:gd name="connsiteY408" fmla="*/ 3061914 h 9019042"/>
              <a:gd name="connsiteX409" fmla="*/ 1201786 w 10402214"/>
              <a:gd name="connsiteY409" fmla="*/ 3070723 h 9019042"/>
              <a:gd name="connsiteX410" fmla="*/ 1171690 w 10402214"/>
              <a:gd name="connsiteY410" fmla="*/ 3040627 h 9019042"/>
              <a:gd name="connsiteX411" fmla="*/ 1201787 w 10402214"/>
              <a:gd name="connsiteY411" fmla="*/ 3010530 h 9019042"/>
              <a:gd name="connsiteX412" fmla="*/ 1231884 w 10402214"/>
              <a:gd name="connsiteY412" fmla="*/ 3040626 h 9019042"/>
              <a:gd name="connsiteX413" fmla="*/ 1223068 w 10402214"/>
              <a:gd name="connsiteY413" fmla="*/ 3061914 h 9019042"/>
              <a:gd name="connsiteX414" fmla="*/ 174311 w 10402214"/>
              <a:gd name="connsiteY414" fmla="*/ 4891589 h 9019042"/>
              <a:gd name="connsiteX415" fmla="*/ 171385 w 10402214"/>
              <a:gd name="connsiteY415" fmla="*/ 4894515 h 9019042"/>
              <a:gd name="connsiteX416" fmla="*/ 168877 w 10402214"/>
              <a:gd name="connsiteY416" fmla="*/ 4891589 h 9019042"/>
              <a:gd name="connsiteX417" fmla="*/ 171385 w 10402214"/>
              <a:gd name="connsiteY417" fmla="*/ 4889081 h 9019042"/>
              <a:gd name="connsiteX418" fmla="*/ 174311 w 10402214"/>
              <a:gd name="connsiteY418" fmla="*/ 4891589 h 9019042"/>
              <a:gd name="connsiteX419" fmla="*/ 376291 w 10402214"/>
              <a:gd name="connsiteY419" fmla="*/ 4563693 h 9019042"/>
              <a:gd name="connsiteX420" fmla="*/ 342770 w 10402214"/>
              <a:gd name="connsiteY420" fmla="*/ 4577242 h 9019042"/>
              <a:gd name="connsiteX421" fmla="*/ 295952 w 10402214"/>
              <a:gd name="connsiteY421" fmla="*/ 4530425 h 9019042"/>
              <a:gd name="connsiteX422" fmla="*/ 295952 w 10402214"/>
              <a:gd name="connsiteY422" fmla="*/ 4529589 h 9019042"/>
              <a:gd name="connsiteX423" fmla="*/ 343601 w 10402214"/>
              <a:gd name="connsiteY423" fmla="*/ 4482771 h 9019042"/>
              <a:gd name="connsiteX424" fmla="*/ 390419 w 10402214"/>
              <a:gd name="connsiteY424" fmla="*/ 4530424 h 9019042"/>
              <a:gd name="connsiteX425" fmla="*/ 376291 w 10402214"/>
              <a:gd name="connsiteY425" fmla="*/ 4563693 h 9019042"/>
              <a:gd name="connsiteX426" fmla="*/ 1841329 w 10402214"/>
              <a:gd name="connsiteY426" fmla="*/ 2033217 h 9019042"/>
              <a:gd name="connsiteX427" fmla="*/ 1831314 w 10402214"/>
              <a:gd name="connsiteY427" fmla="*/ 2042412 h 9019042"/>
              <a:gd name="connsiteX428" fmla="*/ 1822117 w 10402214"/>
              <a:gd name="connsiteY428" fmla="*/ 2033217 h 9019042"/>
              <a:gd name="connsiteX429" fmla="*/ 1822117 w 10402214"/>
              <a:gd name="connsiteY429" fmla="*/ 2032381 h 9019042"/>
              <a:gd name="connsiteX430" fmla="*/ 1832133 w 10402214"/>
              <a:gd name="connsiteY430" fmla="*/ 2023184 h 9019042"/>
              <a:gd name="connsiteX431" fmla="*/ 1841329 w 10402214"/>
              <a:gd name="connsiteY431" fmla="*/ 2033217 h 9019042"/>
              <a:gd name="connsiteX432" fmla="*/ 1499010 w 10402214"/>
              <a:gd name="connsiteY432" fmla="*/ 2663997 h 9019042"/>
              <a:gd name="connsiteX433" fmla="*/ 1478510 w 10402214"/>
              <a:gd name="connsiteY433" fmla="*/ 2679045 h 9019042"/>
              <a:gd name="connsiteX434" fmla="*/ 1463480 w 10402214"/>
              <a:gd name="connsiteY434" fmla="*/ 2663997 h 9019042"/>
              <a:gd name="connsiteX435" fmla="*/ 1478510 w 10402214"/>
              <a:gd name="connsiteY435" fmla="*/ 2643513 h 9019042"/>
              <a:gd name="connsiteX436" fmla="*/ 1483978 w 10402214"/>
              <a:gd name="connsiteY436" fmla="*/ 2643514 h 9019042"/>
              <a:gd name="connsiteX437" fmla="*/ 1499010 w 10402214"/>
              <a:gd name="connsiteY437" fmla="*/ 2663997 h 9019042"/>
              <a:gd name="connsiteX438" fmla="*/ 2523961 w 10402214"/>
              <a:gd name="connsiteY438" fmla="*/ 973553 h 9019042"/>
              <a:gd name="connsiteX439" fmla="*/ 2521035 w 10402214"/>
              <a:gd name="connsiteY439" fmla="*/ 976061 h 9019042"/>
              <a:gd name="connsiteX440" fmla="*/ 2518527 w 10402214"/>
              <a:gd name="connsiteY440" fmla="*/ 973553 h 9019042"/>
              <a:gd name="connsiteX441" fmla="*/ 2521035 w 10402214"/>
              <a:gd name="connsiteY441" fmla="*/ 970627 h 9019042"/>
              <a:gd name="connsiteX442" fmla="*/ 2523961 w 10402214"/>
              <a:gd name="connsiteY442" fmla="*/ 973553 h 9019042"/>
              <a:gd name="connsiteX443" fmla="*/ 2658979 w 10402214"/>
              <a:gd name="connsiteY443" fmla="*/ 757858 h 9019042"/>
              <a:gd name="connsiteX444" fmla="*/ 2656053 w 10402214"/>
              <a:gd name="connsiteY444" fmla="*/ 760784 h 9019042"/>
              <a:gd name="connsiteX445" fmla="*/ 2653127 w 10402214"/>
              <a:gd name="connsiteY445" fmla="*/ 757858 h 9019042"/>
              <a:gd name="connsiteX446" fmla="*/ 2656053 w 10402214"/>
              <a:gd name="connsiteY446" fmla="*/ 755350 h 9019042"/>
              <a:gd name="connsiteX447" fmla="*/ 2658979 w 10402214"/>
              <a:gd name="connsiteY447" fmla="*/ 757858 h 9019042"/>
              <a:gd name="connsiteX448" fmla="*/ 2804865 w 10402214"/>
              <a:gd name="connsiteY448" fmla="*/ 552195 h 9019042"/>
              <a:gd name="connsiteX449" fmla="*/ 2801103 w 10402214"/>
              <a:gd name="connsiteY449" fmla="*/ 555957 h 9019042"/>
              <a:gd name="connsiteX450" fmla="*/ 2797341 w 10402214"/>
              <a:gd name="connsiteY450" fmla="*/ 552194 h 9019042"/>
              <a:gd name="connsiteX451" fmla="*/ 2801103 w 10402214"/>
              <a:gd name="connsiteY451" fmla="*/ 548432 h 9019042"/>
              <a:gd name="connsiteX452" fmla="*/ 2804865 w 10402214"/>
              <a:gd name="connsiteY452" fmla="*/ 552195 h 9019042"/>
              <a:gd name="connsiteX453" fmla="*/ 1805376 w 10402214"/>
              <a:gd name="connsiteY453" fmla="*/ 2285278 h 9019042"/>
              <a:gd name="connsiteX454" fmla="*/ 1790767 w 10402214"/>
              <a:gd name="connsiteY454" fmla="*/ 2295311 h 9019042"/>
              <a:gd name="connsiteX455" fmla="*/ 1780714 w 10402214"/>
              <a:gd name="connsiteY455" fmla="*/ 2285278 h 9019042"/>
              <a:gd name="connsiteX456" fmla="*/ 1790767 w 10402214"/>
              <a:gd name="connsiteY456" fmla="*/ 2270647 h 9019042"/>
              <a:gd name="connsiteX457" fmla="*/ 1795328 w 10402214"/>
              <a:gd name="connsiteY457" fmla="*/ 2270647 h 9019042"/>
              <a:gd name="connsiteX458" fmla="*/ 1805376 w 10402214"/>
              <a:gd name="connsiteY458" fmla="*/ 2285278 h 9019042"/>
              <a:gd name="connsiteX459" fmla="*/ 1011004 w 10402214"/>
              <a:gd name="connsiteY459" fmla="*/ 3685031 h 9019042"/>
              <a:gd name="connsiteX460" fmla="*/ 994451 w 10402214"/>
              <a:gd name="connsiteY460" fmla="*/ 3691891 h 9019042"/>
              <a:gd name="connsiteX461" fmla="*/ 971043 w 10402214"/>
              <a:gd name="connsiteY461" fmla="*/ 3668482 h 9019042"/>
              <a:gd name="connsiteX462" fmla="*/ 994452 w 10402214"/>
              <a:gd name="connsiteY462" fmla="*/ 3645074 h 9019042"/>
              <a:gd name="connsiteX463" fmla="*/ 1017861 w 10402214"/>
              <a:gd name="connsiteY463" fmla="*/ 3668482 h 9019042"/>
              <a:gd name="connsiteX464" fmla="*/ 1011004 w 10402214"/>
              <a:gd name="connsiteY464" fmla="*/ 3685031 h 9019042"/>
              <a:gd name="connsiteX465" fmla="*/ 811304 w 10402214"/>
              <a:gd name="connsiteY465" fmla="*/ 4063024 h 9019042"/>
              <a:gd name="connsiteX466" fmla="*/ 787954 w 10402214"/>
              <a:gd name="connsiteY466" fmla="*/ 4072701 h 9019042"/>
              <a:gd name="connsiteX467" fmla="*/ 787532 w 10402214"/>
              <a:gd name="connsiteY467" fmla="*/ 4072701 h 9019042"/>
              <a:gd name="connsiteX468" fmla="*/ 754930 w 10402214"/>
              <a:gd name="connsiteY468" fmla="*/ 4040096 h 9019042"/>
              <a:gd name="connsiteX469" fmla="*/ 754927 w 10402214"/>
              <a:gd name="connsiteY469" fmla="*/ 4039678 h 9019042"/>
              <a:gd name="connsiteX470" fmla="*/ 787949 w 10402214"/>
              <a:gd name="connsiteY470" fmla="*/ 4006656 h 9019042"/>
              <a:gd name="connsiteX471" fmla="*/ 820972 w 10402214"/>
              <a:gd name="connsiteY471" fmla="*/ 4039678 h 9019042"/>
              <a:gd name="connsiteX472" fmla="*/ 811304 w 10402214"/>
              <a:gd name="connsiteY472" fmla="*/ 4063024 h 9019042"/>
              <a:gd name="connsiteX473" fmla="*/ 1245215 w 10402214"/>
              <a:gd name="connsiteY473" fmla="*/ 3315156 h 9019042"/>
              <a:gd name="connsiteX474" fmla="*/ 1223105 w 10402214"/>
              <a:gd name="connsiteY474" fmla="*/ 3323621 h 9019042"/>
              <a:gd name="connsiteX475" fmla="*/ 1193008 w 10402214"/>
              <a:gd name="connsiteY475" fmla="*/ 3292269 h 9019042"/>
              <a:gd name="connsiteX476" fmla="*/ 1193016 w 10402214"/>
              <a:gd name="connsiteY476" fmla="*/ 3291853 h 9019042"/>
              <a:gd name="connsiteX477" fmla="*/ 1224773 w 10402214"/>
              <a:gd name="connsiteY477" fmla="*/ 3261796 h 9019042"/>
              <a:gd name="connsiteX478" fmla="*/ 1254861 w 10402214"/>
              <a:gd name="connsiteY478" fmla="*/ 3293524 h 9019042"/>
              <a:gd name="connsiteX479" fmla="*/ 1245215 w 10402214"/>
              <a:gd name="connsiteY479" fmla="*/ 3315156 h 9019042"/>
              <a:gd name="connsiteX480" fmla="*/ 2964964 w 10402214"/>
              <a:gd name="connsiteY480" fmla="*/ 357401 h 9019042"/>
              <a:gd name="connsiteX481" fmla="*/ 2962456 w 10402214"/>
              <a:gd name="connsiteY481" fmla="*/ 359909 h 9019042"/>
              <a:gd name="connsiteX482" fmla="*/ 2959530 w 10402214"/>
              <a:gd name="connsiteY482" fmla="*/ 357401 h 9019042"/>
              <a:gd name="connsiteX483" fmla="*/ 2962456 w 10402214"/>
              <a:gd name="connsiteY483" fmla="*/ 354475 h 9019042"/>
              <a:gd name="connsiteX484" fmla="*/ 2964964 w 10402214"/>
              <a:gd name="connsiteY484" fmla="*/ 357401 h 9019042"/>
              <a:gd name="connsiteX485" fmla="*/ 622901 w 10402214"/>
              <a:gd name="connsiteY485" fmla="*/ 4430326 h 9019042"/>
              <a:gd name="connsiteX486" fmla="*/ 599429 w 10402214"/>
              <a:gd name="connsiteY486" fmla="*/ 4439716 h 9019042"/>
              <a:gd name="connsiteX487" fmla="*/ 566824 w 10402214"/>
              <a:gd name="connsiteY487" fmla="*/ 4407111 h 9019042"/>
              <a:gd name="connsiteX488" fmla="*/ 566824 w 10402214"/>
              <a:gd name="connsiteY488" fmla="*/ 4406275 h 9019042"/>
              <a:gd name="connsiteX489" fmla="*/ 600261 w 10402214"/>
              <a:gd name="connsiteY489" fmla="*/ 4373670 h 9019042"/>
              <a:gd name="connsiteX490" fmla="*/ 632866 w 10402214"/>
              <a:gd name="connsiteY490" fmla="*/ 4407111 h 9019042"/>
              <a:gd name="connsiteX491" fmla="*/ 622901 w 10402214"/>
              <a:gd name="connsiteY491" fmla="*/ 4430326 h 9019042"/>
              <a:gd name="connsiteX492" fmla="*/ 2219647 w 10402214"/>
              <a:gd name="connsiteY492" fmla="*/ 1667036 h 9019042"/>
              <a:gd name="connsiteX493" fmla="*/ 2215885 w 10402214"/>
              <a:gd name="connsiteY493" fmla="*/ 1670798 h 9019042"/>
              <a:gd name="connsiteX494" fmla="*/ 2212123 w 10402214"/>
              <a:gd name="connsiteY494" fmla="*/ 1667036 h 9019042"/>
              <a:gd name="connsiteX495" fmla="*/ 2215885 w 10402214"/>
              <a:gd name="connsiteY495" fmla="*/ 1663274 h 9019042"/>
              <a:gd name="connsiteX496" fmla="*/ 2219647 w 10402214"/>
              <a:gd name="connsiteY496" fmla="*/ 1667036 h 9019042"/>
              <a:gd name="connsiteX497" fmla="*/ 1492404 w 10402214"/>
              <a:gd name="connsiteY497" fmla="*/ 2928286 h 9019042"/>
              <a:gd name="connsiteX498" fmla="*/ 1478511 w 10402214"/>
              <a:gd name="connsiteY498" fmla="*/ 2934033 h 9019042"/>
              <a:gd name="connsiteX499" fmla="*/ 1458865 w 10402214"/>
              <a:gd name="connsiteY499" fmla="*/ 2914386 h 9019042"/>
              <a:gd name="connsiteX500" fmla="*/ 1478512 w 10402214"/>
              <a:gd name="connsiteY500" fmla="*/ 2894740 h 9019042"/>
              <a:gd name="connsiteX501" fmla="*/ 1498158 w 10402214"/>
              <a:gd name="connsiteY501" fmla="*/ 2914386 h 9019042"/>
              <a:gd name="connsiteX502" fmla="*/ 1492404 w 10402214"/>
              <a:gd name="connsiteY502" fmla="*/ 2928286 h 9019042"/>
              <a:gd name="connsiteX503" fmla="*/ 459479 w 10402214"/>
              <a:gd name="connsiteY503" fmla="*/ 4802223 h 9019042"/>
              <a:gd name="connsiteX504" fmla="*/ 426373 w 10402214"/>
              <a:gd name="connsiteY504" fmla="*/ 4815928 h 9019042"/>
              <a:gd name="connsiteX505" fmla="*/ 379555 w 10402214"/>
              <a:gd name="connsiteY505" fmla="*/ 4769111 h 9019042"/>
              <a:gd name="connsiteX506" fmla="*/ 426373 w 10402214"/>
              <a:gd name="connsiteY506" fmla="*/ 4722294 h 9019042"/>
              <a:gd name="connsiteX507" fmla="*/ 473191 w 10402214"/>
              <a:gd name="connsiteY507" fmla="*/ 4769111 h 9019042"/>
              <a:gd name="connsiteX508" fmla="*/ 459479 w 10402214"/>
              <a:gd name="connsiteY508" fmla="*/ 4802223 h 9019042"/>
              <a:gd name="connsiteX509" fmla="*/ 3139277 w 10402214"/>
              <a:gd name="connsiteY509" fmla="*/ 173894 h 9019042"/>
              <a:gd name="connsiteX510" fmla="*/ 3136769 w 10402214"/>
              <a:gd name="connsiteY510" fmla="*/ 176402 h 9019042"/>
              <a:gd name="connsiteX511" fmla="*/ 3133843 w 10402214"/>
              <a:gd name="connsiteY511" fmla="*/ 173894 h 9019042"/>
              <a:gd name="connsiteX512" fmla="*/ 3136769 w 10402214"/>
              <a:gd name="connsiteY512" fmla="*/ 170968 h 9019042"/>
              <a:gd name="connsiteX513" fmla="*/ 3139277 w 10402214"/>
              <a:gd name="connsiteY513" fmla="*/ 173894 h 9019042"/>
              <a:gd name="connsiteX514" fmla="*/ 1778636 w 10402214"/>
              <a:gd name="connsiteY514" fmla="*/ 2534413 h 9019042"/>
              <a:gd name="connsiteX515" fmla="*/ 1766940 w 10402214"/>
              <a:gd name="connsiteY515" fmla="*/ 2546954 h 9019042"/>
              <a:gd name="connsiteX516" fmla="*/ 1766514 w 10402214"/>
              <a:gd name="connsiteY516" fmla="*/ 2546954 h 9019042"/>
              <a:gd name="connsiteX517" fmla="*/ 1754400 w 10402214"/>
              <a:gd name="connsiteY517" fmla="*/ 2534831 h 9019042"/>
              <a:gd name="connsiteX518" fmla="*/ 1766104 w 10402214"/>
              <a:gd name="connsiteY518" fmla="*/ 2522708 h 9019042"/>
              <a:gd name="connsiteX519" fmla="*/ 1778636 w 10402214"/>
              <a:gd name="connsiteY519" fmla="*/ 2534413 h 9019042"/>
              <a:gd name="connsiteX520" fmla="*/ 2154149 w 10402214"/>
              <a:gd name="connsiteY520" fmla="*/ 1913580 h 9019042"/>
              <a:gd name="connsiteX521" fmla="*/ 2146914 w 10402214"/>
              <a:gd name="connsiteY521" fmla="*/ 1916172 h 9019042"/>
              <a:gd name="connsiteX522" fmla="*/ 2143152 w 10402214"/>
              <a:gd name="connsiteY522" fmla="*/ 1912828 h 9019042"/>
              <a:gd name="connsiteX523" fmla="*/ 2143134 w 10402214"/>
              <a:gd name="connsiteY523" fmla="*/ 1912410 h 9019042"/>
              <a:gd name="connsiteX524" fmla="*/ 2148586 w 10402214"/>
              <a:gd name="connsiteY524" fmla="*/ 1906976 h 9019042"/>
              <a:gd name="connsiteX525" fmla="*/ 2154438 w 10402214"/>
              <a:gd name="connsiteY525" fmla="*/ 1912828 h 9019042"/>
              <a:gd name="connsiteX526" fmla="*/ 2154149 w 10402214"/>
              <a:gd name="connsiteY526" fmla="*/ 1913580 h 9019042"/>
              <a:gd name="connsiteX527" fmla="*/ 3324873 w 10402214"/>
              <a:gd name="connsiteY527" fmla="*/ 5434 h 9019042"/>
              <a:gd name="connsiteX528" fmla="*/ 3320693 w 10402214"/>
              <a:gd name="connsiteY528" fmla="*/ 6688 h 9019042"/>
              <a:gd name="connsiteX529" fmla="*/ 3319439 w 10402214"/>
              <a:gd name="connsiteY529" fmla="*/ 2508 h 9019042"/>
              <a:gd name="connsiteX530" fmla="*/ 3322365 w 10402214"/>
              <a:gd name="connsiteY530" fmla="*/ 0 h 9019042"/>
              <a:gd name="connsiteX531" fmla="*/ 3324873 w 10402214"/>
              <a:gd name="connsiteY531" fmla="*/ 2508 h 9019042"/>
              <a:gd name="connsiteX532" fmla="*/ 3324873 w 10402214"/>
              <a:gd name="connsiteY532" fmla="*/ 5434 h 9019042"/>
              <a:gd name="connsiteX533" fmla="*/ 1064093 w 10402214"/>
              <a:gd name="connsiteY533" fmla="*/ 3932493 h 9019042"/>
              <a:gd name="connsiteX534" fmla="*/ 1047540 w 10402214"/>
              <a:gd name="connsiteY534" fmla="*/ 3939354 h 9019042"/>
              <a:gd name="connsiteX535" fmla="*/ 1024131 w 10402214"/>
              <a:gd name="connsiteY535" fmla="*/ 3915944 h 9019042"/>
              <a:gd name="connsiteX536" fmla="*/ 1047540 w 10402214"/>
              <a:gd name="connsiteY536" fmla="*/ 3892537 h 9019042"/>
              <a:gd name="connsiteX537" fmla="*/ 1070950 w 10402214"/>
              <a:gd name="connsiteY537" fmla="*/ 3915945 h 9019042"/>
              <a:gd name="connsiteX538" fmla="*/ 1064093 w 10402214"/>
              <a:gd name="connsiteY538" fmla="*/ 3932493 h 9019042"/>
              <a:gd name="connsiteX539" fmla="*/ 1279917 w 10402214"/>
              <a:gd name="connsiteY539" fmla="*/ 3564366 h 9019042"/>
              <a:gd name="connsiteX540" fmla="*/ 1258636 w 10402214"/>
              <a:gd name="connsiteY540" fmla="*/ 3573176 h 9019042"/>
              <a:gd name="connsiteX541" fmla="*/ 1228540 w 10402214"/>
              <a:gd name="connsiteY541" fmla="*/ 3543496 h 9019042"/>
              <a:gd name="connsiteX542" fmla="*/ 1228536 w 10402214"/>
              <a:gd name="connsiteY542" fmla="*/ 3543078 h 9019042"/>
              <a:gd name="connsiteX543" fmla="*/ 1258633 w 10402214"/>
              <a:gd name="connsiteY543" fmla="*/ 3512982 h 9019042"/>
              <a:gd name="connsiteX544" fmla="*/ 1288730 w 10402214"/>
              <a:gd name="connsiteY544" fmla="*/ 3543078 h 9019042"/>
              <a:gd name="connsiteX545" fmla="*/ 1279917 w 10402214"/>
              <a:gd name="connsiteY545" fmla="*/ 3564366 h 9019042"/>
              <a:gd name="connsiteX546" fmla="*/ 1508042 w 10402214"/>
              <a:gd name="connsiteY546" fmla="*/ 3181356 h 9019042"/>
              <a:gd name="connsiteX547" fmla="*/ 1493559 w 10402214"/>
              <a:gd name="connsiteY547" fmla="*/ 3187349 h 9019042"/>
              <a:gd name="connsiteX548" fmla="*/ 1473077 w 10402214"/>
              <a:gd name="connsiteY548" fmla="*/ 3166867 h 9019042"/>
              <a:gd name="connsiteX549" fmla="*/ 1493560 w 10402214"/>
              <a:gd name="connsiteY549" fmla="*/ 3146384 h 9019042"/>
              <a:gd name="connsiteX550" fmla="*/ 1514041 w 10402214"/>
              <a:gd name="connsiteY550" fmla="*/ 3166867 h 9019042"/>
              <a:gd name="connsiteX551" fmla="*/ 1508042 w 10402214"/>
              <a:gd name="connsiteY551" fmla="*/ 3181356 h 9019042"/>
              <a:gd name="connsiteX552" fmla="*/ 2098841 w 10402214"/>
              <a:gd name="connsiteY552" fmla="*/ 2159872 h 9019042"/>
              <a:gd name="connsiteX553" fmla="*/ 2095079 w 10402214"/>
              <a:gd name="connsiteY553" fmla="*/ 2163634 h 9019042"/>
              <a:gd name="connsiteX554" fmla="*/ 2091317 w 10402214"/>
              <a:gd name="connsiteY554" fmla="*/ 2159872 h 9019042"/>
              <a:gd name="connsiteX555" fmla="*/ 2095079 w 10402214"/>
              <a:gd name="connsiteY555" fmla="*/ 2156110 h 9019042"/>
              <a:gd name="connsiteX556" fmla="*/ 2098841 w 10402214"/>
              <a:gd name="connsiteY556" fmla="*/ 2159872 h 9019042"/>
              <a:gd name="connsiteX557" fmla="*/ 884608 w 10402214"/>
              <a:gd name="connsiteY557" fmla="*/ 4309391 h 9019042"/>
              <a:gd name="connsiteX558" fmla="*/ 858598 w 10402214"/>
              <a:gd name="connsiteY558" fmla="*/ 4320165 h 9019042"/>
              <a:gd name="connsiteX559" fmla="*/ 857758 w 10402214"/>
              <a:gd name="connsiteY559" fmla="*/ 4320165 h 9019042"/>
              <a:gd name="connsiteX560" fmla="*/ 821813 w 10402214"/>
              <a:gd name="connsiteY560" fmla="*/ 4283380 h 9019042"/>
              <a:gd name="connsiteX561" fmla="*/ 858598 w 10402214"/>
              <a:gd name="connsiteY561" fmla="*/ 4246595 h 9019042"/>
              <a:gd name="connsiteX562" fmla="*/ 895383 w 10402214"/>
              <a:gd name="connsiteY562" fmla="*/ 4283381 h 9019042"/>
              <a:gd name="connsiteX563" fmla="*/ 884608 w 10402214"/>
              <a:gd name="connsiteY563" fmla="*/ 4309391 h 9019042"/>
              <a:gd name="connsiteX564" fmla="*/ 1768748 w 10402214"/>
              <a:gd name="connsiteY564" fmla="*/ 2798085 h 9019042"/>
              <a:gd name="connsiteX565" fmla="*/ 1758580 w 10402214"/>
              <a:gd name="connsiteY565" fmla="*/ 2801941 h 9019042"/>
              <a:gd name="connsiteX566" fmla="*/ 1744786 w 10402214"/>
              <a:gd name="connsiteY566" fmla="*/ 2787729 h 9019042"/>
              <a:gd name="connsiteX567" fmla="*/ 1744791 w 10402214"/>
              <a:gd name="connsiteY567" fmla="*/ 2787310 h 9019042"/>
              <a:gd name="connsiteX568" fmla="*/ 1759416 w 10402214"/>
              <a:gd name="connsiteY568" fmla="*/ 2773516 h 9019042"/>
              <a:gd name="connsiteX569" fmla="*/ 1773207 w 10402214"/>
              <a:gd name="connsiteY569" fmla="*/ 2788147 h 9019042"/>
              <a:gd name="connsiteX570" fmla="*/ 1768748 w 10402214"/>
              <a:gd name="connsiteY570" fmla="*/ 2798085 h 9019042"/>
              <a:gd name="connsiteX571" fmla="*/ 706902 w 10402214"/>
              <a:gd name="connsiteY571" fmla="*/ 4671332 h 9019042"/>
              <a:gd name="connsiteX572" fmla="*/ 681778 w 10402214"/>
              <a:gd name="connsiteY572" fmla="*/ 4681745 h 9019042"/>
              <a:gd name="connsiteX573" fmla="*/ 646247 w 10402214"/>
              <a:gd name="connsiteY573" fmla="*/ 4646214 h 9019042"/>
              <a:gd name="connsiteX574" fmla="*/ 681779 w 10402214"/>
              <a:gd name="connsiteY574" fmla="*/ 4610682 h 9019042"/>
              <a:gd name="connsiteX575" fmla="*/ 717309 w 10402214"/>
              <a:gd name="connsiteY575" fmla="*/ 4646214 h 9019042"/>
              <a:gd name="connsiteX576" fmla="*/ 706902 w 10402214"/>
              <a:gd name="connsiteY576" fmla="*/ 4671332 h 9019042"/>
              <a:gd name="connsiteX577" fmla="*/ 552767 w 10402214"/>
              <a:gd name="connsiteY577" fmla="*/ 5034695 h 9019042"/>
              <a:gd name="connsiteX578" fmla="*/ 520843 w 10402214"/>
              <a:gd name="connsiteY578" fmla="*/ 5047925 h 9019042"/>
              <a:gd name="connsiteX579" fmla="*/ 475698 w 10402214"/>
              <a:gd name="connsiteY579" fmla="*/ 5002779 h 9019042"/>
              <a:gd name="connsiteX580" fmla="*/ 520844 w 10402214"/>
              <a:gd name="connsiteY580" fmla="*/ 4957634 h 9019042"/>
              <a:gd name="connsiteX581" fmla="*/ 565990 w 10402214"/>
              <a:gd name="connsiteY581" fmla="*/ 5002779 h 9019042"/>
              <a:gd name="connsiteX582" fmla="*/ 552767 w 10402214"/>
              <a:gd name="connsiteY582" fmla="*/ 5034695 h 9019042"/>
              <a:gd name="connsiteX583" fmla="*/ 2068745 w 10402214"/>
              <a:gd name="connsiteY583" fmla="*/ 2409009 h 9019042"/>
              <a:gd name="connsiteX584" fmla="*/ 2060384 w 10402214"/>
              <a:gd name="connsiteY584" fmla="*/ 2417369 h 9019042"/>
              <a:gd name="connsiteX585" fmla="*/ 2059955 w 10402214"/>
              <a:gd name="connsiteY585" fmla="*/ 2417369 h 9019042"/>
              <a:gd name="connsiteX586" fmla="*/ 2051606 w 10402214"/>
              <a:gd name="connsiteY586" fmla="*/ 2409009 h 9019042"/>
              <a:gd name="connsiteX587" fmla="*/ 2060384 w 10402214"/>
              <a:gd name="connsiteY587" fmla="*/ 2400231 h 9019042"/>
              <a:gd name="connsiteX588" fmla="*/ 2060811 w 10402214"/>
              <a:gd name="connsiteY588" fmla="*/ 2400232 h 9019042"/>
              <a:gd name="connsiteX589" fmla="*/ 2068745 w 10402214"/>
              <a:gd name="connsiteY589" fmla="*/ 2409009 h 9019042"/>
              <a:gd name="connsiteX590" fmla="*/ 397033 w 10402214"/>
              <a:gd name="connsiteY590" fmla="*/ 5381839 h 9019042"/>
              <a:gd name="connsiteX591" fmla="*/ 371613 w 10402214"/>
              <a:gd name="connsiteY591" fmla="*/ 5392367 h 9019042"/>
              <a:gd name="connsiteX592" fmla="*/ 370773 w 10402214"/>
              <a:gd name="connsiteY592" fmla="*/ 5392368 h 9019042"/>
              <a:gd name="connsiteX593" fmla="*/ 335664 w 10402214"/>
              <a:gd name="connsiteY593" fmla="*/ 5356419 h 9019042"/>
              <a:gd name="connsiteX594" fmla="*/ 371613 w 10402214"/>
              <a:gd name="connsiteY594" fmla="*/ 5320469 h 9019042"/>
              <a:gd name="connsiteX595" fmla="*/ 407562 w 10402214"/>
              <a:gd name="connsiteY595" fmla="*/ 5356419 h 9019042"/>
              <a:gd name="connsiteX596" fmla="*/ 397033 w 10402214"/>
              <a:gd name="connsiteY596" fmla="*/ 5381839 h 9019042"/>
              <a:gd name="connsiteX597" fmla="*/ 1537967 w 10402214"/>
              <a:gd name="connsiteY597" fmla="*/ 3431991 h 9019042"/>
              <a:gd name="connsiteX598" fmla="*/ 1524074 w 10402214"/>
              <a:gd name="connsiteY598" fmla="*/ 3437738 h 9019042"/>
              <a:gd name="connsiteX599" fmla="*/ 1504427 w 10402214"/>
              <a:gd name="connsiteY599" fmla="*/ 3418091 h 9019042"/>
              <a:gd name="connsiteX600" fmla="*/ 1524074 w 10402214"/>
              <a:gd name="connsiteY600" fmla="*/ 3398445 h 9019042"/>
              <a:gd name="connsiteX601" fmla="*/ 1543720 w 10402214"/>
              <a:gd name="connsiteY601" fmla="*/ 3418091 h 9019042"/>
              <a:gd name="connsiteX602" fmla="*/ 1537967 w 10402214"/>
              <a:gd name="connsiteY602" fmla="*/ 3431991 h 9019042"/>
              <a:gd name="connsiteX603" fmla="*/ 1331313 w 10402214"/>
              <a:gd name="connsiteY603" fmla="*/ 3814724 h 9019042"/>
              <a:gd name="connsiteX604" fmla="*/ 1307961 w 10402214"/>
              <a:gd name="connsiteY604" fmla="*/ 3824401 h 9019042"/>
              <a:gd name="connsiteX605" fmla="*/ 1307121 w 10402214"/>
              <a:gd name="connsiteY605" fmla="*/ 3824401 h 9019042"/>
              <a:gd name="connsiteX606" fmla="*/ 1274938 w 10402214"/>
              <a:gd name="connsiteY606" fmla="*/ 3791378 h 9019042"/>
              <a:gd name="connsiteX607" fmla="*/ 1307961 w 10402214"/>
              <a:gd name="connsiteY607" fmla="*/ 3758354 h 9019042"/>
              <a:gd name="connsiteX608" fmla="*/ 1340984 w 10402214"/>
              <a:gd name="connsiteY608" fmla="*/ 3791378 h 9019042"/>
              <a:gd name="connsiteX609" fmla="*/ 1331313 w 10402214"/>
              <a:gd name="connsiteY609" fmla="*/ 3814724 h 9019042"/>
              <a:gd name="connsiteX610" fmla="*/ 1777581 w 10402214"/>
              <a:gd name="connsiteY610" fmla="*/ 3051270 h 9019042"/>
              <a:gd name="connsiteX611" fmla="*/ 1766941 w 10402214"/>
              <a:gd name="connsiteY611" fmla="*/ 3055675 h 9019042"/>
              <a:gd name="connsiteX612" fmla="*/ 1751892 w 10402214"/>
              <a:gd name="connsiteY612" fmla="*/ 3040626 h 9019042"/>
              <a:gd name="connsiteX613" fmla="*/ 1766941 w 10402214"/>
              <a:gd name="connsiteY613" fmla="*/ 3025579 h 9019042"/>
              <a:gd name="connsiteX614" fmla="*/ 1781989 w 10402214"/>
              <a:gd name="connsiteY614" fmla="*/ 3040627 h 9019042"/>
              <a:gd name="connsiteX615" fmla="*/ 1777581 w 10402214"/>
              <a:gd name="connsiteY615" fmla="*/ 3051270 h 9019042"/>
              <a:gd name="connsiteX616" fmla="*/ 1134276 w 10402214"/>
              <a:gd name="connsiteY616" fmla="*/ 4180763 h 9019042"/>
              <a:gd name="connsiteX617" fmla="*/ 1113585 w 10402214"/>
              <a:gd name="connsiteY617" fmla="*/ 4189326 h 9019042"/>
              <a:gd name="connsiteX618" fmla="*/ 1112741 w 10402214"/>
              <a:gd name="connsiteY618" fmla="*/ 4189327 h 9019042"/>
              <a:gd name="connsiteX619" fmla="*/ 1084324 w 10402214"/>
              <a:gd name="connsiteY619" fmla="*/ 4160066 h 9019042"/>
              <a:gd name="connsiteX620" fmla="*/ 1113585 w 10402214"/>
              <a:gd name="connsiteY620" fmla="*/ 4130804 h 9019042"/>
              <a:gd name="connsiteX621" fmla="*/ 1142846 w 10402214"/>
              <a:gd name="connsiteY621" fmla="*/ 4160066 h 9019042"/>
              <a:gd name="connsiteX622" fmla="*/ 1134276 w 10402214"/>
              <a:gd name="connsiteY622" fmla="*/ 4180763 h 9019042"/>
              <a:gd name="connsiteX623" fmla="*/ 2410262 w 10402214"/>
              <a:gd name="connsiteY623" fmla="*/ 2035306 h 9019042"/>
              <a:gd name="connsiteX624" fmla="*/ 2407336 w 10402214"/>
              <a:gd name="connsiteY624" fmla="*/ 2038232 h 9019042"/>
              <a:gd name="connsiteX625" fmla="*/ 2404410 w 10402214"/>
              <a:gd name="connsiteY625" fmla="*/ 2035306 h 9019042"/>
              <a:gd name="connsiteX626" fmla="*/ 2407336 w 10402214"/>
              <a:gd name="connsiteY626" fmla="*/ 2032380 h 9019042"/>
              <a:gd name="connsiteX627" fmla="*/ 2410262 w 10402214"/>
              <a:gd name="connsiteY627" fmla="*/ 2035306 h 9019042"/>
              <a:gd name="connsiteX628" fmla="*/ 2051189 w 10402214"/>
              <a:gd name="connsiteY628" fmla="*/ 2661071 h 9019042"/>
              <a:gd name="connsiteX629" fmla="*/ 2042829 w 10402214"/>
              <a:gd name="connsiteY629" fmla="*/ 2669850 h 9019042"/>
              <a:gd name="connsiteX630" fmla="*/ 2034468 w 10402214"/>
              <a:gd name="connsiteY630" fmla="*/ 2661071 h 9019042"/>
              <a:gd name="connsiteX631" fmla="*/ 2042829 w 10402214"/>
              <a:gd name="connsiteY631" fmla="*/ 2652711 h 9019042"/>
              <a:gd name="connsiteX632" fmla="*/ 2051189 w 10402214"/>
              <a:gd name="connsiteY632" fmla="*/ 2661071 h 9019042"/>
              <a:gd name="connsiteX633" fmla="*/ 962909 w 10402214"/>
              <a:gd name="connsiteY633" fmla="*/ 4549077 h 9019042"/>
              <a:gd name="connsiteX634" fmla="*/ 937193 w 10402214"/>
              <a:gd name="connsiteY634" fmla="*/ 4559728 h 9019042"/>
              <a:gd name="connsiteX635" fmla="*/ 900826 w 10402214"/>
              <a:gd name="connsiteY635" fmla="*/ 4523361 h 9019042"/>
              <a:gd name="connsiteX636" fmla="*/ 937194 w 10402214"/>
              <a:gd name="connsiteY636" fmla="*/ 4486994 h 9019042"/>
              <a:gd name="connsiteX637" fmla="*/ 973561 w 10402214"/>
              <a:gd name="connsiteY637" fmla="*/ 4523361 h 9019042"/>
              <a:gd name="connsiteX638" fmla="*/ 962909 w 10402214"/>
              <a:gd name="connsiteY638" fmla="*/ 4549077 h 9019042"/>
              <a:gd name="connsiteX639" fmla="*/ 801138 w 10402214"/>
              <a:gd name="connsiteY639" fmla="*/ 4906895 h 9019042"/>
              <a:gd name="connsiteX640" fmla="*/ 775422 w 10402214"/>
              <a:gd name="connsiteY640" fmla="*/ 4917547 h 9019042"/>
              <a:gd name="connsiteX641" fmla="*/ 739055 w 10402214"/>
              <a:gd name="connsiteY641" fmla="*/ 4881181 h 9019042"/>
              <a:gd name="connsiteX642" fmla="*/ 775423 w 10402214"/>
              <a:gd name="connsiteY642" fmla="*/ 4844813 h 9019042"/>
              <a:gd name="connsiteX643" fmla="*/ 811790 w 10402214"/>
              <a:gd name="connsiteY643" fmla="*/ 4881180 h 9019042"/>
              <a:gd name="connsiteX644" fmla="*/ 801138 w 10402214"/>
              <a:gd name="connsiteY644" fmla="*/ 4906895 h 9019042"/>
              <a:gd name="connsiteX645" fmla="*/ 2363862 w 10402214"/>
              <a:gd name="connsiteY645" fmla="*/ 2285277 h 9019042"/>
              <a:gd name="connsiteX646" fmla="*/ 2360100 w 10402214"/>
              <a:gd name="connsiteY646" fmla="*/ 2289039 h 9019042"/>
              <a:gd name="connsiteX647" fmla="*/ 2356338 w 10402214"/>
              <a:gd name="connsiteY647" fmla="*/ 2285277 h 9019042"/>
              <a:gd name="connsiteX648" fmla="*/ 2360100 w 10402214"/>
              <a:gd name="connsiteY648" fmla="*/ 2281515 h 9019042"/>
              <a:gd name="connsiteX649" fmla="*/ 2363862 w 10402214"/>
              <a:gd name="connsiteY649" fmla="*/ 2285277 h 9019042"/>
              <a:gd name="connsiteX650" fmla="*/ 1583140 w 10402214"/>
              <a:gd name="connsiteY650" fmla="*/ 3680856 h 9019042"/>
              <a:gd name="connsiteX651" fmla="*/ 1569221 w 10402214"/>
              <a:gd name="connsiteY651" fmla="*/ 3686876 h 9019042"/>
              <a:gd name="connsiteX652" fmla="*/ 1549574 w 10402214"/>
              <a:gd name="connsiteY652" fmla="*/ 3666810 h 9019042"/>
              <a:gd name="connsiteX653" fmla="*/ 1569220 w 10402214"/>
              <a:gd name="connsiteY653" fmla="*/ 3647164 h 9019042"/>
              <a:gd name="connsiteX654" fmla="*/ 1588866 w 10402214"/>
              <a:gd name="connsiteY654" fmla="*/ 3666810 h 9019042"/>
              <a:gd name="connsiteX655" fmla="*/ 1583140 w 10402214"/>
              <a:gd name="connsiteY655" fmla="*/ 3680856 h 9019042"/>
              <a:gd name="connsiteX656" fmla="*/ 675419 w 10402214"/>
              <a:gd name="connsiteY656" fmla="*/ 5255512 h 9019042"/>
              <a:gd name="connsiteX657" fmla="*/ 663773 w 10402214"/>
              <a:gd name="connsiteY657" fmla="*/ 5272785 h 9019042"/>
              <a:gd name="connsiteX658" fmla="*/ 625347 w 10402214"/>
              <a:gd name="connsiteY658" fmla="*/ 5288701 h 9019042"/>
              <a:gd name="connsiteX659" fmla="*/ 571005 w 10402214"/>
              <a:gd name="connsiteY659" fmla="*/ 5234360 h 9019042"/>
              <a:gd name="connsiteX660" fmla="*/ 625346 w 10402214"/>
              <a:gd name="connsiteY660" fmla="*/ 5180018 h 9019042"/>
              <a:gd name="connsiteX661" fmla="*/ 679689 w 10402214"/>
              <a:gd name="connsiteY661" fmla="*/ 5234360 h 9019042"/>
              <a:gd name="connsiteX662" fmla="*/ 675419 w 10402214"/>
              <a:gd name="connsiteY662" fmla="*/ 5255512 h 9019042"/>
              <a:gd name="connsiteX663" fmla="*/ 1804955 w 10402214"/>
              <a:gd name="connsiteY663" fmla="*/ 3306456 h 9019042"/>
              <a:gd name="connsiteX664" fmla="*/ 1790767 w 10402214"/>
              <a:gd name="connsiteY664" fmla="*/ 3312335 h 9019042"/>
              <a:gd name="connsiteX665" fmla="*/ 1771546 w 10402214"/>
              <a:gd name="connsiteY665" fmla="*/ 3293108 h 9019042"/>
              <a:gd name="connsiteX666" fmla="*/ 1790766 w 10402214"/>
              <a:gd name="connsiteY666" fmla="*/ 3273041 h 9019042"/>
              <a:gd name="connsiteX667" fmla="*/ 1810831 w 10402214"/>
              <a:gd name="connsiteY667" fmla="*/ 3292270 h 9019042"/>
              <a:gd name="connsiteX668" fmla="*/ 1804955 w 10402214"/>
              <a:gd name="connsiteY668" fmla="*/ 3306456 h 9019042"/>
              <a:gd name="connsiteX669" fmla="*/ 497998 w 10402214"/>
              <a:gd name="connsiteY669" fmla="*/ 5594132 h 9019042"/>
              <a:gd name="connsiteX670" fmla="*/ 486148 w 10402214"/>
              <a:gd name="connsiteY670" fmla="*/ 5599284 h 9019042"/>
              <a:gd name="connsiteX671" fmla="*/ 469009 w 10402214"/>
              <a:gd name="connsiteY671" fmla="*/ 5582146 h 9019042"/>
              <a:gd name="connsiteX672" fmla="*/ 483273 w 10402214"/>
              <a:gd name="connsiteY672" fmla="*/ 5567891 h 9019042"/>
              <a:gd name="connsiteX673" fmla="*/ 502869 w 10402214"/>
              <a:gd name="connsiteY673" fmla="*/ 5582146 h 9019042"/>
              <a:gd name="connsiteX674" fmla="*/ 497998 w 10402214"/>
              <a:gd name="connsiteY674" fmla="*/ 5594132 h 9019042"/>
              <a:gd name="connsiteX675" fmla="*/ 2048263 w 10402214"/>
              <a:gd name="connsiteY675" fmla="*/ 2914387 h 9019042"/>
              <a:gd name="connsiteX676" fmla="*/ 2042829 w 10402214"/>
              <a:gd name="connsiteY676" fmla="*/ 2919821 h 9019042"/>
              <a:gd name="connsiteX677" fmla="*/ 2042394 w 10402214"/>
              <a:gd name="connsiteY677" fmla="*/ 2919821 h 9019042"/>
              <a:gd name="connsiteX678" fmla="*/ 2036977 w 10402214"/>
              <a:gd name="connsiteY678" fmla="*/ 2914387 h 9019042"/>
              <a:gd name="connsiteX679" fmla="*/ 2042829 w 10402214"/>
              <a:gd name="connsiteY679" fmla="*/ 2908535 h 9019042"/>
              <a:gd name="connsiteX680" fmla="*/ 2043263 w 10402214"/>
              <a:gd name="connsiteY680" fmla="*/ 2908534 h 9019042"/>
              <a:gd name="connsiteX681" fmla="*/ 2048263 w 10402214"/>
              <a:gd name="connsiteY681" fmla="*/ 2914387 h 9019042"/>
              <a:gd name="connsiteX682" fmla="*/ 1403005 w 10402214"/>
              <a:gd name="connsiteY682" fmla="*/ 4068249 h 9019042"/>
              <a:gd name="connsiteX683" fmla="*/ 1371081 w 10402214"/>
              <a:gd name="connsiteY683" fmla="*/ 4081480 h 9019042"/>
              <a:gd name="connsiteX684" fmla="*/ 1325936 w 10402214"/>
              <a:gd name="connsiteY684" fmla="*/ 4036334 h 9019042"/>
              <a:gd name="connsiteX685" fmla="*/ 1371082 w 10402214"/>
              <a:gd name="connsiteY685" fmla="*/ 3991189 h 9019042"/>
              <a:gd name="connsiteX686" fmla="*/ 1416227 w 10402214"/>
              <a:gd name="connsiteY686" fmla="*/ 4036334 h 9019042"/>
              <a:gd name="connsiteX687" fmla="*/ 1403005 w 10402214"/>
              <a:gd name="connsiteY687" fmla="*/ 4068249 h 9019042"/>
              <a:gd name="connsiteX688" fmla="*/ 1219415 w 10402214"/>
              <a:gd name="connsiteY688" fmla="*/ 4428644 h 9019042"/>
              <a:gd name="connsiteX689" fmla="*/ 1193009 w 10402214"/>
              <a:gd name="connsiteY689" fmla="*/ 4436372 h 9019042"/>
              <a:gd name="connsiteX690" fmla="*/ 1157478 w 10402214"/>
              <a:gd name="connsiteY690" fmla="*/ 4400423 h 9019042"/>
              <a:gd name="connsiteX691" fmla="*/ 1193009 w 10402214"/>
              <a:gd name="connsiteY691" fmla="*/ 4364892 h 9019042"/>
              <a:gd name="connsiteX692" fmla="*/ 1200751 w 10402214"/>
              <a:gd name="connsiteY692" fmla="*/ 4364892 h 9019042"/>
              <a:gd name="connsiteX693" fmla="*/ 1232620 w 10402214"/>
              <a:gd name="connsiteY693" fmla="*/ 4404519 h 9019042"/>
              <a:gd name="connsiteX694" fmla="*/ 1219415 w 10402214"/>
              <a:gd name="connsiteY694" fmla="*/ 4428644 h 9019042"/>
              <a:gd name="connsiteX695" fmla="*/ 356983 w 10402214"/>
              <a:gd name="connsiteY695" fmla="*/ 5928259 h 9019042"/>
              <a:gd name="connsiteX696" fmla="*/ 352802 w 10402214"/>
              <a:gd name="connsiteY696" fmla="*/ 5929932 h 9019042"/>
              <a:gd name="connsiteX697" fmla="*/ 351131 w 10402214"/>
              <a:gd name="connsiteY697" fmla="*/ 5925751 h 9019042"/>
              <a:gd name="connsiteX698" fmla="*/ 354057 w 10402214"/>
              <a:gd name="connsiteY698" fmla="*/ 5922825 h 9019042"/>
              <a:gd name="connsiteX699" fmla="*/ 356983 w 10402214"/>
              <a:gd name="connsiteY699" fmla="*/ 5925751 h 9019042"/>
              <a:gd name="connsiteX700" fmla="*/ 356983 w 10402214"/>
              <a:gd name="connsiteY700" fmla="*/ 5928259 h 9019042"/>
              <a:gd name="connsiteX701" fmla="*/ 2335856 w 10402214"/>
              <a:gd name="connsiteY701" fmla="*/ 2536085 h 9019042"/>
              <a:gd name="connsiteX702" fmla="*/ 2332094 w 10402214"/>
              <a:gd name="connsiteY702" fmla="*/ 2539847 h 9019042"/>
              <a:gd name="connsiteX703" fmla="*/ 2328332 w 10402214"/>
              <a:gd name="connsiteY703" fmla="*/ 2536085 h 9019042"/>
              <a:gd name="connsiteX704" fmla="*/ 2332094 w 10402214"/>
              <a:gd name="connsiteY704" fmla="*/ 2532323 h 9019042"/>
              <a:gd name="connsiteX705" fmla="*/ 2335856 w 10402214"/>
              <a:gd name="connsiteY705" fmla="*/ 2536085 h 9019042"/>
              <a:gd name="connsiteX706" fmla="*/ 1055576 w 10402214"/>
              <a:gd name="connsiteY706" fmla="*/ 4786343 h 9019042"/>
              <a:gd name="connsiteX707" fmla="*/ 1029564 w 10402214"/>
              <a:gd name="connsiteY707" fmla="*/ 4797118 h 9019042"/>
              <a:gd name="connsiteX708" fmla="*/ 1029143 w 10402214"/>
              <a:gd name="connsiteY708" fmla="*/ 4797118 h 9019042"/>
              <a:gd name="connsiteX709" fmla="*/ 992779 w 10402214"/>
              <a:gd name="connsiteY709" fmla="*/ 4760751 h 9019042"/>
              <a:gd name="connsiteX710" fmla="*/ 992775 w 10402214"/>
              <a:gd name="connsiteY710" fmla="*/ 4760332 h 9019042"/>
              <a:gd name="connsiteX711" fmla="*/ 1029561 w 10402214"/>
              <a:gd name="connsiteY711" fmla="*/ 4723548 h 9019042"/>
              <a:gd name="connsiteX712" fmla="*/ 1066345 w 10402214"/>
              <a:gd name="connsiteY712" fmla="*/ 4760332 h 9019042"/>
              <a:gd name="connsiteX713" fmla="*/ 1055576 w 10402214"/>
              <a:gd name="connsiteY713" fmla="*/ 4786343 h 9019042"/>
              <a:gd name="connsiteX714" fmla="*/ 927258 w 10402214"/>
              <a:gd name="connsiteY714" fmla="*/ 5132059 h 9019042"/>
              <a:gd name="connsiteX715" fmla="*/ 916149 w 10402214"/>
              <a:gd name="connsiteY715" fmla="*/ 5148534 h 9019042"/>
              <a:gd name="connsiteX716" fmla="*/ 879498 w 10402214"/>
              <a:gd name="connsiteY716" fmla="*/ 5163714 h 9019042"/>
              <a:gd name="connsiteX717" fmla="*/ 827664 w 10402214"/>
              <a:gd name="connsiteY717" fmla="*/ 5111881 h 9019042"/>
              <a:gd name="connsiteX718" fmla="*/ 879498 w 10402214"/>
              <a:gd name="connsiteY718" fmla="*/ 5060047 h 9019042"/>
              <a:gd name="connsiteX719" fmla="*/ 931331 w 10402214"/>
              <a:gd name="connsiteY719" fmla="*/ 5111881 h 9019042"/>
              <a:gd name="connsiteX720" fmla="*/ 927258 w 10402214"/>
              <a:gd name="connsiteY720" fmla="*/ 5132059 h 9019042"/>
              <a:gd name="connsiteX721" fmla="*/ 1843564 w 10402214"/>
              <a:gd name="connsiteY721" fmla="*/ 3554107 h 9019042"/>
              <a:gd name="connsiteX722" fmla="*/ 1831740 w 10402214"/>
              <a:gd name="connsiteY722" fmla="*/ 3559004 h 9019042"/>
              <a:gd name="connsiteX723" fmla="*/ 1815020 w 10402214"/>
              <a:gd name="connsiteY723" fmla="*/ 3542284 h 9019042"/>
              <a:gd name="connsiteX724" fmla="*/ 1831741 w 10402214"/>
              <a:gd name="connsiteY724" fmla="*/ 3525563 h 9019042"/>
              <a:gd name="connsiteX725" fmla="*/ 1848461 w 10402214"/>
              <a:gd name="connsiteY725" fmla="*/ 3542285 h 9019042"/>
              <a:gd name="connsiteX726" fmla="*/ 1843564 w 10402214"/>
              <a:gd name="connsiteY726" fmla="*/ 3554107 h 9019042"/>
              <a:gd name="connsiteX727" fmla="*/ 2070752 w 10402214"/>
              <a:gd name="connsiteY727" fmla="*/ 3168205 h 9019042"/>
              <a:gd name="connsiteX728" fmla="*/ 2060386 w 10402214"/>
              <a:gd name="connsiteY728" fmla="*/ 3176063 h 9019042"/>
              <a:gd name="connsiteX729" fmla="*/ 2061640 w 10402214"/>
              <a:gd name="connsiteY729" fmla="*/ 3176481 h 9019042"/>
              <a:gd name="connsiteX730" fmla="*/ 2057652 w 10402214"/>
              <a:gd name="connsiteY730" fmla="*/ 3176480 h 9019042"/>
              <a:gd name="connsiteX731" fmla="*/ 2050241 w 10402214"/>
              <a:gd name="connsiteY731" fmla="*/ 3165070 h 9019042"/>
              <a:gd name="connsiteX732" fmla="*/ 2061640 w 10402214"/>
              <a:gd name="connsiteY732" fmla="*/ 3157670 h 9019042"/>
              <a:gd name="connsiteX733" fmla="*/ 2070836 w 10402214"/>
              <a:gd name="connsiteY733" fmla="*/ 3166866 h 9019042"/>
              <a:gd name="connsiteX734" fmla="*/ 2070752 w 10402214"/>
              <a:gd name="connsiteY734" fmla="*/ 3168205 h 9019042"/>
              <a:gd name="connsiteX735" fmla="*/ 1650276 w 10402214"/>
              <a:gd name="connsiteY735" fmla="*/ 3933889 h 9019042"/>
              <a:gd name="connsiteX736" fmla="*/ 1628995 w 10402214"/>
              <a:gd name="connsiteY736" fmla="*/ 3942699 h 9019042"/>
              <a:gd name="connsiteX737" fmla="*/ 1598899 w 10402214"/>
              <a:gd name="connsiteY737" fmla="*/ 3912602 h 9019042"/>
              <a:gd name="connsiteX738" fmla="*/ 1628996 w 10402214"/>
              <a:gd name="connsiteY738" fmla="*/ 3882505 h 9019042"/>
              <a:gd name="connsiteX739" fmla="*/ 1659092 w 10402214"/>
              <a:gd name="connsiteY739" fmla="*/ 3912601 h 9019042"/>
              <a:gd name="connsiteX740" fmla="*/ 1650276 w 10402214"/>
              <a:gd name="connsiteY740" fmla="*/ 3933889 h 9019042"/>
              <a:gd name="connsiteX741" fmla="*/ 2327479 w 10402214"/>
              <a:gd name="connsiteY741" fmla="*/ 2788147 h 9019042"/>
              <a:gd name="connsiteX742" fmla="*/ 2321642 w 10402214"/>
              <a:gd name="connsiteY742" fmla="*/ 2793163 h 9019042"/>
              <a:gd name="connsiteX743" fmla="*/ 2316208 w 10402214"/>
              <a:gd name="connsiteY743" fmla="*/ 2787729 h 9019042"/>
              <a:gd name="connsiteX744" fmla="*/ 2321643 w 10402214"/>
              <a:gd name="connsiteY744" fmla="*/ 2781877 h 9019042"/>
              <a:gd name="connsiteX745" fmla="*/ 2327495 w 10402214"/>
              <a:gd name="connsiteY745" fmla="*/ 2787729 h 9019042"/>
              <a:gd name="connsiteX746" fmla="*/ 2327479 w 10402214"/>
              <a:gd name="connsiteY746" fmla="*/ 2788147 h 9019042"/>
              <a:gd name="connsiteX747" fmla="*/ 795248 w 10402214"/>
              <a:gd name="connsiteY747" fmla="*/ 5483156 h 9019042"/>
              <a:gd name="connsiteX748" fmla="*/ 782394 w 10402214"/>
              <a:gd name="connsiteY748" fmla="*/ 5501940 h 9019042"/>
              <a:gd name="connsiteX749" fmla="*/ 740300 w 10402214"/>
              <a:gd name="connsiteY749" fmla="*/ 5519026 h 9019042"/>
              <a:gd name="connsiteX750" fmla="*/ 681360 w 10402214"/>
              <a:gd name="connsiteY750" fmla="*/ 5459668 h 9019042"/>
              <a:gd name="connsiteX751" fmla="*/ 681360 w 10402214"/>
              <a:gd name="connsiteY751" fmla="*/ 5459250 h 9019042"/>
              <a:gd name="connsiteX752" fmla="*/ 741136 w 10402214"/>
              <a:gd name="connsiteY752" fmla="*/ 5400310 h 9019042"/>
              <a:gd name="connsiteX753" fmla="*/ 800077 w 10402214"/>
              <a:gd name="connsiteY753" fmla="*/ 5460086 h 9019042"/>
              <a:gd name="connsiteX754" fmla="*/ 795248 w 10402214"/>
              <a:gd name="connsiteY754" fmla="*/ 5483156 h 9019042"/>
              <a:gd name="connsiteX755" fmla="*/ 1477554 w 10402214"/>
              <a:gd name="connsiteY755" fmla="*/ 4306662 h 9019042"/>
              <a:gd name="connsiteX756" fmla="*/ 1447996 w 10402214"/>
              <a:gd name="connsiteY756" fmla="*/ 4318910 h 9019042"/>
              <a:gd name="connsiteX757" fmla="*/ 1406194 w 10402214"/>
              <a:gd name="connsiteY757" fmla="*/ 4277109 h 9019042"/>
              <a:gd name="connsiteX758" fmla="*/ 1447996 w 10402214"/>
              <a:gd name="connsiteY758" fmla="*/ 4235307 h 9019042"/>
              <a:gd name="connsiteX759" fmla="*/ 1489798 w 10402214"/>
              <a:gd name="connsiteY759" fmla="*/ 4277109 h 9019042"/>
              <a:gd name="connsiteX760" fmla="*/ 1477554 w 10402214"/>
              <a:gd name="connsiteY760" fmla="*/ 4306662 h 9019042"/>
              <a:gd name="connsiteX761" fmla="*/ 1316823 w 10402214"/>
              <a:gd name="connsiteY761" fmla="*/ 4669713 h 9019042"/>
              <a:gd name="connsiteX762" fmla="*/ 1283716 w 10402214"/>
              <a:gd name="connsiteY762" fmla="*/ 4683418 h 9019042"/>
              <a:gd name="connsiteX763" fmla="*/ 1236899 w 10402214"/>
              <a:gd name="connsiteY763" fmla="*/ 4636601 h 9019042"/>
              <a:gd name="connsiteX764" fmla="*/ 1283717 w 10402214"/>
              <a:gd name="connsiteY764" fmla="*/ 4589783 h 9019042"/>
              <a:gd name="connsiteX765" fmla="*/ 1330535 w 10402214"/>
              <a:gd name="connsiteY765" fmla="*/ 4636602 h 9019042"/>
              <a:gd name="connsiteX766" fmla="*/ 1316823 w 10402214"/>
              <a:gd name="connsiteY766" fmla="*/ 4669713 h 9019042"/>
              <a:gd name="connsiteX767" fmla="*/ 662295 w 10402214"/>
              <a:gd name="connsiteY767" fmla="*/ 5824413 h 9019042"/>
              <a:gd name="connsiteX768" fmla="*/ 650202 w 10402214"/>
              <a:gd name="connsiteY768" fmla="*/ 5842349 h 9019042"/>
              <a:gd name="connsiteX769" fmla="*/ 610298 w 10402214"/>
              <a:gd name="connsiteY769" fmla="*/ 5858870 h 9019042"/>
              <a:gd name="connsiteX770" fmla="*/ 609880 w 10402214"/>
              <a:gd name="connsiteY770" fmla="*/ 5858870 h 9019042"/>
              <a:gd name="connsiteX771" fmla="*/ 553866 w 10402214"/>
              <a:gd name="connsiteY771" fmla="*/ 5802857 h 9019042"/>
              <a:gd name="connsiteX772" fmla="*/ 553866 w 10402214"/>
              <a:gd name="connsiteY772" fmla="*/ 5802439 h 9019042"/>
              <a:gd name="connsiteX773" fmla="*/ 610294 w 10402214"/>
              <a:gd name="connsiteY773" fmla="*/ 5746007 h 9019042"/>
              <a:gd name="connsiteX774" fmla="*/ 666730 w 10402214"/>
              <a:gd name="connsiteY774" fmla="*/ 5802439 h 9019042"/>
              <a:gd name="connsiteX775" fmla="*/ 662295 w 10402214"/>
              <a:gd name="connsiteY775" fmla="*/ 5824413 h 9019042"/>
              <a:gd name="connsiteX776" fmla="*/ 490747 w 10402214"/>
              <a:gd name="connsiteY776" fmla="*/ 6141028 h 9019042"/>
              <a:gd name="connsiteX777" fmla="*/ 487820 w 10402214"/>
              <a:gd name="connsiteY777" fmla="*/ 6143955 h 9019042"/>
              <a:gd name="connsiteX778" fmla="*/ 484894 w 10402214"/>
              <a:gd name="connsiteY778" fmla="*/ 6141028 h 9019042"/>
              <a:gd name="connsiteX779" fmla="*/ 487820 w 10402214"/>
              <a:gd name="connsiteY779" fmla="*/ 6138103 h 9019042"/>
              <a:gd name="connsiteX780" fmla="*/ 490747 w 10402214"/>
              <a:gd name="connsiteY780" fmla="*/ 6141028 h 9019042"/>
              <a:gd name="connsiteX781" fmla="*/ 1163824 w 10402214"/>
              <a:gd name="connsiteY781" fmla="*/ 5020212 h 9019042"/>
              <a:gd name="connsiteX782" fmla="*/ 1133231 w 10402214"/>
              <a:gd name="connsiteY782" fmla="*/ 5032877 h 9019042"/>
              <a:gd name="connsiteX783" fmla="*/ 1089967 w 10402214"/>
              <a:gd name="connsiteY783" fmla="*/ 4989613 h 9019042"/>
              <a:gd name="connsiteX784" fmla="*/ 1133232 w 10402214"/>
              <a:gd name="connsiteY784" fmla="*/ 4946349 h 9019042"/>
              <a:gd name="connsiteX785" fmla="*/ 1176497 w 10402214"/>
              <a:gd name="connsiteY785" fmla="*/ 4989614 h 9019042"/>
              <a:gd name="connsiteX786" fmla="*/ 1163824 w 10402214"/>
              <a:gd name="connsiteY786" fmla="*/ 5020212 h 9019042"/>
              <a:gd name="connsiteX787" fmla="*/ 2106366 w 10402214"/>
              <a:gd name="connsiteY787" fmla="*/ 3417256 h 9019042"/>
              <a:gd name="connsiteX788" fmla="*/ 2095080 w 10402214"/>
              <a:gd name="connsiteY788" fmla="*/ 3428542 h 9019042"/>
              <a:gd name="connsiteX789" fmla="*/ 2083793 w 10402214"/>
              <a:gd name="connsiteY789" fmla="*/ 3417256 h 9019042"/>
              <a:gd name="connsiteX790" fmla="*/ 2095080 w 10402214"/>
              <a:gd name="connsiteY790" fmla="*/ 3405970 h 9019042"/>
              <a:gd name="connsiteX791" fmla="*/ 2106366 w 10402214"/>
              <a:gd name="connsiteY791" fmla="*/ 3417256 h 9019042"/>
              <a:gd name="connsiteX792" fmla="*/ 1900455 w 10402214"/>
              <a:gd name="connsiteY792" fmla="*/ 3801573 h 9019042"/>
              <a:gd name="connsiteX793" fmla="*/ 1887745 w 10402214"/>
              <a:gd name="connsiteY793" fmla="*/ 3806845 h 9019042"/>
              <a:gd name="connsiteX794" fmla="*/ 1869771 w 10402214"/>
              <a:gd name="connsiteY794" fmla="*/ 3788871 h 9019042"/>
              <a:gd name="connsiteX795" fmla="*/ 1887746 w 10402214"/>
              <a:gd name="connsiteY795" fmla="*/ 3770896 h 9019042"/>
              <a:gd name="connsiteX796" fmla="*/ 1905719 w 10402214"/>
              <a:gd name="connsiteY796" fmla="*/ 3788871 h 9019042"/>
              <a:gd name="connsiteX797" fmla="*/ 1900455 w 10402214"/>
              <a:gd name="connsiteY797" fmla="*/ 3801573 h 9019042"/>
              <a:gd name="connsiteX798" fmla="*/ 2340454 w 10402214"/>
              <a:gd name="connsiteY798" fmla="*/ 3040627 h 9019042"/>
              <a:gd name="connsiteX799" fmla="*/ 2332094 w 10402214"/>
              <a:gd name="connsiteY799" fmla="*/ 3048987 h 9019042"/>
              <a:gd name="connsiteX800" fmla="*/ 2323734 w 10402214"/>
              <a:gd name="connsiteY800" fmla="*/ 3040626 h 9019042"/>
              <a:gd name="connsiteX801" fmla="*/ 2332094 w 10402214"/>
              <a:gd name="connsiteY801" fmla="*/ 3032266 h 9019042"/>
              <a:gd name="connsiteX802" fmla="*/ 2340454 w 10402214"/>
              <a:gd name="connsiteY802" fmla="*/ 3040627 h 9019042"/>
              <a:gd name="connsiteX803" fmla="*/ 1720840 w 10402214"/>
              <a:gd name="connsiteY803" fmla="*/ 4171466 h 9019042"/>
              <a:gd name="connsiteX804" fmla="*/ 1703821 w 10402214"/>
              <a:gd name="connsiteY804" fmla="*/ 4178875 h 9019042"/>
              <a:gd name="connsiteX805" fmla="*/ 1703399 w 10402214"/>
              <a:gd name="connsiteY805" fmla="*/ 4178876 h 9019042"/>
              <a:gd name="connsiteX806" fmla="*/ 1679157 w 10402214"/>
              <a:gd name="connsiteY806" fmla="*/ 4154632 h 9019042"/>
              <a:gd name="connsiteX807" fmla="*/ 1702985 w 10402214"/>
              <a:gd name="connsiteY807" fmla="*/ 4130387 h 9019042"/>
              <a:gd name="connsiteX808" fmla="*/ 1727643 w 10402214"/>
              <a:gd name="connsiteY808" fmla="*/ 4154212 h 9019042"/>
              <a:gd name="connsiteX809" fmla="*/ 1720840 w 10402214"/>
              <a:gd name="connsiteY809" fmla="*/ 4171466 h 9019042"/>
              <a:gd name="connsiteX810" fmla="*/ 1041956 w 10402214"/>
              <a:gd name="connsiteY810" fmla="*/ 5356981 h 9019042"/>
              <a:gd name="connsiteX811" fmla="*/ 1030981 w 10402214"/>
              <a:gd name="connsiteY811" fmla="*/ 5373541 h 9019042"/>
              <a:gd name="connsiteX812" fmla="*/ 994451 w 10402214"/>
              <a:gd name="connsiteY812" fmla="*/ 5389024 h 9019042"/>
              <a:gd name="connsiteX813" fmla="*/ 993189 w 10402214"/>
              <a:gd name="connsiteY813" fmla="*/ 5389024 h 9019042"/>
              <a:gd name="connsiteX814" fmla="*/ 942200 w 10402214"/>
              <a:gd name="connsiteY814" fmla="*/ 5337190 h 9019042"/>
              <a:gd name="connsiteX815" fmla="*/ 993615 w 10402214"/>
              <a:gd name="connsiteY815" fmla="*/ 5285356 h 9019042"/>
              <a:gd name="connsiteX816" fmla="*/ 1045867 w 10402214"/>
              <a:gd name="connsiteY816" fmla="*/ 5336772 h 9019042"/>
              <a:gd name="connsiteX817" fmla="*/ 1041956 w 10402214"/>
              <a:gd name="connsiteY817" fmla="*/ 5356981 h 9019042"/>
              <a:gd name="connsiteX818" fmla="*/ 2609653 w 10402214"/>
              <a:gd name="connsiteY818" fmla="*/ 2662325 h 9019042"/>
              <a:gd name="connsiteX819" fmla="*/ 2607145 w 10402214"/>
              <a:gd name="connsiteY819" fmla="*/ 2665251 h 9019042"/>
              <a:gd name="connsiteX820" fmla="*/ 2604219 w 10402214"/>
              <a:gd name="connsiteY820" fmla="*/ 2662325 h 9019042"/>
              <a:gd name="connsiteX821" fmla="*/ 2607145 w 10402214"/>
              <a:gd name="connsiteY821" fmla="*/ 2659817 h 9019042"/>
              <a:gd name="connsiteX822" fmla="*/ 2609653 w 10402214"/>
              <a:gd name="connsiteY822" fmla="*/ 2662325 h 9019042"/>
              <a:gd name="connsiteX823" fmla="*/ 1585529 w 10402214"/>
              <a:gd name="connsiteY823" fmla="*/ 4533112 h 9019042"/>
              <a:gd name="connsiteX824" fmla="*/ 1574688 w 10402214"/>
              <a:gd name="connsiteY824" fmla="*/ 4549768 h 9019042"/>
              <a:gd name="connsiteX825" fmla="*/ 1538286 w 10402214"/>
              <a:gd name="connsiteY825" fmla="*/ 4565538 h 9019042"/>
              <a:gd name="connsiteX826" fmla="*/ 1537016 w 10402214"/>
              <a:gd name="connsiteY826" fmla="*/ 4565538 h 9019042"/>
              <a:gd name="connsiteX827" fmla="*/ 1485617 w 10402214"/>
              <a:gd name="connsiteY827" fmla="*/ 4514122 h 9019042"/>
              <a:gd name="connsiteX828" fmla="*/ 1536610 w 10402214"/>
              <a:gd name="connsiteY828" fmla="*/ 4461871 h 9019042"/>
              <a:gd name="connsiteX829" fmla="*/ 1589277 w 10402214"/>
              <a:gd name="connsiteY829" fmla="*/ 4512868 h 9019042"/>
              <a:gd name="connsiteX830" fmla="*/ 1585529 w 10402214"/>
              <a:gd name="connsiteY830" fmla="*/ 4533112 h 9019042"/>
              <a:gd name="connsiteX831" fmla="*/ 910883 w 10402214"/>
              <a:gd name="connsiteY831" fmla="*/ 5723168 h 9019042"/>
              <a:gd name="connsiteX832" fmla="*/ 865286 w 10402214"/>
              <a:gd name="connsiteY832" fmla="*/ 5746425 h 9019042"/>
              <a:gd name="connsiteX833" fmla="*/ 854719 w 10402214"/>
              <a:gd name="connsiteY833" fmla="*/ 5746425 h 9019042"/>
              <a:gd name="connsiteX834" fmla="*/ 793329 w 10402214"/>
              <a:gd name="connsiteY834" fmla="*/ 5674485 h 9019042"/>
              <a:gd name="connsiteX835" fmla="*/ 865286 w 10402214"/>
              <a:gd name="connsiteY835" fmla="*/ 5613079 h 9019042"/>
              <a:gd name="connsiteX836" fmla="*/ 926677 w 10402214"/>
              <a:gd name="connsiteY836" fmla="*/ 5674485 h 9019042"/>
              <a:gd name="connsiteX837" fmla="*/ 910883 w 10402214"/>
              <a:gd name="connsiteY837" fmla="*/ 5723168 h 9019042"/>
              <a:gd name="connsiteX838" fmla="*/ 1416942 w 10402214"/>
              <a:gd name="connsiteY838" fmla="*/ 4898152 h 9019042"/>
              <a:gd name="connsiteX839" fmla="*/ 1387383 w 10402214"/>
              <a:gd name="connsiteY839" fmla="*/ 4910399 h 9019042"/>
              <a:gd name="connsiteX840" fmla="*/ 1345582 w 10402214"/>
              <a:gd name="connsiteY840" fmla="*/ 4868598 h 9019042"/>
              <a:gd name="connsiteX841" fmla="*/ 1387384 w 10402214"/>
              <a:gd name="connsiteY841" fmla="*/ 4826797 h 9019042"/>
              <a:gd name="connsiteX842" fmla="*/ 1429185 w 10402214"/>
              <a:gd name="connsiteY842" fmla="*/ 4868598 h 9019042"/>
              <a:gd name="connsiteX843" fmla="*/ 1416942 w 10402214"/>
              <a:gd name="connsiteY843" fmla="*/ 4898152 h 9019042"/>
              <a:gd name="connsiteX844" fmla="*/ 769655 w 10402214"/>
              <a:gd name="connsiteY844" fmla="*/ 6043307 h 9019042"/>
              <a:gd name="connsiteX845" fmla="*/ 743643 w 10402214"/>
              <a:gd name="connsiteY845" fmla="*/ 6054082 h 9019042"/>
              <a:gd name="connsiteX846" fmla="*/ 706858 w 10402214"/>
              <a:gd name="connsiteY846" fmla="*/ 6017715 h 9019042"/>
              <a:gd name="connsiteX847" fmla="*/ 706854 w 10402214"/>
              <a:gd name="connsiteY847" fmla="*/ 6017297 h 9019042"/>
              <a:gd name="connsiteX848" fmla="*/ 743640 w 10402214"/>
              <a:gd name="connsiteY848" fmla="*/ 5980511 h 9019042"/>
              <a:gd name="connsiteX849" fmla="*/ 780424 w 10402214"/>
              <a:gd name="connsiteY849" fmla="*/ 6017297 h 9019042"/>
              <a:gd name="connsiteX850" fmla="*/ 769655 w 10402214"/>
              <a:gd name="connsiteY850" fmla="*/ 6043307 h 9019042"/>
              <a:gd name="connsiteX851" fmla="*/ 2368878 w 10402214"/>
              <a:gd name="connsiteY851" fmla="*/ 3291852 h 9019042"/>
              <a:gd name="connsiteX852" fmla="*/ 2360100 w 10402214"/>
              <a:gd name="connsiteY852" fmla="*/ 3300630 h 9019042"/>
              <a:gd name="connsiteX853" fmla="*/ 2351740 w 10402214"/>
              <a:gd name="connsiteY853" fmla="*/ 3291852 h 9019042"/>
              <a:gd name="connsiteX854" fmla="*/ 2360100 w 10402214"/>
              <a:gd name="connsiteY854" fmla="*/ 3283492 h 9019042"/>
              <a:gd name="connsiteX855" fmla="*/ 2360527 w 10402214"/>
              <a:gd name="connsiteY855" fmla="*/ 3283492 h 9019042"/>
              <a:gd name="connsiteX856" fmla="*/ 2368878 w 10402214"/>
              <a:gd name="connsiteY856" fmla="*/ 3291852 h 9019042"/>
              <a:gd name="connsiteX857" fmla="*/ 2158200 w 10402214"/>
              <a:gd name="connsiteY857" fmla="*/ 3664720 h 9019042"/>
              <a:gd name="connsiteX858" fmla="*/ 2146914 w 10402214"/>
              <a:gd name="connsiteY858" fmla="*/ 3676006 h 9019042"/>
              <a:gd name="connsiteX859" fmla="*/ 2135628 w 10402214"/>
              <a:gd name="connsiteY859" fmla="*/ 3664720 h 9019042"/>
              <a:gd name="connsiteX860" fmla="*/ 2146914 w 10402214"/>
              <a:gd name="connsiteY860" fmla="*/ 3653434 h 9019042"/>
              <a:gd name="connsiteX861" fmla="*/ 2158200 w 10402214"/>
              <a:gd name="connsiteY861" fmla="*/ 3664720 h 9019042"/>
              <a:gd name="connsiteX862" fmla="*/ 2610908 w 10402214"/>
              <a:gd name="connsiteY862" fmla="*/ 2914387 h 9019042"/>
              <a:gd name="connsiteX863" fmla="*/ 2607146 w 10402214"/>
              <a:gd name="connsiteY863" fmla="*/ 2918149 h 9019042"/>
              <a:gd name="connsiteX864" fmla="*/ 2603384 w 10402214"/>
              <a:gd name="connsiteY864" fmla="*/ 2914387 h 9019042"/>
              <a:gd name="connsiteX865" fmla="*/ 2607146 w 10402214"/>
              <a:gd name="connsiteY865" fmla="*/ 2910625 h 9019042"/>
              <a:gd name="connsiteX866" fmla="*/ 2610908 w 10402214"/>
              <a:gd name="connsiteY866" fmla="*/ 2914387 h 9019042"/>
              <a:gd name="connsiteX867" fmla="*/ 637051 w 10402214"/>
              <a:gd name="connsiteY867" fmla="*/ 6351289 h 9019042"/>
              <a:gd name="connsiteX868" fmla="*/ 628691 w 10402214"/>
              <a:gd name="connsiteY868" fmla="*/ 6359650 h 9019042"/>
              <a:gd name="connsiteX869" fmla="*/ 620330 w 10402214"/>
              <a:gd name="connsiteY869" fmla="*/ 6351288 h 9019042"/>
              <a:gd name="connsiteX870" fmla="*/ 628690 w 10402214"/>
              <a:gd name="connsiteY870" fmla="*/ 6342928 h 9019042"/>
              <a:gd name="connsiteX871" fmla="*/ 637051 w 10402214"/>
              <a:gd name="connsiteY871" fmla="*/ 6351289 h 9019042"/>
              <a:gd name="connsiteX872" fmla="*/ 1977874 w 10402214"/>
              <a:gd name="connsiteY872" fmla="*/ 4051084 h 9019042"/>
              <a:gd name="connsiteX873" fmla="*/ 1959643 w 10402214"/>
              <a:gd name="connsiteY873" fmla="*/ 4055981 h 9019042"/>
              <a:gd name="connsiteX874" fmla="*/ 1938392 w 10402214"/>
              <a:gd name="connsiteY874" fmla="*/ 4034745 h 9019042"/>
              <a:gd name="connsiteX875" fmla="*/ 1959643 w 10402214"/>
              <a:gd name="connsiteY875" fmla="*/ 4007072 h 9019042"/>
              <a:gd name="connsiteX876" fmla="*/ 1966052 w 10402214"/>
              <a:gd name="connsiteY876" fmla="*/ 4007073 h 9019042"/>
              <a:gd name="connsiteX877" fmla="*/ 1987299 w 10402214"/>
              <a:gd name="connsiteY877" fmla="*/ 4034745 h 9019042"/>
              <a:gd name="connsiteX878" fmla="*/ 1977874 w 10402214"/>
              <a:gd name="connsiteY878" fmla="*/ 4051084 h 9019042"/>
              <a:gd name="connsiteX879" fmla="*/ 1314113 w 10402214"/>
              <a:gd name="connsiteY879" fmla="*/ 5242203 h 9019042"/>
              <a:gd name="connsiteX880" fmla="*/ 1249021 w 10402214"/>
              <a:gd name="connsiteY880" fmla="*/ 5285356 h 9019042"/>
              <a:gd name="connsiteX881" fmla="*/ 1178376 w 10402214"/>
              <a:gd name="connsiteY881" fmla="*/ 5215130 h 9019042"/>
              <a:gd name="connsiteX882" fmla="*/ 1178376 w 10402214"/>
              <a:gd name="connsiteY882" fmla="*/ 5214712 h 9019042"/>
              <a:gd name="connsiteX883" fmla="*/ 1249017 w 10402214"/>
              <a:gd name="connsiteY883" fmla="*/ 5144067 h 9019042"/>
              <a:gd name="connsiteX884" fmla="*/ 1319664 w 10402214"/>
              <a:gd name="connsiteY884" fmla="*/ 5214712 h 9019042"/>
              <a:gd name="connsiteX885" fmla="*/ 1314113 w 10402214"/>
              <a:gd name="connsiteY885" fmla="*/ 5242203 h 9019042"/>
              <a:gd name="connsiteX886" fmla="*/ 1813840 w 10402214"/>
              <a:gd name="connsiteY886" fmla="*/ 4412383 h 9019042"/>
              <a:gd name="connsiteX887" fmla="*/ 1792439 w 10402214"/>
              <a:gd name="connsiteY887" fmla="*/ 4420905 h 9019042"/>
              <a:gd name="connsiteX888" fmla="*/ 1762760 w 10402214"/>
              <a:gd name="connsiteY888" fmla="*/ 4391226 h 9019042"/>
              <a:gd name="connsiteX889" fmla="*/ 1762760 w 10402214"/>
              <a:gd name="connsiteY889" fmla="*/ 4390390 h 9019042"/>
              <a:gd name="connsiteX890" fmla="*/ 1793270 w 10402214"/>
              <a:gd name="connsiteY890" fmla="*/ 4360711 h 9019042"/>
              <a:gd name="connsiteX891" fmla="*/ 1822950 w 10402214"/>
              <a:gd name="connsiteY891" fmla="*/ 4391226 h 9019042"/>
              <a:gd name="connsiteX892" fmla="*/ 1813840 w 10402214"/>
              <a:gd name="connsiteY892" fmla="*/ 4412383 h 9019042"/>
              <a:gd name="connsiteX893" fmla="*/ 1179974 w 10402214"/>
              <a:gd name="connsiteY893" fmla="*/ 5582283 h 9019042"/>
              <a:gd name="connsiteX894" fmla="*/ 1120273 w 10402214"/>
              <a:gd name="connsiteY894" fmla="*/ 5621855 h 9019042"/>
              <a:gd name="connsiteX895" fmla="*/ 1055482 w 10402214"/>
              <a:gd name="connsiteY895" fmla="*/ 5557064 h 9019042"/>
              <a:gd name="connsiteX896" fmla="*/ 1120274 w 10402214"/>
              <a:gd name="connsiteY896" fmla="*/ 5492273 h 9019042"/>
              <a:gd name="connsiteX897" fmla="*/ 1185066 w 10402214"/>
              <a:gd name="connsiteY897" fmla="*/ 5557064 h 9019042"/>
              <a:gd name="connsiteX898" fmla="*/ 1179974 w 10402214"/>
              <a:gd name="connsiteY898" fmla="*/ 5582283 h 9019042"/>
              <a:gd name="connsiteX899" fmla="*/ 1689297 w 10402214"/>
              <a:gd name="connsiteY899" fmla="*/ 4765463 h 9019042"/>
              <a:gd name="connsiteX900" fmla="*/ 1678188 w 10402214"/>
              <a:gd name="connsiteY900" fmla="*/ 4781938 h 9019042"/>
              <a:gd name="connsiteX901" fmla="*/ 1641537 w 10402214"/>
              <a:gd name="connsiteY901" fmla="*/ 4797118 h 9019042"/>
              <a:gd name="connsiteX902" fmla="*/ 1589703 w 10402214"/>
              <a:gd name="connsiteY902" fmla="*/ 4745284 h 9019042"/>
              <a:gd name="connsiteX903" fmla="*/ 1641537 w 10402214"/>
              <a:gd name="connsiteY903" fmla="*/ 4693450 h 9019042"/>
              <a:gd name="connsiteX904" fmla="*/ 1693371 w 10402214"/>
              <a:gd name="connsiteY904" fmla="*/ 4745284 h 9019042"/>
              <a:gd name="connsiteX905" fmla="*/ 1689297 w 10402214"/>
              <a:gd name="connsiteY905" fmla="*/ 4765463 h 9019042"/>
              <a:gd name="connsiteX906" fmla="*/ 2416951 w 10402214"/>
              <a:gd name="connsiteY906" fmla="*/ 3540570 h 9019042"/>
              <a:gd name="connsiteX907" fmla="*/ 2407336 w 10402214"/>
              <a:gd name="connsiteY907" fmla="*/ 3549766 h 9019042"/>
              <a:gd name="connsiteX908" fmla="*/ 2398140 w 10402214"/>
              <a:gd name="connsiteY908" fmla="*/ 3540570 h 9019042"/>
              <a:gd name="connsiteX909" fmla="*/ 2407336 w 10402214"/>
              <a:gd name="connsiteY909" fmla="*/ 3530956 h 9019042"/>
              <a:gd name="connsiteX910" fmla="*/ 2416951 w 10402214"/>
              <a:gd name="connsiteY910" fmla="*/ 3540570 h 9019042"/>
              <a:gd name="connsiteX911" fmla="*/ 2633481 w 10402214"/>
              <a:gd name="connsiteY911" fmla="*/ 3166449 h 9019042"/>
              <a:gd name="connsiteX912" fmla="*/ 2627629 w 10402214"/>
              <a:gd name="connsiteY912" fmla="*/ 3171883 h 9019042"/>
              <a:gd name="connsiteX913" fmla="*/ 2622195 w 10402214"/>
              <a:gd name="connsiteY913" fmla="*/ 3166449 h 9019042"/>
              <a:gd name="connsiteX914" fmla="*/ 2622178 w 10402214"/>
              <a:gd name="connsiteY914" fmla="*/ 3166030 h 9019042"/>
              <a:gd name="connsiteX915" fmla="*/ 2627629 w 10402214"/>
              <a:gd name="connsiteY915" fmla="*/ 3160597 h 9019042"/>
              <a:gd name="connsiteX916" fmla="*/ 2633481 w 10402214"/>
              <a:gd name="connsiteY916" fmla="*/ 3166449 h 9019042"/>
              <a:gd name="connsiteX917" fmla="*/ 1061766 w 10402214"/>
              <a:gd name="connsiteY917" fmla="*/ 5920411 h 9019042"/>
              <a:gd name="connsiteX918" fmla="*/ 999887 w 10402214"/>
              <a:gd name="connsiteY918" fmla="*/ 5960865 h 9019042"/>
              <a:gd name="connsiteX919" fmla="*/ 933422 w 10402214"/>
              <a:gd name="connsiteY919" fmla="*/ 5893983 h 9019042"/>
              <a:gd name="connsiteX920" fmla="*/ 933422 w 10402214"/>
              <a:gd name="connsiteY920" fmla="*/ 5893565 h 9019042"/>
              <a:gd name="connsiteX921" fmla="*/ 1000723 w 10402214"/>
              <a:gd name="connsiteY921" fmla="*/ 5827101 h 9019042"/>
              <a:gd name="connsiteX922" fmla="*/ 1067186 w 10402214"/>
              <a:gd name="connsiteY922" fmla="*/ 5894401 h 9019042"/>
              <a:gd name="connsiteX923" fmla="*/ 1061766 w 10402214"/>
              <a:gd name="connsiteY923" fmla="*/ 5920411 h 9019042"/>
              <a:gd name="connsiteX924" fmla="*/ 2227172 w 10402214"/>
              <a:gd name="connsiteY924" fmla="*/ 3908002 h 9019042"/>
              <a:gd name="connsiteX925" fmla="*/ 2215887 w 10402214"/>
              <a:gd name="connsiteY925" fmla="*/ 3919289 h 9019042"/>
              <a:gd name="connsiteX926" fmla="*/ 2205017 w 10402214"/>
              <a:gd name="connsiteY926" fmla="*/ 3908002 h 9019042"/>
              <a:gd name="connsiteX927" fmla="*/ 2205017 w 10402214"/>
              <a:gd name="connsiteY927" fmla="*/ 3903698 h 9019042"/>
              <a:gd name="connsiteX928" fmla="*/ 2218256 w 10402214"/>
              <a:gd name="connsiteY928" fmla="*/ 3894752 h 9019042"/>
              <a:gd name="connsiteX929" fmla="*/ 2227172 w 10402214"/>
              <a:gd name="connsiteY929" fmla="*/ 3908002 h 9019042"/>
              <a:gd name="connsiteX930" fmla="*/ 1560407 w 10402214"/>
              <a:gd name="connsiteY930" fmla="*/ 5117559 h 9019042"/>
              <a:gd name="connsiteX931" fmla="*/ 1503174 w 10402214"/>
              <a:gd name="connsiteY931" fmla="*/ 5153264 h 9019042"/>
              <a:gd name="connsiteX932" fmla="*/ 1443816 w 10402214"/>
              <a:gd name="connsiteY932" fmla="*/ 5092234 h 9019042"/>
              <a:gd name="connsiteX933" fmla="*/ 1443836 w 10402214"/>
              <a:gd name="connsiteY933" fmla="*/ 5090604 h 9019042"/>
              <a:gd name="connsiteX934" fmla="*/ 1506518 w 10402214"/>
              <a:gd name="connsiteY934" fmla="*/ 5031246 h 9019042"/>
              <a:gd name="connsiteX935" fmla="*/ 1565850 w 10402214"/>
              <a:gd name="connsiteY935" fmla="*/ 5093948 h 9019042"/>
              <a:gd name="connsiteX936" fmla="*/ 1560407 w 10402214"/>
              <a:gd name="connsiteY936" fmla="*/ 5117559 h 9019042"/>
              <a:gd name="connsiteX937" fmla="*/ 2063977 w 10402214"/>
              <a:gd name="connsiteY937" fmla="*/ 4285887 h 9019042"/>
              <a:gd name="connsiteX938" fmla="*/ 2047008 w 10402214"/>
              <a:gd name="connsiteY938" fmla="*/ 4292575 h 9019042"/>
              <a:gd name="connsiteX939" fmla="*/ 2023600 w 10402214"/>
              <a:gd name="connsiteY939" fmla="*/ 4269166 h 9019042"/>
              <a:gd name="connsiteX940" fmla="*/ 2023600 w 10402214"/>
              <a:gd name="connsiteY940" fmla="*/ 4268330 h 9019042"/>
              <a:gd name="connsiteX941" fmla="*/ 2047836 w 10402214"/>
              <a:gd name="connsiteY941" fmla="*/ 4244922 h 9019042"/>
              <a:gd name="connsiteX942" fmla="*/ 2071244 w 10402214"/>
              <a:gd name="connsiteY942" fmla="*/ 4269167 h 9019042"/>
              <a:gd name="connsiteX943" fmla="*/ 2063977 w 10402214"/>
              <a:gd name="connsiteY943" fmla="*/ 4285887 h 9019042"/>
              <a:gd name="connsiteX944" fmla="*/ 954361 w 10402214"/>
              <a:gd name="connsiteY944" fmla="*/ 6256784 h 9019042"/>
              <a:gd name="connsiteX945" fmla="*/ 886186 w 10402214"/>
              <a:gd name="connsiteY945" fmla="*/ 6301964 h 9019042"/>
              <a:gd name="connsiteX946" fmla="*/ 812199 w 10402214"/>
              <a:gd name="connsiteY946" fmla="*/ 6227976 h 9019042"/>
              <a:gd name="connsiteX947" fmla="*/ 886186 w 10402214"/>
              <a:gd name="connsiteY947" fmla="*/ 6153988 h 9019042"/>
              <a:gd name="connsiteX948" fmla="*/ 960176 w 10402214"/>
              <a:gd name="connsiteY948" fmla="*/ 6227976 h 9019042"/>
              <a:gd name="connsiteX949" fmla="*/ 954361 w 10402214"/>
              <a:gd name="connsiteY949" fmla="*/ 6256784 h 9019042"/>
              <a:gd name="connsiteX950" fmla="*/ 1443307 w 10402214"/>
              <a:gd name="connsiteY950" fmla="*/ 5463193 h 9019042"/>
              <a:gd name="connsiteX951" fmla="*/ 1375262 w 10402214"/>
              <a:gd name="connsiteY951" fmla="*/ 5507739 h 9019042"/>
              <a:gd name="connsiteX952" fmla="*/ 1302110 w 10402214"/>
              <a:gd name="connsiteY952" fmla="*/ 5434169 h 9019042"/>
              <a:gd name="connsiteX953" fmla="*/ 1302110 w 10402214"/>
              <a:gd name="connsiteY953" fmla="*/ 5433751 h 9019042"/>
              <a:gd name="connsiteX954" fmla="*/ 1376098 w 10402214"/>
              <a:gd name="connsiteY954" fmla="*/ 5360599 h 9019042"/>
              <a:gd name="connsiteX955" fmla="*/ 1449250 w 10402214"/>
              <a:gd name="connsiteY955" fmla="*/ 5434587 h 9019042"/>
              <a:gd name="connsiteX956" fmla="*/ 1443307 w 10402214"/>
              <a:gd name="connsiteY956" fmla="*/ 5463193 h 9019042"/>
              <a:gd name="connsiteX957" fmla="*/ 1921698 w 10402214"/>
              <a:gd name="connsiteY957" fmla="*/ 4648399 h 9019042"/>
              <a:gd name="connsiteX958" fmla="*/ 1895687 w 10402214"/>
              <a:gd name="connsiteY958" fmla="*/ 4659173 h 9019042"/>
              <a:gd name="connsiteX959" fmla="*/ 1895266 w 10402214"/>
              <a:gd name="connsiteY959" fmla="*/ 4659173 h 9019042"/>
              <a:gd name="connsiteX960" fmla="*/ 1858902 w 10402214"/>
              <a:gd name="connsiteY960" fmla="*/ 4622807 h 9019042"/>
              <a:gd name="connsiteX961" fmla="*/ 1858898 w 10402214"/>
              <a:gd name="connsiteY961" fmla="*/ 4622388 h 9019042"/>
              <a:gd name="connsiteX962" fmla="*/ 1895684 w 10402214"/>
              <a:gd name="connsiteY962" fmla="*/ 4585603 h 9019042"/>
              <a:gd name="connsiteX963" fmla="*/ 1932468 w 10402214"/>
              <a:gd name="connsiteY963" fmla="*/ 4622389 h 9019042"/>
              <a:gd name="connsiteX964" fmla="*/ 1921698 w 10402214"/>
              <a:gd name="connsiteY964" fmla="*/ 4648399 h 9019042"/>
              <a:gd name="connsiteX965" fmla="*/ 2675281 w 10402214"/>
              <a:gd name="connsiteY965" fmla="*/ 3416003 h 9019042"/>
              <a:gd name="connsiteX966" fmla="*/ 2668593 w 10402214"/>
              <a:gd name="connsiteY966" fmla="*/ 3422691 h 9019042"/>
              <a:gd name="connsiteX967" fmla="*/ 2661905 w 10402214"/>
              <a:gd name="connsiteY967" fmla="*/ 3416003 h 9019042"/>
              <a:gd name="connsiteX968" fmla="*/ 2668593 w 10402214"/>
              <a:gd name="connsiteY968" fmla="*/ 3409315 h 9019042"/>
              <a:gd name="connsiteX969" fmla="*/ 2675281 w 10402214"/>
              <a:gd name="connsiteY969" fmla="*/ 3416003 h 9019042"/>
              <a:gd name="connsiteX970" fmla="*/ 2482160 w 10402214"/>
              <a:gd name="connsiteY970" fmla="*/ 3784690 h 9019042"/>
              <a:gd name="connsiteX971" fmla="*/ 2472964 w 10402214"/>
              <a:gd name="connsiteY971" fmla="*/ 3793886 h 9019042"/>
              <a:gd name="connsiteX972" fmla="*/ 2472144 w 10402214"/>
              <a:gd name="connsiteY972" fmla="*/ 3793886 h 9019042"/>
              <a:gd name="connsiteX973" fmla="*/ 2462948 w 10402214"/>
              <a:gd name="connsiteY973" fmla="*/ 3783854 h 9019042"/>
              <a:gd name="connsiteX974" fmla="*/ 2472964 w 10402214"/>
              <a:gd name="connsiteY974" fmla="*/ 3774657 h 9019042"/>
              <a:gd name="connsiteX975" fmla="*/ 2482160 w 10402214"/>
              <a:gd name="connsiteY975" fmla="*/ 3784690 h 9019042"/>
              <a:gd name="connsiteX976" fmla="*/ 1791736 w 10402214"/>
              <a:gd name="connsiteY976" fmla="*/ 5003747 h 9019042"/>
              <a:gd name="connsiteX977" fmla="*/ 1757743 w 10402214"/>
              <a:gd name="connsiteY977" fmla="*/ 5017828 h 9019042"/>
              <a:gd name="connsiteX978" fmla="*/ 1709672 w 10402214"/>
              <a:gd name="connsiteY978" fmla="*/ 4969757 h 9019042"/>
              <a:gd name="connsiteX979" fmla="*/ 1757743 w 10402214"/>
              <a:gd name="connsiteY979" fmla="*/ 4921685 h 9019042"/>
              <a:gd name="connsiteX980" fmla="*/ 1805815 w 10402214"/>
              <a:gd name="connsiteY980" fmla="*/ 4969758 h 9019042"/>
              <a:gd name="connsiteX981" fmla="*/ 1791736 w 10402214"/>
              <a:gd name="connsiteY981" fmla="*/ 5003747 h 9019042"/>
              <a:gd name="connsiteX982" fmla="*/ 1336627 w 10402214"/>
              <a:gd name="connsiteY982" fmla="*/ 5804253 h 9019042"/>
              <a:gd name="connsiteX983" fmla="*/ 1256128 w 10402214"/>
              <a:gd name="connsiteY983" fmla="*/ 5857616 h 9019042"/>
              <a:gd name="connsiteX984" fmla="*/ 1168764 w 10402214"/>
              <a:gd name="connsiteY984" fmla="*/ 5770251 h 9019042"/>
              <a:gd name="connsiteX985" fmla="*/ 1256128 w 10402214"/>
              <a:gd name="connsiteY985" fmla="*/ 5682888 h 9019042"/>
              <a:gd name="connsiteX986" fmla="*/ 1343492 w 10402214"/>
              <a:gd name="connsiteY986" fmla="*/ 5770251 h 9019042"/>
              <a:gd name="connsiteX987" fmla="*/ 1336627 w 10402214"/>
              <a:gd name="connsiteY987" fmla="*/ 5804253 h 9019042"/>
              <a:gd name="connsiteX988" fmla="*/ 2312978 w 10402214"/>
              <a:gd name="connsiteY988" fmla="*/ 4148487 h 9019042"/>
              <a:gd name="connsiteX989" fmla="*/ 2301579 w 10402214"/>
              <a:gd name="connsiteY989" fmla="*/ 4155886 h 9019042"/>
              <a:gd name="connsiteX990" fmla="*/ 2301153 w 10402214"/>
              <a:gd name="connsiteY990" fmla="*/ 4155885 h 9019042"/>
              <a:gd name="connsiteX991" fmla="*/ 2292382 w 10402214"/>
              <a:gd name="connsiteY991" fmla="*/ 4146271 h 9019042"/>
              <a:gd name="connsiteX992" fmla="*/ 2301578 w 10402214"/>
              <a:gd name="connsiteY992" fmla="*/ 4137075 h 9019042"/>
              <a:gd name="connsiteX993" fmla="*/ 2305567 w 10402214"/>
              <a:gd name="connsiteY993" fmla="*/ 4137075 h 9019042"/>
              <a:gd name="connsiteX994" fmla="*/ 2312978 w 10402214"/>
              <a:gd name="connsiteY994" fmla="*/ 4148487 h 9019042"/>
              <a:gd name="connsiteX995" fmla="*/ 1686645 w 10402214"/>
              <a:gd name="connsiteY995" fmla="*/ 5334218 h 9019042"/>
              <a:gd name="connsiteX996" fmla="*/ 1630667 w 10402214"/>
              <a:gd name="connsiteY996" fmla="*/ 5371886 h 9019042"/>
              <a:gd name="connsiteX997" fmla="*/ 1630249 w 10402214"/>
              <a:gd name="connsiteY997" fmla="*/ 5371886 h 9019042"/>
              <a:gd name="connsiteX998" fmla="*/ 1569219 w 10402214"/>
              <a:gd name="connsiteY998" fmla="*/ 5310855 h 9019042"/>
              <a:gd name="connsiteX999" fmla="*/ 1629831 w 10402214"/>
              <a:gd name="connsiteY999" fmla="*/ 5249826 h 9019042"/>
              <a:gd name="connsiteX1000" fmla="*/ 1691279 w 10402214"/>
              <a:gd name="connsiteY1000" fmla="*/ 5310438 h 9019042"/>
              <a:gd name="connsiteX1001" fmla="*/ 1686645 w 10402214"/>
              <a:gd name="connsiteY1001" fmla="*/ 5334218 h 9019042"/>
              <a:gd name="connsiteX1002" fmla="*/ 2165975 w 10402214"/>
              <a:gd name="connsiteY1002" fmla="*/ 4516876 h 9019042"/>
              <a:gd name="connsiteX1003" fmla="*/ 2149421 w 10402214"/>
              <a:gd name="connsiteY1003" fmla="*/ 4523737 h 9019042"/>
              <a:gd name="connsiteX1004" fmla="*/ 2126012 w 10402214"/>
              <a:gd name="connsiteY1004" fmla="*/ 4500326 h 9019042"/>
              <a:gd name="connsiteX1005" fmla="*/ 2149421 w 10402214"/>
              <a:gd name="connsiteY1005" fmla="*/ 4476919 h 9019042"/>
              <a:gd name="connsiteX1006" fmla="*/ 2172831 w 10402214"/>
              <a:gd name="connsiteY1006" fmla="*/ 4500327 h 9019042"/>
              <a:gd name="connsiteX1007" fmla="*/ 2165975 w 10402214"/>
              <a:gd name="connsiteY1007" fmla="*/ 4516876 h 9019042"/>
              <a:gd name="connsiteX1008" fmla="*/ 1230599 w 10402214"/>
              <a:gd name="connsiteY1008" fmla="*/ 6138740 h 9019042"/>
              <a:gd name="connsiteX1009" fmla="*/ 1143683 w 10402214"/>
              <a:gd name="connsiteY1009" fmla="*/ 6195789 h 9019042"/>
              <a:gd name="connsiteX1010" fmla="*/ 1050047 w 10402214"/>
              <a:gd name="connsiteY1010" fmla="*/ 6102154 h 9019042"/>
              <a:gd name="connsiteX1011" fmla="*/ 1050047 w 10402214"/>
              <a:gd name="connsiteY1011" fmla="*/ 6101318 h 9019042"/>
              <a:gd name="connsiteX1012" fmla="*/ 1144518 w 10402214"/>
              <a:gd name="connsiteY1012" fmla="*/ 6007684 h 9019042"/>
              <a:gd name="connsiteX1013" fmla="*/ 1238154 w 10402214"/>
              <a:gd name="connsiteY1013" fmla="*/ 6102154 h 9019042"/>
              <a:gd name="connsiteX1014" fmla="*/ 1230599 w 10402214"/>
              <a:gd name="connsiteY1014" fmla="*/ 6138740 h 9019042"/>
              <a:gd name="connsiteX1015" fmla="*/ 1106320 w 10402214"/>
              <a:gd name="connsiteY1015" fmla="*/ 6458807 h 9019042"/>
              <a:gd name="connsiteX1016" fmla="*/ 1037507 w 10402214"/>
              <a:gd name="connsiteY1016" fmla="*/ 6503864 h 9019042"/>
              <a:gd name="connsiteX1017" fmla="*/ 963518 w 10402214"/>
              <a:gd name="connsiteY1017" fmla="*/ 6429458 h 9019042"/>
              <a:gd name="connsiteX1018" fmla="*/ 963518 w 10402214"/>
              <a:gd name="connsiteY1018" fmla="*/ 6429040 h 9019042"/>
              <a:gd name="connsiteX1019" fmla="*/ 1038343 w 10402214"/>
              <a:gd name="connsiteY1019" fmla="*/ 6355052 h 9019042"/>
              <a:gd name="connsiteX1020" fmla="*/ 1112331 w 10402214"/>
              <a:gd name="connsiteY1020" fmla="*/ 6429875 h 9019042"/>
              <a:gd name="connsiteX1021" fmla="*/ 1106320 w 10402214"/>
              <a:gd name="connsiteY1021" fmla="*/ 6458807 h 9019042"/>
              <a:gd name="connsiteX1022" fmla="*/ 2736729 w 10402214"/>
              <a:gd name="connsiteY1022" fmla="*/ 3661794 h 9019042"/>
              <a:gd name="connsiteX1023" fmla="*/ 2730041 w 10402214"/>
              <a:gd name="connsiteY1023" fmla="*/ 3668482 h 9019042"/>
              <a:gd name="connsiteX1024" fmla="*/ 2723353 w 10402214"/>
              <a:gd name="connsiteY1024" fmla="*/ 3661794 h 9019042"/>
              <a:gd name="connsiteX1025" fmla="*/ 2730041 w 10402214"/>
              <a:gd name="connsiteY1025" fmla="*/ 3655106 h 9019042"/>
              <a:gd name="connsiteX1026" fmla="*/ 2736729 w 10402214"/>
              <a:gd name="connsiteY1026" fmla="*/ 3661794 h 9019042"/>
              <a:gd name="connsiteX1027" fmla="*/ 2041454 w 10402214"/>
              <a:gd name="connsiteY1027" fmla="*/ 4878086 h 9019042"/>
              <a:gd name="connsiteX1028" fmla="*/ 2011895 w 10402214"/>
              <a:gd name="connsiteY1028" fmla="*/ 4890334 h 9019042"/>
              <a:gd name="connsiteX1029" fmla="*/ 1970093 w 10402214"/>
              <a:gd name="connsiteY1029" fmla="*/ 4848533 h 9019042"/>
              <a:gd name="connsiteX1030" fmla="*/ 2011895 w 10402214"/>
              <a:gd name="connsiteY1030" fmla="*/ 4806731 h 9019042"/>
              <a:gd name="connsiteX1031" fmla="*/ 2053697 w 10402214"/>
              <a:gd name="connsiteY1031" fmla="*/ 4848532 h 9019042"/>
              <a:gd name="connsiteX1032" fmla="*/ 2041454 w 10402214"/>
              <a:gd name="connsiteY1032" fmla="*/ 4878086 h 9019042"/>
              <a:gd name="connsiteX1033" fmla="*/ 959699 w 10402214"/>
              <a:gd name="connsiteY1033" fmla="*/ 6776346 h 9019042"/>
              <a:gd name="connsiteX1034" fmla="*/ 936348 w 10402214"/>
              <a:gd name="connsiteY1034" fmla="*/ 6786023 h 9019042"/>
              <a:gd name="connsiteX1035" fmla="*/ 935509 w 10402214"/>
              <a:gd name="connsiteY1035" fmla="*/ 6786023 h 9019042"/>
              <a:gd name="connsiteX1036" fmla="*/ 903326 w 10402214"/>
              <a:gd name="connsiteY1036" fmla="*/ 6752999 h 9019042"/>
              <a:gd name="connsiteX1037" fmla="*/ 936349 w 10402214"/>
              <a:gd name="connsiteY1037" fmla="*/ 6719976 h 9019042"/>
              <a:gd name="connsiteX1038" fmla="*/ 969372 w 10402214"/>
              <a:gd name="connsiteY1038" fmla="*/ 6752999 h 9019042"/>
              <a:gd name="connsiteX1039" fmla="*/ 959699 w 10402214"/>
              <a:gd name="connsiteY1039" fmla="*/ 6776346 h 9019042"/>
              <a:gd name="connsiteX1040" fmla="*/ 1593287 w 10402214"/>
              <a:gd name="connsiteY1040" fmla="*/ 5680521 h 9019042"/>
              <a:gd name="connsiteX1041" fmla="*/ 1512789 w 10402214"/>
              <a:gd name="connsiteY1041" fmla="*/ 5733885 h 9019042"/>
              <a:gd name="connsiteX1042" fmla="*/ 1425423 w 10402214"/>
              <a:gd name="connsiteY1042" fmla="*/ 5646520 h 9019042"/>
              <a:gd name="connsiteX1043" fmla="*/ 1512788 w 10402214"/>
              <a:gd name="connsiteY1043" fmla="*/ 5559156 h 9019042"/>
              <a:gd name="connsiteX1044" fmla="*/ 1600152 w 10402214"/>
              <a:gd name="connsiteY1044" fmla="*/ 5646520 h 9019042"/>
              <a:gd name="connsiteX1045" fmla="*/ 1593287 w 10402214"/>
              <a:gd name="connsiteY1045" fmla="*/ 5680521 h 9019042"/>
              <a:gd name="connsiteX1046" fmla="*/ 2564926 w 10402214"/>
              <a:gd name="connsiteY1046" fmla="*/ 4023793 h 9019042"/>
              <a:gd name="connsiteX1047" fmla="*/ 2556566 w 10402214"/>
              <a:gd name="connsiteY1047" fmla="*/ 4032153 h 9019042"/>
              <a:gd name="connsiteX1048" fmla="*/ 2548205 w 10402214"/>
              <a:gd name="connsiteY1048" fmla="*/ 4023792 h 9019042"/>
              <a:gd name="connsiteX1049" fmla="*/ 2556566 w 10402214"/>
              <a:gd name="connsiteY1049" fmla="*/ 4015433 h 9019042"/>
              <a:gd name="connsiteX1050" fmla="*/ 2564926 w 10402214"/>
              <a:gd name="connsiteY1050" fmla="*/ 4023793 h 9019042"/>
              <a:gd name="connsiteX1051" fmla="*/ 2421678 w 10402214"/>
              <a:gd name="connsiteY1051" fmla="*/ 4380482 h 9019042"/>
              <a:gd name="connsiteX1052" fmla="*/ 2405246 w 10402214"/>
              <a:gd name="connsiteY1052" fmla="*/ 4392061 h 9019042"/>
              <a:gd name="connsiteX1053" fmla="*/ 2400388 w 10402214"/>
              <a:gd name="connsiteY1053" fmla="*/ 4392062 h 9019042"/>
              <a:gd name="connsiteX1054" fmla="*/ 2388814 w 10402214"/>
              <a:gd name="connsiteY1054" fmla="*/ 4375635 h 9019042"/>
              <a:gd name="connsiteX1055" fmla="*/ 2405247 w 10402214"/>
              <a:gd name="connsiteY1055" fmla="*/ 4364055 h 9019042"/>
              <a:gd name="connsiteX1056" fmla="*/ 2410103 w 10402214"/>
              <a:gd name="connsiteY1056" fmla="*/ 4364055 h 9019042"/>
              <a:gd name="connsiteX1057" fmla="*/ 2421678 w 10402214"/>
              <a:gd name="connsiteY1057" fmla="*/ 4380482 h 9019042"/>
              <a:gd name="connsiteX1058" fmla="*/ 1946930 w 10402214"/>
              <a:gd name="connsiteY1058" fmla="*/ 5213256 h 9019042"/>
              <a:gd name="connsiteX1059" fmla="*/ 1886076 w 10402214"/>
              <a:gd name="connsiteY1059" fmla="*/ 5253587 h 9019042"/>
              <a:gd name="connsiteX1060" fmla="*/ 1885234 w 10402214"/>
              <a:gd name="connsiteY1060" fmla="*/ 5253587 h 9019042"/>
              <a:gd name="connsiteX1061" fmla="*/ 1820028 w 10402214"/>
              <a:gd name="connsiteY1061" fmla="*/ 5187541 h 9019042"/>
              <a:gd name="connsiteX1062" fmla="*/ 1886076 w 10402214"/>
              <a:gd name="connsiteY1062" fmla="*/ 5121495 h 9019042"/>
              <a:gd name="connsiteX1063" fmla="*/ 1952121 w 10402214"/>
              <a:gd name="connsiteY1063" fmla="*/ 5187541 h 9019042"/>
              <a:gd name="connsiteX1064" fmla="*/ 1946930 w 10402214"/>
              <a:gd name="connsiteY1064" fmla="*/ 5213256 h 9019042"/>
              <a:gd name="connsiteX1065" fmla="*/ 1488676 w 10402214"/>
              <a:gd name="connsiteY1065" fmla="*/ 6013784 h 9019042"/>
              <a:gd name="connsiteX1066" fmla="*/ 1402014 w 10402214"/>
              <a:gd name="connsiteY1066" fmla="*/ 6071220 h 9019042"/>
              <a:gd name="connsiteX1067" fmla="*/ 1401178 w 10402214"/>
              <a:gd name="connsiteY1067" fmla="*/ 6071220 h 9019042"/>
              <a:gd name="connsiteX1068" fmla="*/ 1307961 w 10402214"/>
              <a:gd name="connsiteY1068" fmla="*/ 5977168 h 9019042"/>
              <a:gd name="connsiteX1069" fmla="*/ 1402014 w 10402214"/>
              <a:gd name="connsiteY1069" fmla="*/ 5883115 h 9019042"/>
              <a:gd name="connsiteX1070" fmla="*/ 1496067 w 10402214"/>
              <a:gd name="connsiteY1070" fmla="*/ 5977168 h 9019042"/>
              <a:gd name="connsiteX1071" fmla="*/ 1488676 w 10402214"/>
              <a:gd name="connsiteY1071" fmla="*/ 6013784 h 9019042"/>
              <a:gd name="connsiteX1072" fmla="*/ 2281363 w 10402214"/>
              <a:gd name="connsiteY1072" fmla="*/ 4739448 h 9019042"/>
              <a:gd name="connsiteX1073" fmla="*/ 2266466 w 10402214"/>
              <a:gd name="connsiteY1073" fmla="*/ 4745284 h 9019042"/>
              <a:gd name="connsiteX1074" fmla="*/ 2245983 w 10402214"/>
              <a:gd name="connsiteY1074" fmla="*/ 4724802 h 9019042"/>
              <a:gd name="connsiteX1075" fmla="*/ 2245983 w 10402214"/>
              <a:gd name="connsiteY1075" fmla="*/ 4723966 h 9019042"/>
              <a:gd name="connsiteX1076" fmla="*/ 2267293 w 10402214"/>
              <a:gd name="connsiteY1076" fmla="*/ 4703482 h 9019042"/>
              <a:gd name="connsiteX1077" fmla="*/ 2287776 w 10402214"/>
              <a:gd name="connsiteY1077" fmla="*/ 4724801 h 9019042"/>
              <a:gd name="connsiteX1078" fmla="*/ 2281363 w 10402214"/>
              <a:gd name="connsiteY1078" fmla="*/ 4739448 h 9019042"/>
              <a:gd name="connsiteX1079" fmla="*/ 2990881 w 10402214"/>
              <a:gd name="connsiteY1079" fmla="*/ 3537643 h 9019042"/>
              <a:gd name="connsiteX1080" fmla="*/ 2987955 w 10402214"/>
              <a:gd name="connsiteY1080" fmla="*/ 3540570 h 9019042"/>
              <a:gd name="connsiteX1081" fmla="*/ 2985029 w 10402214"/>
              <a:gd name="connsiteY1081" fmla="*/ 3537643 h 9019042"/>
              <a:gd name="connsiteX1082" fmla="*/ 2987955 w 10402214"/>
              <a:gd name="connsiteY1082" fmla="*/ 3534718 h 9019042"/>
              <a:gd name="connsiteX1083" fmla="*/ 2990881 w 10402214"/>
              <a:gd name="connsiteY1083" fmla="*/ 3537643 h 9019042"/>
              <a:gd name="connsiteX1084" fmla="*/ 1833384 w 10402214"/>
              <a:gd name="connsiteY1084" fmla="*/ 5548965 h 9019042"/>
              <a:gd name="connsiteX1085" fmla="*/ 1769447 w 10402214"/>
              <a:gd name="connsiteY1085" fmla="*/ 5591342 h 9019042"/>
              <a:gd name="connsiteX1086" fmla="*/ 1700057 w 10402214"/>
              <a:gd name="connsiteY1086" fmla="*/ 5521952 h 9019042"/>
              <a:gd name="connsiteX1087" fmla="*/ 1769447 w 10402214"/>
              <a:gd name="connsiteY1087" fmla="*/ 5452562 h 9019042"/>
              <a:gd name="connsiteX1088" fmla="*/ 1838837 w 10402214"/>
              <a:gd name="connsiteY1088" fmla="*/ 5521952 h 9019042"/>
              <a:gd name="connsiteX1089" fmla="*/ 1833384 w 10402214"/>
              <a:gd name="connsiteY1089" fmla="*/ 5548965 h 9019042"/>
              <a:gd name="connsiteX1090" fmla="*/ 1381053 w 10402214"/>
              <a:gd name="connsiteY1090" fmla="*/ 6338689 h 9019042"/>
              <a:gd name="connsiteX1091" fmla="*/ 1297093 w 10402214"/>
              <a:gd name="connsiteY1091" fmla="*/ 6394344 h 9019042"/>
              <a:gd name="connsiteX1092" fmla="*/ 1294986 w 10402214"/>
              <a:gd name="connsiteY1092" fmla="*/ 6394345 h 9019042"/>
              <a:gd name="connsiteX1093" fmla="*/ 1205966 w 10402214"/>
              <a:gd name="connsiteY1093" fmla="*/ 6301964 h 9019042"/>
              <a:gd name="connsiteX1094" fmla="*/ 1297076 w 10402214"/>
              <a:gd name="connsiteY1094" fmla="*/ 6212091 h 9019042"/>
              <a:gd name="connsiteX1095" fmla="*/ 1388211 w 10402214"/>
              <a:gd name="connsiteY1095" fmla="*/ 6303217 h 9019042"/>
              <a:gd name="connsiteX1096" fmla="*/ 1381053 w 10402214"/>
              <a:gd name="connsiteY1096" fmla="*/ 6338689 h 9019042"/>
              <a:gd name="connsiteX1097" fmla="*/ 2819506 w 10402214"/>
              <a:gd name="connsiteY1097" fmla="*/ 3901315 h 9019042"/>
              <a:gd name="connsiteX1098" fmla="*/ 2811137 w 10402214"/>
              <a:gd name="connsiteY1098" fmla="*/ 3909674 h 9019042"/>
              <a:gd name="connsiteX1099" fmla="*/ 2810710 w 10402214"/>
              <a:gd name="connsiteY1099" fmla="*/ 3909675 h 9019042"/>
              <a:gd name="connsiteX1100" fmla="*/ 2802777 w 10402214"/>
              <a:gd name="connsiteY1100" fmla="*/ 3900896 h 9019042"/>
              <a:gd name="connsiteX1101" fmla="*/ 2811137 w 10402214"/>
              <a:gd name="connsiteY1101" fmla="*/ 3892536 h 9019042"/>
              <a:gd name="connsiteX1102" fmla="*/ 2819497 w 10402214"/>
              <a:gd name="connsiteY1102" fmla="*/ 3900896 h 9019042"/>
              <a:gd name="connsiteX1103" fmla="*/ 2819506 w 10402214"/>
              <a:gd name="connsiteY1103" fmla="*/ 3901315 h 9019042"/>
              <a:gd name="connsiteX1104" fmla="*/ 2172352 w 10402214"/>
              <a:gd name="connsiteY1104" fmla="*/ 5094715 h 9019042"/>
              <a:gd name="connsiteX1105" fmla="*/ 2141907 w 10402214"/>
              <a:gd name="connsiteY1105" fmla="*/ 5107326 h 9019042"/>
              <a:gd name="connsiteX1106" fmla="*/ 2098852 w 10402214"/>
              <a:gd name="connsiteY1106" fmla="*/ 5064271 h 9019042"/>
              <a:gd name="connsiteX1107" fmla="*/ 2141907 w 10402214"/>
              <a:gd name="connsiteY1107" fmla="*/ 5021215 h 9019042"/>
              <a:gd name="connsiteX1108" fmla="*/ 2184963 w 10402214"/>
              <a:gd name="connsiteY1108" fmla="*/ 5064271 h 9019042"/>
              <a:gd name="connsiteX1109" fmla="*/ 2172352 w 10402214"/>
              <a:gd name="connsiteY1109" fmla="*/ 5094715 h 9019042"/>
              <a:gd name="connsiteX1110" fmla="*/ 1108569 w 10402214"/>
              <a:gd name="connsiteY1110" fmla="*/ 6944448 h 9019042"/>
              <a:gd name="connsiteX1111" fmla="*/ 1101881 w 10402214"/>
              <a:gd name="connsiteY1111" fmla="*/ 6951137 h 9019042"/>
              <a:gd name="connsiteX1112" fmla="*/ 1095193 w 10402214"/>
              <a:gd name="connsiteY1112" fmla="*/ 6944448 h 9019042"/>
              <a:gd name="connsiteX1113" fmla="*/ 1101881 w 10402214"/>
              <a:gd name="connsiteY1113" fmla="*/ 6937761 h 9019042"/>
              <a:gd name="connsiteX1114" fmla="*/ 1108569 w 10402214"/>
              <a:gd name="connsiteY1114" fmla="*/ 6944448 h 9019042"/>
              <a:gd name="connsiteX1115" fmla="*/ 2665249 w 10402214"/>
              <a:gd name="connsiteY1115" fmla="*/ 4255791 h 9019042"/>
              <a:gd name="connsiteX1116" fmla="*/ 2656053 w 10402214"/>
              <a:gd name="connsiteY1116" fmla="*/ 4264987 h 9019042"/>
              <a:gd name="connsiteX1117" fmla="*/ 2655233 w 10402214"/>
              <a:gd name="connsiteY1117" fmla="*/ 4264988 h 9019042"/>
              <a:gd name="connsiteX1118" fmla="*/ 2646037 w 10402214"/>
              <a:gd name="connsiteY1118" fmla="*/ 4254955 h 9019042"/>
              <a:gd name="connsiteX1119" fmla="*/ 2656053 w 10402214"/>
              <a:gd name="connsiteY1119" fmla="*/ 4245758 h 9019042"/>
              <a:gd name="connsiteX1120" fmla="*/ 2665249 w 10402214"/>
              <a:gd name="connsiteY1120" fmla="*/ 4255791 h 9019042"/>
              <a:gd name="connsiteX1121" fmla="*/ 1281572 w 10402214"/>
              <a:gd name="connsiteY1121" fmla="*/ 6660976 h 9019042"/>
              <a:gd name="connsiteX1122" fmla="*/ 1197606 w 10402214"/>
              <a:gd name="connsiteY1122" fmla="*/ 6716632 h 9019042"/>
              <a:gd name="connsiteX1123" fmla="*/ 1197188 w 10402214"/>
              <a:gd name="connsiteY1123" fmla="*/ 6716632 h 9019042"/>
              <a:gd name="connsiteX1124" fmla="*/ 1106479 w 10402214"/>
              <a:gd name="connsiteY1124" fmla="*/ 6625924 h 9019042"/>
              <a:gd name="connsiteX1125" fmla="*/ 1106479 w 10402214"/>
              <a:gd name="connsiteY1125" fmla="*/ 6625506 h 9019042"/>
              <a:gd name="connsiteX1126" fmla="*/ 1197606 w 10402214"/>
              <a:gd name="connsiteY1126" fmla="*/ 6534380 h 9019042"/>
              <a:gd name="connsiteX1127" fmla="*/ 1288733 w 10402214"/>
              <a:gd name="connsiteY1127" fmla="*/ 6625506 h 9019042"/>
              <a:gd name="connsiteX1128" fmla="*/ 1281572 w 10402214"/>
              <a:gd name="connsiteY1128" fmla="*/ 6660976 h 9019042"/>
              <a:gd name="connsiteX1129" fmla="*/ 1740845 w 10402214"/>
              <a:gd name="connsiteY1129" fmla="*/ 5885765 h 9019042"/>
              <a:gd name="connsiteX1130" fmla="*/ 1660346 w 10402214"/>
              <a:gd name="connsiteY1130" fmla="*/ 5939129 h 9019042"/>
              <a:gd name="connsiteX1131" fmla="*/ 1572981 w 10402214"/>
              <a:gd name="connsiteY1131" fmla="*/ 5852182 h 9019042"/>
              <a:gd name="connsiteX1132" fmla="*/ 1572982 w 10402214"/>
              <a:gd name="connsiteY1132" fmla="*/ 5851763 h 9019042"/>
              <a:gd name="connsiteX1133" fmla="*/ 1660346 w 10402214"/>
              <a:gd name="connsiteY1133" fmla="*/ 5764400 h 9019042"/>
              <a:gd name="connsiteX1134" fmla="*/ 1747710 w 10402214"/>
              <a:gd name="connsiteY1134" fmla="*/ 5851764 h 9019042"/>
              <a:gd name="connsiteX1135" fmla="*/ 1740845 w 10402214"/>
              <a:gd name="connsiteY1135" fmla="*/ 5885765 h 9019042"/>
              <a:gd name="connsiteX1136" fmla="*/ 2535813 w 10402214"/>
              <a:gd name="connsiteY1136" fmla="*/ 4616681 h 9019042"/>
              <a:gd name="connsiteX1137" fmla="*/ 2521035 w 10402214"/>
              <a:gd name="connsiteY1137" fmla="*/ 4622806 h 9019042"/>
              <a:gd name="connsiteX1138" fmla="*/ 2500134 w 10402214"/>
              <a:gd name="connsiteY1138" fmla="*/ 4601904 h 9019042"/>
              <a:gd name="connsiteX1139" fmla="*/ 2521035 w 10402214"/>
              <a:gd name="connsiteY1139" fmla="*/ 4581005 h 9019042"/>
              <a:gd name="connsiteX1140" fmla="*/ 2541935 w 10402214"/>
              <a:gd name="connsiteY1140" fmla="*/ 4601905 h 9019042"/>
              <a:gd name="connsiteX1141" fmla="*/ 2535813 w 10402214"/>
              <a:gd name="connsiteY1141" fmla="*/ 4616681 h 9019042"/>
              <a:gd name="connsiteX1142" fmla="*/ 2074631 w 10402214"/>
              <a:gd name="connsiteY1142" fmla="*/ 5442681 h 9019042"/>
              <a:gd name="connsiteX1143" fmla="*/ 2029033 w 10402214"/>
              <a:gd name="connsiteY1143" fmla="*/ 5465938 h 9019042"/>
              <a:gd name="connsiteX1144" fmla="*/ 2018466 w 10402214"/>
              <a:gd name="connsiteY1144" fmla="*/ 5465938 h 9019042"/>
              <a:gd name="connsiteX1145" fmla="*/ 1957076 w 10402214"/>
              <a:gd name="connsiteY1145" fmla="*/ 5393999 h 9019042"/>
              <a:gd name="connsiteX1146" fmla="*/ 2029033 w 10402214"/>
              <a:gd name="connsiteY1146" fmla="*/ 5332592 h 9019042"/>
              <a:gd name="connsiteX1147" fmla="*/ 2090422 w 10402214"/>
              <a:gd name="connsiteY1147" fmla="*/ 5393999 h 9019042"/>
              <a:gd name="connsiteX1148" fmla="*/ 2074631 w 10402214"/>
              <a:gd name="connsiteY1148" fmla="*/ 5442681 h 9019042"/>
              <a:gd name="connsiteX1149" fmla="*/ 1640335 w 10402214"/>
              <a:gd name="connsiteY1149" fmla="*/ 6212003 h 9019042"/>
              <a:gd name="connsiteX1150" fmla="*/ 1557524 w 10402214"/>
              <a:gd name="connsiteY1150" fmla="*/ 6266892 h 9019042"/>
              <a:gd name="connsiteX1151" fmla="*/ 1467652 w 10402214"/>
              <a:gd name="connsiteY1151" fmla="*/ 6177020 h 9019042"/>
              <a:gd name="connsiteX1152" fmla="*/ 1557524 w 10402214"/>
              <a:gd name="connsiteY1152" fmla="*/ 6087147 h 9019042"/>
              <a:gd name="connsiteX1153" fmla="*/ 1647398 w 10402214"/>
              <a:gd name="connsiteY1153" fmla="*/ 6177020 h 9019042"/>
              <a:gd name="connsiteX1154" fmla="*/ 1640335 w 10402214"/>
              <a:gd name="connsiteY1154" fmla="*/ 6212003 h 9019042"/>
              <a:gd name="connsiteX1155" fmla="*/ 3071960 w 10402214"/>
              <a:gd name="connsiteY1155" fmla="*/ 3778838 h 9019042"/>
              <a:gd name="connsiteX1156" fmla="*/ 3066125 w 10402214"/>
              <a:gd name="connsiteY1156" fmla="*/ 3783855 h 9019042"/>
              <a:gd name="connsiteX1157" fmla="*/ 3060691 w 10402214"/>
              <a:gd name="connsiteY1157" fmla="*/ 3778421 h 9019042"/>
              <a:gd name="connsiteX1158" fmla="*/ 3060673 w 10402214"/>
              <a:gd name="connsiteY1158" fmla="*/ 3778002 h 9019042"/>
              <a:gd name="connsiteX1159" fmla="*/ 3066125 w 10402214"/>
              <a:gd name="connsiteY1159" fmla="*/ 3772569 h 9019042"/>
              <a:gd name="connsiteX1160" fmla="*/ 3071976 w 10402214"/>
              <a:gd name="connsiteY1160" fmla="*/ 3778420 h 9019042"/>
              <a:gd name="connsiteX1161" fmla="*/ 3071960 w 10402214"/>
              <a:gd name="connsiteY1161" fmla="*/ 3778838 h 9019042"/>
              <a:gd name="connsiteX1162" fmla="*/ 2416341 w 10402214"/>
              <a:gd name="connsiteY1162" fmla="*/ 4959536 h 9019042"/>
              <a:gd name="connsiteX1163" fmla="*/ 2397721 w 10402214"/>
              <a:gd name="connsiteY1163" fmla="*/ 4967249 h 9019042"/>
              <a:gd name="connsiteX1164" fmla="*/ 2371386 w 10402214"/>
              <a:gd name="connsiteY1164" fmla="*/ 4940914 h 9019042"/>
              <a:gd name="connsiteX1165" fmla="*/ 2397721 w 10402214"/>
              <a:gd name="connsiteY1165" fmla="*/ 4914579 h 9019042"/>
              <a:gd name="connsiteX1166" fmla="*/ 2424055 w 10402214"/>
              <a:gd name="connsiteY1166" fmla="*/ 4940913 h 9019042"/>
              <a:gd name="connsiteX1167" fmla="*/ 2416341 w 10402214"/>
              <a:gd name="connsiteY1167" fmla="*/ 4959536 h 9019042"/>
              <a:gd name="connsiteX1168" fmla="*/ 2920655 w 10402214"/>
              <a:gd name="connsiteY1168" fmla="*/ 4133312 h 9019042"/>
              <a:gd name="connsiteX1169" fmla="*/ 2911458 w 10402214"/>
              <a:gd name="connsiteY1169" fmla="*/ 4142508 h 9019042"/>
              <a:gd name="connsiteX1170" fmla="*/ 2902262 w 10402214"/>
              <a:gd name="connsiteY1170" fmla="*/ 4133312 h 9019042"/>
              <a:gd name="connsiteX1171" fmla="*/ 2911458 w 10402214"/>
              <a:gd name="connsiteY1171" fmla="*/ 4124116 h 9019042"/>
              <a:gd name="connsiteX1172" fmla="*/ 2920655 w 10402214"/>
              <a:gd name="connsiteY1172" fmla="*/ 4133312 h 9019042"/>
              <a:gd name="connsiteX1173" fmla="*/ 1544019 w 10402214"/>
              <a:gd name="connsiteY1173" fmla="*/ 6533390 h 9019042"/>
              <a:gd name="connsiteX1174" fmla="*/ 1459282 w 10402214"/>
              <a:gd name="connsiteY1174" fmla="*/ 6589557 h 9019042"/>
              <a:gd name="connsiteX1175" fmla="*/ 1458446 w 10402214"/>
              <a:gd name="connsiteY1175" fmla="*/ 6589557 h 9019042"/>
              <a:gd name="connsiteX1176" fmla="*/ 1367320 w 10402214"/>
              <a:gd name="connsiteY1176" fmla="*/ 6497593 h 9019042"/>
              <a:gd name="connsiteX1177" fmla="*/ 1459283 w 10402214"/>
              <a:gd name="connsiteY1177" fmla="*/ 6405631 h 9019042"/>
              <a:gd name="connsiteX1178" fmla="*/ 1551246 w 10402214"/>
              <a:gd name="connsiteY1178" fmla="*/ 6497593 h 9019042"/>
              <a:gd name="connsiteX1179" fmla="*/ 1544019 w 10402214"/>
              <a:gd name="connsiteY1179" fmla="*/ 6533390 h 9019042"/>
              <a:gd name="connsiteX1180" fmla="*/ 1993082 w 10402214"/>
              <a:gd name="connsiteY1180" fmla="*/ 5757439 h 9019042"/>
              <a:gd name="connsiteX1181" fmla="*/ 1919514 w 10402214"/>
              <a:gd name="connsiteY1181" fmla="*/ 5806200 h 9019042"/>
              <a:gd name="connsiteX1182" fmla="*/ 1839674 w 10402214"/>
              <a:gd name="connsiteY1182" fmla="*/ 5726360 h 9019042"/>
              <a:gd name="connsiteX1183" fmla="*/ 1919514 w 10402214"/>
              <a:gd name="connsiteY1183" fmla="*/ 5646520 h 9019042"/>
              <a:gd name="connsiteX1184" fmla="*/ 1999355 w 10402214"/>
              <a:gd name="connsiteY1184" fmla="*/ 5726360 h 9019042"/>
              <a:gd name="connsiteX1185" fmla="*/ 1993082 w 10402214"/>
              <a:gd name="connsiteY1185" fmla="*/ 5757439 h 9019042"/>
              <a:gd name="connsiteX1186" fmla="*/ 2309753 w 10402214"/>
              <a:gd name="connsiteY1186" fmla="*/ 5294218 h 9019042"/>
              <a:gd name="connsiteX1187" fmla="*/ 2284439 w 10402214"/>
              <a:gd name="connsiteY1187" fmla="*/ 5313782 h 9019042"/>
              <a:gd name="connsiteX1188" fmla="*/ 2262515 w 10402214"/>
              <a:gd name="connsiteY1188" fmla="*/ 5313782 h 9019042"/>
              <a:gd name="connsiteX1189" fmla="*/ 2233142 w 10402214"/>
              <a:gd name="connsiteY1189" fmla="*/ 5262491 h 9019042"/>
              <a:gd name="connsiteX1190" fmla="*/ 2284440 w 10402214"/>
              <a:gd name="connsiteY1190" fmla="*/ 5233105 h 9019042"/>
              <a:gd name="connsiteX1191" fmla="*/ 2313818 w 10402214"/>
              <a:gd name="connsiteY1191" fmla="*/ 5262491 h 9019042"/>
              <a:gd name="connsiteX1192" fmla="*/ 2309753 w 10402214"/>
              <a:gd name="connsiteY1192" fmla="*/ 5294218 h 9019042"/>
              <a:gd name="connsiteX1193" fmla="*/ 2785620 w 10402214"/>
              <a:gd name="connsiteY1193" fmla="*/ 4479427 h 9019042"/>
              <a:gd name="connsiteX1194" fmla="*/ 2775605 w 10402214"/>
              <a:gd name="connsiteY1194" fmla="*/ 4488624 h 9019042"/>
              <a:gd name="connsiteX1195" fmla="*/ 2766408 w 10402214"/>
              <a:gd name="connsiteY1195" fmla="*/ 4479427 h 9019042"/>
              <a:gd name="connsiteX1196" fmla="*/ 2766408 w 10402214"/>
              <a:gd name="connsiteY1196" fmla="*/ 4478592 h 9019042"/>
              <a:gd name="connsiteX1197" fmla="*/ 2776424 w 10402214"/>
              <a:gd name="connsiteY1197" fmla="*/ 4469395 h 9019042"/>
              <a:gd name="connsiteX1198" fmla="*/ 2785620 w 10402214"/>
              <a:gd name="connsiteY1198" fmla="*/ 4479427 h 9019042"/>
              <a:gd name="connsiteX1199" fmla="*/ 1433051 w 10402214"/>
              <a:gd name="connsiteY1199" fmla="*/ 6842495 h 9019042"/>
              <a:gd name="connsiteX1200" fmla="*/ 1365647 w 10402214"/>
              <a:gd name="connsiteY1200" fmla="*/ 6887182 h 9019042"/>
              <a:gd name="connsiteX1201" fmla="*/ 1292495 w 10402214"/>
              <a:gd name="connsiteY1201" fmla="*/ 6814029 h 9019042"/>
              <a:gd name="connsiteX1202" fmla="*/ 1365647 w 10402214"/>
              <a:gd name="connsiteY1202" fmla="*/ 6740878 h 9019042"/>
              <a:gd name="connsiteX1203" fmla="*/ 1438800 w 10402214"/>
              <a:gd name="connsiteY1203" fmla="*/ 6814030 h 9019042"/>
              <a:gd name="connsiteX1204" fmla="*/ 1433051 w 10402214"/>
              <a:gd name="connsiteY1204" fmla="*/ 6842495 h 9019042"/>
              <a:gd name="connsiteX1205" fmla="*/ 1897060 w 10402214"/>
              <a:gd name="connsiteY1205" fmla="*/ 6083706 h 9019042"/>
              <a:gd name="connsiteX1206" fmla="*/ 1820028 w 10402214"/>
              <a:gd name="connsiteY1206" fmla="*/ 6134758 h 9019042"/>
              <a:gd name="connsiteX1207" fmla="*/ 1736425 w 10402214"/>
              <a:gd name="connsiteY1207" fmla="*/ 6051155 h 9019042"/>
              <a:gd name="connsiteX1208" fmla="*/ 1820028 w 10402214"/>
              <a:gd name="connsiteY1208" fmla="*/ 5967553 h 9019042"/>
              <a:gd name="connsiteX1209" fmla="*/ 1903629 w 10402214"/>
              <a:gd name="connsiteY1209" fmla="*/ 6051156 h 9019042"/>
              <a:gd name="connsiteX1210" fmla="*/ 1897060 w 10402214"/>
              <a:gd name="connsiteY1210" fmla="*/ 6083706 h 9019042"/>
              <a:gd name="connsiteX1211" fmla="*/ 1303481 w 10402214"/>
              <a:gd name="connsiteY1211" fmla="*/ 7135189 h 9019042"/>
              <a:gd name="connsiteX1212" fmla="*/ 1276611 w 10402214"/>
              <a:gd name="connsiteY1212" fmla="*/ 7150112 h 9019042"/>
              <a:gd name="connsiteX1213" fmla="*/ 1264668 w 10402214"/>
              <a:gd name="connsiteY1213" fmla="*/ 7150112 h 9019042"/>
              <a:gd name="connsiteX1214" fmla="*/ 1249741 w 10402214"/>
              <a:gd name="connsiteY1214" fmla="*/ 7123234 h 9019042"/>
              <a:gd name="connsiteX1215" fmla="*/ 1276611 w 10402214"/>
              <a:gd name="connsiteY1215" fmla="*/ 7108311 h 9019042"/>
              <a:gd name="connsiteX1216" fmla="*/ 1288554 w 10402214"/>
              <a:gd name="connsiteY1216" fmla="*/ 7108311 h 9019042"/>
              <a:gd name="connsiteX1217" fmla="*/ 1303481 w 10402214"/>
              <a:gd name="connsiteY1217" fmla="*/ 7135189 h 9019042"/>
              <a:gd name="connsiteX1218" fmla="*/ 2667814 w 10402214"/>
              <a:gd name="connsiteY1218" fmla="*/ 4828019 h 9019042"/>
              <a:gd name="connsiteX1219" fmla="*/ 2656054 w 10402214"/>
              <a:gd name="connsiteY1219" fmla="*/ 4835156 h 9019042"/>
              <a:gd name="connsiteX1220" fmla="*/ 2650586 w 10402214"/>
              <a:gd name="connsiteY1220" fmla="*/ 4835156 h 9019042"/>
              <a:gd name="connsiteX1221" fmla="*/ 2635554 w 10402214"/>
              <a:gd name="connsiteY1221" fmla="*/ 4814674 h 9019042"/>
              <a:gd name="connsiteX1222" fmla="*/ 2656053 w 10402214"/>
              <a:gd name="connsiteY1222" fmla="*/ 4799625 h 9019042"/>
              <a:gd name="connsiteX1223" fmla="*/ 2671085 w 10402214"/>
              <a:gd name="connsiteY1223" fmla="*/ 4814674 h 9019042"/>
              <a:gd name="connsiteX1224" fmla="*/ 2667814 w 10402214"/>
              <a:gd name="connsiteY1224" fmla="*/ 4828019 h 9019042"/>
              <a:gd name="connsiteX1225" fmla="*/ 3168537 w 10402214"/>
              <a:gd name="connsiteY1225" fmla="*/ 4010834 h 9019042"/>
              <a:gd name="connsiteX1226" fmla="*/ 3165611 w 10402214"/>
              <a:gd name="connsiteY1226" fmla="*/ 4013760 h 9019042"/>
              <a:gd name="connsiteX1227" fmla="*/ 3162685 w 10402214"/>
              <a:gd name="connsiteY1227" fmla="*/ 4010834 h 9019042"/>
              <a:gd name="connsiteX1228" fmla="*/ 3165611 w 10402214"/>
              <a:gd name="connsiteY1228" fmla="*/ 4007908 h 9019042"/>
              <a:gd name="connsiteX1229" fmla="*/ 3168537 w 10402214"/>
              <a:gd name="connsiteY1229" fmla="*/ 4010834 h 9019042"/>
              <a:gd name="connsiteX1230" fmla="*/ 2240726 w 10402214"/>
              <a:gd name="connsiteY1230" fmla="*/ 5626159 h 9019042"/>
              <a:gd name="connsiteX1231" fmla="*/ 2179100 w 10402214"/>
              <a:gd name="connsiteY1231" fmla="*/ 5667002 h 9019042"/>
              <a:gd name="connsiteX1232" fmla="*/ 2112218 w 10402214"/>
              <a:gd name="connsiteY1232" fmla="*/ 5600120 h 9019042"/>
              <a:gd name="connsiteX1233" fmla="*/ 2179100 w 10402214"/>
              <a:gd name="connsiteY1233" fmla="*/ 5533238 h 9019042"/>
              <a:gd name="connsiteX1234" fmla="*/ 2245982 w 10402214"/>
              <a:gd name="connsiteY1234" fmla="*/ 5600120 h 9019042"/>
              <a:gd name="connsiteX1235" fmla="*/ 2240726 w 10402214"/>
              <a:gd name="connsiteY1235" fmla="*/ 5626159 h 9019042"/>
              <a:gd name="connsiteX1236" fmla="*/ 1802720 w 10402214"/>
              <a:gd name="connsiteY1236" fmla="*/ 6402894 h 9019042"/>
              <a:gd name="connsiteX1237" fmla="*/ 1722222 w 10402214"/>
              <a:gd name="connsiteY1237" fmla="*/ 6456252 h 9019042"/>
              <a:gd name="connsiteX1238" fmla="*/ 1634857 w 10402214"/>
              <a:gd name="connsiteY1238" fmla="*/ 6368889 h 9019042"/>
              <a:gd name="connsiteX1239" fmla="*/ 1722222 w 10402214"/>
              <a:gd name="connsiteY1239" fmla="*/ 6281523 h 9019042"/>
              <a:gd name="connsiteX1240" fmla="*/ 1809585 w 10402214"/>
              <a:gd name="connsiteY1240" fmla="*/ 6368889 h 9019042"/>
              <a:gd name="connsiteX1241" fmla="*/ 1802720 w 10402214"/>
              <a:gd name="connsiteY1241" fmla="*/ 6402894 h 9019042"/>
              <a:gd name="connsiteX1242" fmla="*/ 2563754 w 10402214"/>
              <a:gd name="connsiteY1242" fmla="*/ 5169823 h 9019042"/>
              <a:gd name="connsiteX1243" fmla="*/ 2542353 w 10402214"/>
              <a:gd name="connsiteY1243" fmla="*/ 5178345 h 9019042"/>
              <a:gd name="connsiteX1244" fmla="*/ 2512674 w 10402214"/>
              <a:gd name="connsiteY1244" fmla="*/ 5148667 h 9019042"/>
              <a:gd name="connsiteX1245" fmla="*/ 2512674 w 10402214"/>
              <a:gd name="connsiteY1245" fmla="*/ 5147830 h 9019042"/>
              <a:gd name="connsiteX1246" fmla="*/ 2543185 w 10402214"/>
              <a:gd name="connsiteY1246" fmla="*/ 5118151 h 9019042"/>
              <a:gd name="connsiteX1247" fmla="*/ 2572864 w 10402214"/>
              <a:gd name="connsiteY1247" fmla="*/ 5148667 h 9019042"/>
              <a:gd name="connsiteX1248" fmla="*/ 2563754 w 10402214"/>
              <a:gd name="connsiteY1248" fmla="*/ 5169823 h 9019042"/>
              <a:gd name="connsiteX1249" fmla="*/ 3043550 w 10402214"/>
              <a:gd name="connsiteY1249" fmla="*/ 4356532 h 9019042"/>
              <a:gd name="connsiteX1250" fmla="*/ 3032264 w 10402214"/>
              <a:gd name="connsiteY1250" fmla="*/ 4367818 h 9019042"/>
              <a:gd name="connsiteX1251" fmla="*/ 3020978 w 10402214"/>
              <a:gd name="connsiteY1251" fmla="*/ 4356532 h 9019042"/>
              <a:gd name="connsiteX1252" fmla="*/ 3032264 w 10402214"/>
              <a:gd name="connsiteY1252" fmla="*/ 4345246 h 9019042"/>
              <a:gd name="connsiteX1253" fmla="*/ 3043550 w 10402214"/>
              <a:gd name="connsiteY1253" fmla="*/ 4356532 h 9019042"/>
              <a:gd name="connsiteX1254" fmla="*/ 2146248 w 10402214"/>
              <a:gd name="connsiteY1254" fmla="*/ 5950131 h 9019042"/>
              <a:gd name="connsiteX1255" fmla="*/ 2079613 w 10402214"/>
              <a:gd name="connsiteY1255" fmla="*/ 5994307 h 9019042"/>
              <a:gd name="connsiteX1256" fmla="*/ 2078773 w 10402214"/>
              <a:gd name="connsiteY1256" fmla="*/ 5994307 h 9019042"/>
              <a:gd name="connsiteX1257" fmla="*/ 2007298 w 10402214"/>
              <a:gd name="connsiteY1257" fmla="*/ 5921990 h 9019042"/>
              <a:gd name="connsiteX1258" fmla="*/ 2079614 w 10402214"/>
              <a:gd name="connsiteY1258" fmla="*/ 5849674 h 9019042"/>
              <a:gd name="connsiteX1259" fmla="*/ 2151931 w 10402214"/>
              <a:gd name="connsiteY1259" fmla="*/ 5921990 h 9019042"/>
              <a:gd name="connsiteX1260" fmla="*/ 2146248 w 10402214"/>
              <a:gd name="connsiteY1260" fmla="*/ 5950131 h 9019042"/>
              <a:gd name="connsiteX1261" fmla="*/ 1714994 w 10402214"/>
              <a:gd name="connsiteY1261" fmla="*/ 6720284 h 9019042"/>
              <a:gd name="connsiteX1262" fmla="*/ 1630258 w 10402214"/>
              <a:gd name="connsiteY1262" fmla="*/ 6776451 h 9019042"/>
              <a:gd name="connsiteX1263" fmla="*/ 1538295 w 10402214"/>
              <a:gd name="connsiteY1263" fmla="*/ 6684488 h 9019042"/>
              <a:gd name="connsiteX1264" fmla="*/ 1630258 w 10402214"/>
              <a:gd name="connsiteY1264" fmla="*/ 6592525 h 9019042"/>
              <a:gd name="connsiteX1265" fmla="*/ 1722221 w 10402214"/>
              <a:gd name="connsiteY1265" fmla="*/ 6684488 h 9019042"/>
              <a:gd name="connsiteX1266" fmla="*/ 1714994 w 10402214"/>
              <a:gd name="connsiteY1266" fmla="*/ 6720284 h 9019042"/>
              <a:gd name="connsiteX1267" fmla="*/ 2921491 w 10402214"/>
              <a:gd name="connsiteY1267" fmla="*/ 4693451 h 9019042"/>
              <a:gd name="connsiteX1268" fmla="*/ 2910205 w 10402214"/>
              <a:gd name="connsiteY1268" fmla="*/ 4704737 h 9019042"/>
              <a:gd name="connsiteX1269" fmla="*/ 2898918 w 10402214"/>
              <a:gd name="connsiteY1269" fmla="*/ 4693450 h 9019042"/>
              <a:gd name="connsiteX1270" fmla="*/ 2910205 w 10402214"/>
              <a:gd name="connsiteY1270" fmla="*/ 4682165 h 9019042"/>
              <a:gd name="connsiteX1271" fmla="*/ 2921491 w 10402214"/>
              <a:gd name="connsiteY1271" fmla="*/ 4693451 h 9019042"/>
              <a:gd name="connsiteX1272" fmla="*/ 2474279 w 10402214"/>
              <a:gd name="connsiteY1272" fmla="*/ 5509050 h 9019042"/>
              <a:gd name="connsiteX1273" fmla="*/ 2439105 w 10402214"/>
              <a:gd name="connsiteY1273" fmla="*/ 5523623 h 9019042"/>
              <a:gd name="connsiteX1274" fmla="*/ 2389362 w 10402214"/>
              <a:gd name="connsiteY1274" fmla="*/ 5473880 h 9019042"/>
              <a:gd name="connsiteX1275" fmla="*/ 2439105 w 10402214"/>
              <a:gd name="connsiteY1275" fmla="*/ 5424137 h 9019042"/>
              <a:gd name="connsiteX1276" fmla="*/ 2488848 w 10402214"/>
              <a:gd name="connsiteY1276" fmla="*/ 5473880 h 9019042"/>
              <a:gd name="connsiteX1277" fmla="*/ 2474279 w 10402214"/>
              <a:gd name="connsiteY1277" fmla="*/ 5509050 h 9019042"/>
              <a:gd name="connsiteX1278" fmla="*/ 2060800 w 10402214"/>
              <a:gd name="connsiteY1278" fmla="*/ 6270342 h 9019042"/>
              <a:gd name="connsiteX1279" fmla="*/ 1987234 w 10402214"/>
              <a:gd name="connsiteY1279" fmla="*/ 6319103 h 9019042"/>
              <a:gd name="connsiteX1280" fmla="*/ 1907393 w 10402214"/>
              <a:gd name="connsiteY1280" fmla="*/ 6239680 h 9019042"/>
              <a:gd name="connsiteX1281" fmla="*/ 1907393 w 10402214"/>
              <a:gd name="connsiteY1281" fmla="*/ 6239262 h 9019042"/>
              <a:gd name="connsiteX1282" fmla="*/ 1987230 w 10402214"/>
              <a:gd name="connsiteY1282" fmla="*/ 6159422 h 9019042"/>
              <a:gd name="connsiteX1283" fmla="*/ 2067074 w 10402214"/>
              <a:gd name="connsiteY1283" fmla="*/ 6239262 h 9019042"/>
              <a:gd name="connsiteX1284" fmla="*/ 2060800 w 10402214"/>
              <a:gd name="connsiteY1284" fmla="*/ 6270342 h 9019042"/>
              <a:gd name="connsiteX1285" fmla="*/ 1629833 w 10402214"/>
              <a:gd name="connsiteY1285" fmla="*/ 7033966 h 9019042"/>
              <a:gd name="connsiteX1286" fmla="*/ 1541631 w 10402214"/>
              <a:gd name="connsiteY1286" fmla="*/ 7092427 h 9019042"/>
              <a:gd name="connsiteX1287" fmla="*/ 1445906 w 10402214"/>
              <a:gd name="connsiteY1287" fmla="*/ 6996701 h 9019042"/>
              <a:gd name="connsiteX1288" fmla="*/ 1541631 w 10402214"/>
              <a:gd name="connsiteY1288" fmla="*/ 6900977 h 9019042"/>
              <a:gd name="connsiteX1289" fmla="*/ 1637356 w 10402214"/>
              <a:gd name="connsiteY1289" fmla="*/ 6996701 h 9019042"/>
              <a:gd name="connsiteX1290" fmla="*/ 1629833 w 10402214"/>
              <a:gd name="connsiteY1290" fmla="*/ 7033966 h 9019042"/>
              <a:gd name="connsiteX1291" fmla="*/ 2821603 w 10402214"/>
              <a:gd name="connsiteY1291" fmla="*/ 5025771 h 9019042"/>
              <a:gd name="connsiteX1292" fmla="*/ 2801103 w 10402214"/>
              <a:gd name="connsiteY1292" fmla="*/ 5040818 h 9019042"/>
              <a:gd name="connsiteX1293" fmla="*/ 2795635 w 10402214"/>
              <a:gd name="connsiteY1293" fmla="*/ 5040818 h 9019042"/>
              <a:gd name="connsiteX1294" fmla="*/ 2780604 w 10402214"/>
              <a:gd name="connsiteY1294" fmla="*/ 5020335 h 9019042"/>
              <a:gd name="connsiteX1295" fmla="*/ 2801103 w 10402214"/>
              <a:gd name="connsiteY1295" fmla="*/ 5005288 h 9019042"/>
              <a:gd name="connsiteX1296" fmla="*/ 2806571 w 10402214"/>
              <a:gd name="connsiteY1296" fmla="*/ 5005288 h 9019042"/>
              <a:gd name="connsiteX1297" fmla="*/ 2821603 w 10402214"/>
              <a:gd name="connsiteY1297" fmla="*/ 5025771 h 9019042"/>
              <a:gd name="connsiteX1298" fmla="*/ 3291850 w 10402214"/>
              <a:gd name="connsiteY1298" fmla="*/ 4233637 h 9019042"/>
              <a:gd name="connsiteX1299" fmla="*/ 3285580 w 10402214"/>
              <a:gd name="connsiteY1299" fmla="*/ 4240325 h 9019042"/>
              <a:gd name="connsiteX1300" fmla="*/ 3278892 w 10402214"/>
              <a:gd name="connsiteY1300" fmla="*/ 4233637 h 9019042"/>
              <a:gd name="connsiteX1301" fmla="*/ 3285580 w 10402214"/>
              <a:gd name="connsiteY1301" fmla="*/ 4227367 h 9019042"/>
              <a:gd name="connsiteX1302" fmla="*/ 3291850 w 10402214"/>
              <a:gd name="connsiteY1302" fmla="*/ 4233637 h 9019042"/>
              <a:gd name="connsiteX1303" fmla="*/ 1532971 w 10402214"/>
              <a:gd name="connsiteY1303" fmla="*/ 7337745 h 9019042"/>
              <a:gd name="connsiteX1304" fmla="*/ 1455939 w 10402214"/>
              <a:gd name="connsiteY1304" fmla="*/ 7388797 h 9019042"/>
              <a:gd name="connsiteX1305" fmla="*/ 1372335 w 10402214"/>
              <a:gd name="connsiteY1305" fmla="*/ 7305194 h 9019042"/>
              <a:gd name="connsiteX1306" fmla="*/ 1455939 w 10402214"/>
              <a:gd name="connsiteY1306" fmla="*/ 7221592 h 9019042"/>
              <a:gd name="connsiteX1307" fmla="*/ 1539540 w 10402214"/>
              <a:gd name="connsiteY1307" fmla="*/ 7305195 h 9019042"/>
              <a:gd name="connsiteX1308" fmla="*/ 1532971 w 10402214"/>
              <a:gd name="connsiteY1308" fmla="*/ 7337745 h 9019042"/>
              <a:gd name="connsiteX1309" fmla="*/ 2413767 w 10402214"/>
              <a:gd name="connsiteY1309" fmla="*/ 5823919 h 9019042"/>
              <a:gd name="connsiteX1310" fmla="*/ 2342126 w 10402214"/>
              <a:gd name="connsiteY1310" fmla="*/ 5871411 h 9019042"/>
              <a:gd name="connsiteX1311" fmla="*/ 2264375 w 10402214"/>
              <a:gd name="connsiteY1311" fmla="*/ 5793660 h 9019042"/>
              <a:gd name="connsiteX1312" fmla="*/ 2342126 w 10402214"/>
              <a:gd name="connsiteY1312" fmla="*/ 5715910 h 9019042"/>
              <a:gd name="connsiteX1313" fmla="*/ 2419876 w 10402214"/>
              <a:gd name="connsiteY1313" fmla="*/ 5793660 h 9019042"/>
              <a:gd name="connsiteX1314" fmla="*/ 2413767 w 10402214"/>
              <a:gd name="connsiteY1314" fmla="*/ 5823919 h 9019042"/>
              <a:gd name="connsiteX1315" fmla="*/ 1978508 w 10402214"/>
              <a:gd name="connsiteY1315" fmla="*/ 6588214 h 9019042"/>
              <a:gd name="connsiteX1316" fmla="*/ 1895697 w 10402214"/>
              <a:gd name="connsiteY1316" fmla="*/ 6643104 h 9019042"/>
              <a:gd name="connsiteX1317" fmla="*/ 1805825 w 10402214"/>
              <a:gd name="connsiteY1317" fmla="*/ 6553232 h 9019042"/>
              <a:gd name="connsiteX1318" fmla="*/ 1895697 w 10402214"/>
              <a:gd name="connsiteY1318" fmla="*/ 6463358 h 9019042"/>
              <a:gd name="connsiteX1319" fmla="*/ 1985571 w 10402214"/>
              <a:gd name="connsiteY1319" fmla="*/ 6553232 h 9019042"/>
              <a:gd name="connsiteX1320" fmla="*/ 1978508 w 10402214"/>
              <a:gd name="connsiteY1320" fmla="*/ 6588214 h 9019042"/>
              <a:gd name="connsiteX1321" fmla="*/ 3175657 w 10402214"/>
              <a:gd name="connsiteY1321" fmla="*/ 4569717 h 9019042"/>
              <a:gd name="connsiteX1322" fmla="*/ 3167284 w 10402214"/>
              <a:gd name="connsiteY1322" fmla="*/ 4578078 h 9019042"/>
              <a:gd name="connsiteX1323" fmla="*/ 3166858 w 10402214"/>
              <a:gd name="connsiteY1323" fmla="*/ 4578078 h 9019042"/>
              <a:gd name="connsiteX1324" fmla="*/ 3158924 w 10402214"/>
              <a:gd name="connsiteY1324" fmla="*/ 4569300 h 9019042"/>
              <a:gd name="connsiteX1325" fmla="*/ 3167284 w 10402214"/>
              <a:gd name="connsiteY1325" fmla="*/ 4560940 h 9019042"/>
              <a:gd name="connsiteX1326" fmla="*/ 3175644 w 10402214"/>
              <a:gd name="connsiteY1326" fmla="*/ 4569300 h 9019042"/>
              <a:gd name="connsiteX1327" fmla="*/ 3175657 w 10402214"/>
              <a:gd name="connsiteY1327" fmla="*/ 4569717 h 9019042"/>
              <a:gd name="connsiteX1328" fmla="*/ 2721644 w 10402214"/>
              <a:gd name="connsiteY1328" fmla="*/ 5367674 h 9019042"/>
              <a:gd name="connsiteX1329" fmla="*/ 2700363 w 10402214"/>
              <a:gd name="connsiteY1329" fmla="*/ 5376484 h 9019042"/>
              <a:gd name="connsiteX1330" fmla="*/ 2670266 w 10402214"/>
              <a:gd name="connsiteY1330" fmla="*/ 5346387 h 9019042"/>
              <a:gd name="connsiteX1331" fmla="*/ 2700363 w 10402214"/>
              <a:gd name="connsiteY1331" fmla="*/ 5316290 h 9019042"/>
              <a:gd name="connsiteX1332" fmla="*/ 2730460 w 10402214"/>
              <a:gd name="connsiteY1332" fmla="*/ 5346387 h 9019042"/>
              <a:gd name="connsiteX1333" fmla="*/ 2721644 w 10402214"/>
              <a:gd name="connsiteY1333" fmla="*/ 5367674 h 9019042"/>
              <a:gd name="connsiteX1334" fmla="*/ 2324499 w 10402214"/>
              <a:gd name="connsiteY1334" fmla="*/ 6140665 h 9019042"/>
              <a:gd name="connsiteX1335" fmla="*/ 2250164 w 10402214"/>
              <a:gd name="connsiteY1335" fmla="*/ 6189937 h 9019042"/>
              <a:gd name="connsiteX1336" fmla="*/ 2169487 w 10402214"/>
              <a:gd name="connsiteY1336" fmla="*/ 6109260 h 9019042"/>
              <a:gd name="connsiteX1337" fmla="*/ 2250164 w 10402214"/>
              <a:gd name="connsiteY1337" fmla="*/ 6028584 h 9019042"/>
              <a:gd name="connsiteX1338" fmla="*/ 2330839 w 10402214"/>
              <a:gd name="connsiteY1338" fmla="*/ 6109260 h 9019042"/>
              <a:gd name="connsiteX1339" fmla="*/ 2324499 w 10402214"/>
              <a:gd name="connsiteY1339" fmla="*/ 6140665 h 9019042"/>
              <a:gd name="connsiteX1340" fmla="*/ 1897362 w 10402214"/>
              <a:gd name="connsiteY1340" fmla="*/ 6900622 h 9019042"/>
              <a:gd name="connsiteX1341" fmla="*/ 1809159 w 10402214"/>
              <a:gd name="connsiteY1341" fmla="*/ 6959082 h 9019042"/>
              <a:gd name="connsiteX1342" fmla="*/ 1713435 w 10402214"/>
              <a:gd name="connsiteY1342" fmla="*/ 6863356 h 9019042"/>
              <a:gd name="connsiteX1343" fmla="*/ 1809160 w 10402214"/>
              <a:gd name="connsiteY1343" fmla="*/ 6767631 h 9019042"/>
              <a:gd name="connsiteX1344" fmla="*/ 1904885 w 10402214"/>
              <a:gd name="connsiteY1344" fmla="*/ 6863355 h 9019042"/>
              <a:gd name="connsiteX1345" fmla="*/ 1897362 w 10402214"/>
              <a:gd name="connsiteY1345" fmla="*/ 6900622 h 9019042"/>
              <a:gd name="connsiteX1346" fmla="*/ 3069894 w 10402214"/>
              <a:gd name="connsiteY1346" fmla="*/ 4897440 h 9019042"/>
              <a:gd name="connsiteX1347" fmla="*/ 3060689 w 10402214"/>
              <a:gd name="connsiteY1347" fmla="*/ 4906636 h 9019042"/>
              <a:gd name="connsiteX1348" fmla="*/ 3060263 w 10402214"/>
              <a:gd name="connsiteY1348" fmla="*/ 4906636 h 9019042"/>
              <a:gd name="connsiteX1349" fmla="*/ 3051493 w 10402214"/>
              <a:gd name="connsiteY1349" fmla="*/ 4897022 h 9019042"/>
              <a:gd name="connsiteX1350" fmla="*/ 3060689 w 10402214"/>
              <a:gd name="connsiteY1350" fmla="*/ 4887826 h 9019042"/>
              <a:gd name="connsiteX1351" fmla="*/ 3069885 w 10402214"/>
              <a:gd name="connsiteY1351" fmla="*/ 4897022 h 9019042"/>
              <a:gd name="connsiteX1352" fmla="*/ 3069894 w 10402214"/>
              <a:gd name="connsiteY1352" fmla="*/ 4897440 h 9019042"/>
              <a:gd name="connsiteX1353" fmla="*/ 2669410 w 10402214"/>
              <a:gd name="connsiteY1353" fmla="*/ 5691089 h 9019042"/>
              <a:gd name="connsiteX1354" fmla="*/ 2605473 w 10402214"/>
              <a:gd name="connsiteY1354" fmla="*/ 5733465 h 9019042"/>
              <a:gd name="connsiteX1355" fmla="*/ 2536083 w 10402214"/>
              <a:gd name="connsiteY1355" fmla="*/ 5664076 h 9019042"/>
              <a:gd name="connsiteX1356" fmla="*/ 2605473 w 10402214"/>
              <a:gd name="connsiteY1356" fmla="*/ 5594685 h 9019042"/>
              <a:gd name="connsiteX1357" fmla="*/ 2674863 w 10402214"/>
              <a:gd name="connsiteY1357" fmla="*/ 5664076 h 9019042"/>
              <a:gd name="connsiteX1358" fmla="*/ 2669410 w 10402214"/>
              <a:gd name="connsiteY1358" fmla="*/ 5691089 h 9019042"/>
              <a:gd name="connsiteX1359" fmla="*/ 2235946 w 10402214"/>
              <a:gd name="connsiteY1359" fmla="*/ 6451760 h 9019042"/>
              <a:gd name="connsiteX1360" fmla="*/ 2162381 w 10402214"/>
              <a:gd name="connsiteY1360" fmla="*/ 6500521 h 9019042"/>
              <a:gd name="connsiteX1361" fmla="*/ 2082539 w 10402214"/>
              <a:gd name="connsiteY1361" fmla="*/ 6420680 h 9019042"/>
              <a:gd name="connsiteX1362" fmla="*/ 2162381 w 10402214"/>
              <a:gd name="connsiteY1362" fmla="*/ 6340840 h 9019042"/>
              <a:gd name="connsiteX1363" fmla="*/ 2242221 w 10402214"/>
              <a:gd name="connsiteY1363" fmla="*/ 6420679 h 9019042"/>
              <a:gd name="connsiteX1364" fmla="*/ 2235946 w 10402214"/>
              <a:gd name="connsiteY1364" fmla="*/ 6451760 h 9019042"/>
              <a:gd name="connsiteX1365" fmla="*/ 1216834 w 10402214"/>
              <a:gd name="connsiteY1365" fmla="*/ 8218553 h 9019042"/>
              <a:gd name="connsiteX1366" fmla="*/ 1213072 w 10402214"/>
              <a:gd name="connsiteY1366" fmla="*/ 8222315 h 9019042"/>
              <a:gd name="connsiteX1367" fmla="*/ 1209310 w 10402214"/>
              <a:gd name="connsiteY1367" fmla="*/ 8218553 h 9019042"/>
              <a:gd name="connsiteX1368" fmla="*/ 1213072 w 10402214"/>
              <a:gd name="connsiteY1368" fmla="*/ 8214791 h 9019042"/>
              <a:gd name="connsiteX1369" fmla="*/ 1216834 w 10402214"/>
              <a:gd name="connsiteY1369" fmla="*/ 8218553 h 9019042"/>
              <a:gd name="connsiteX1370" fmla="*/ 1809360 w 10402214"/>
              <a:gd name="connsiteY1370" fmla="*/ 7208125 h 9019042"/>
              <a:gd name="connsiteX1371" fmla="*/ 1725138 w 10402214"/>
              <a:gd name="connsiteY1371" fmla="*/ 7263393 h 9019042"/>
              <a:gd name="connsiteX1372" fmla="*/ 1724720 w 10402214"/>
              <a:gd name="connsiteY1372" fmla="*/ 7263393 h 9019042"/>
              <a:gd name="connsiteX1373" fmla="*/ 1634429 w 10402214"/>
              <a:gd name="connsiteY1373" fmla="*/ 7172267 h 9019042"/>
              <a:gd name="connsiteX1374" fmla="*/ 1634429 w 10402214"/>
              <a:gd name="connsiteY1374" fmla="*/ 7171848 h 9019042"/>
              <a:gd name="connsiteX1375" fmla="*/ 1725974 w 10402214"/>
              <a:gd name="connsiteY1375" fmla="*/ 7081141 h 9019042"/>
              <a:gd name="connsiteX1376" fmla="*/ 1816683 w 10402214"/>
              <a:gd name="connsiteY1376" fmla="*/ 7172684 h 9019042"/>
              <a:gd name="connsiteX1377" fmla="*/ 1809360 w 10402214"/>
              <a:gd name="connsiteY1377" fmla="*/ 7208125 h 9019042"/>
              <a:gd name="connsiteX1378" fmla="*/ 3427705 w 10402214"/>
              <a:gd name="connsiteY1378" fmla="*/ 4444733 h 9019042"/>
              <a:gd name="connsiteX1379" fmla="*/ 3424779 w 10402214"/>
              <a:gd name="connsiteY1379" fmla="*/ 4447659 h 9019042"/>
              <a:gd name="connsiteX1380" fmla="*/ 3421853 w 10402214"/>
              <a:gd name="connsiteY1380" fmla="*/ 4444733 h 9019042"/>
              <a:gd name="connsiteX1381" fmla="*/ 3424779 w 10402214"/>
              <a:gd name="connsiteY1381" fmla="*/ 4441807 h 9019042"/>
              <a:gd name="connsiteX1382" fmla="*/ 3427705 w 10402214"/>
              <a:gd name="connsiteY1382" fmla="*/ 4444733 h 9019042"/>
              <a:gd name="connsiteX1383" fmla="*/ 2976350 w 10402214"/>
              <a:gd name="connsiteY1383" fmla="*/ 5231955 h 9019042"/>
              <a:gd name="connsiteX1384" fmla="*/ 2962458 w 10402214"/>
              <a:gd name="connsiteY1384" fmla="*/ 5237702 h 9019042"/>
              <a:gd name="connsiteX1385" fmla="*/ 2942811 w 10402214"/>
              <a:gd name="connsiteY1385" fmla="*/ 5218056 h 9019042"/>
              <a:gd name="connsiteX1386" fmla="*/ 2962458 w 10402214"/>
              <a:gd name="connsiteY1386" fmla="*/ 5198409 h 9019042"/>
              <a:gd name="connsiteX1387" fmla="*/ 2982104 w 10402214"/>
              <a:gd name="connsiteY1387" fmla="*/ 5218056 h 9019042"/>
              <a:gd name="connsiteX1388" fmla="*/ 2976350 w 10402214"/>
              <a:gd name="connsiteY1388" fmla="*/ 5231955 h 9019042"/>
              <a:gd name="connsiteX1389" fmla="*/ 1696812 w 10402214"/>
              <a:gd name="connsiteY1389" fmla="*/ 7497624 h 9019042"/>
              <a:gd name="connsiteX1390" fmla="*/ 1644045 w 10402214"/>
              <a:gd name="connsiteY1390" fmla="*/ 7532595 h 9019042"/>
              <a:gd name="connsiteX1391" fmla="*/ 1586777 w 10402214"/>
              <a:gd name="connsiteY1391" fmla="*/ 7475327 h 9019042"/>
              <a:gd name="connsiteX1392" fmla="*/ 1644045 w 10402214"/>
              <a:gd name="connsiteY1392" fmla="*/ 7418059 h 9019042"/>
              <a:gd name="connsiteX1393" fmla="*/ 1701313 w 10402214"/>
              <a:gd name="connsiteY1393" fmla="*/ 7475327 h 9019042"/>
              <a:gd name="connsiteX1394" fmla="*/ 1696812 w 10402214"/>
              <a:gd name="connsiteY1394" fmla="*/ 7497624 h 9019042"/>
              <a:gd name="connsiteX1395" fmla="*/ 2590355 w 10402214"/>
              <a:gd name="connsiteY1395" fmla="*/ 6008992 h 9019042"/>
              <a:gd name="connsiteX1396" fmla="*/ 2516020 w 10402214"/>
              <a:gd name="connsiteY1396" fmla="*/ 6058263 h 9019042"/>
              <a:gd name="connsiteX1397" fmla="*/ 2435342 w 10402214"/>
              <a:gd name="connsiteY1397" fmla="*/ 5977587 h 9019042"/>
              <a:gd name="connsiteX1398" fmla="*/ 2516020 w 10402214"/>
              <a:gd name="connsiteY1398" fmla="*/ 5896910 h 9019042"/>
              <a:gd name="connsiteX1399" fmla="*/ 2596695 w 10402214"/>
              <a:gd name="connsiteY1399" fmla="*/ 5977587 h 9019042"/>
              <a:gd name="connsiteX1400" fmla="*/ 2590355 w 10402214"/>
              <a:gd name="connsiteY1400" fmla="*/ 6008992 h 9019042"/>
              <a:gd name="connsiteX1401" fmla="*/ 1570072 w 10402214"/>
              <a:gd name="connsiteY1401" fmla="*/ 7777968 h 9019042"/>
              <a:gd name="connsiteX1402" fmla="*/ 1564621 w 10402214"/>
              <a:gd name="connsiteY1402" fmla="*/ 7783402 h 9019042"/>
              <a:gd name="connsiteX1403" fmla="*/ 1558769 w 10402214"/>
              <a:gd name="connsiteY1403" fmla="*/ 7777550 h 9019042"/>
              <a:gd name="connsiteX1404" fmla="*/ 1558786 w 10402214"/>
              <a:gd name="connsiteY1404" fmla="*/ 7777132 h 9019042"/>
              <a:gd name="connsiteX1405" fmla="*/ 1564621 w 10402214"/>
              <a:gd name="connsiteY1405" fmla="*/ 7772116 h 9019042"/>
              <a:gd name="connsiteX1406" fmla="*/ 1570055 w 10402214"/>
              <a:gd name="connsiteY1406" fmla="*/ 7777550 h 9019042"/>
              <a:gd name="connsiteX1407" fmla="*/ 1570072 w 10402214"/>
              <a:gd name="connsiteY1407" fmla="*/ 7777968 h 9019042"/>
              <a:gd name="connsiteX1408" fmla="*/ 2158792 w 10402214"/>
              <a:gd name="connsiteY1408" fmla="*/ 6763082 h 9019042"/>
              <a:gd name="connsiteX1409" fmla="*/ 2077523 w 10402214"/>
              <a:gd name="connsiteY1409" fmla="*/ 6816956 h 9019042"/>
              <a:gd name="connsiteX1410" fmla="*/ 2076687 w 10402214"/>
              <a:gd name="connsiteY1410" fmla="*/ 6816956 h 9019042"/>
              <a:gd name="connsiteX1411" fmla="*/ 1989322 w 10402214"/>
              <a:gd name="connsiteY1411" fmla="*/ 6728756 h 9019042"/>
              <a:gd name="connsiteX1412" fmla="*/ 2077523 w 10402214"/>
              <a:gd name="connsiteY1412" fmla="*/ 6640555 h 9019042"/>
              <a:gd name="connsiteX1413" fmla="*/ 2165723 w 10402214"/>
              <a:gd name="connsiteY1413" fmla="*/ 6728756 h 9019042"/>
              <a:gd name="connsiteX1414" fmla="*/ 2158792 w 10402214"/>
              <a:gd name="connsiteY1414" fmla="*/ 6763082 h 9019042"/>
              <a:gd name="connsiteX1415" fmla="*/ 3329472 w 10402214"/>
              <a:gd name="connsiteY1415" fmla="*/ 4770365 h 9019042"/>
              <a:gd name="connsiteX1416" fmla="*/ 3321112 w 10402214"/>
              <a:gd name="connsiteY1416" fmla="*/ 4778725 h 9019042"/>
              <a:gd name="connsiteX1417" fmla="*/ 3312751 w 10402214"/>
              <a:gd name="connsiteY1417" fmla="*/ 4770365 h 9019042"/>
              <a:gd name="connsiteX1418" fmla="*/ 3321112 w 10402214"/>
              <a:gd name="connsiteY1418" fmla="*/ 4762005 h 9019042"/>
              <a:gd name="connsiteX1419" fmla="*/ 3329472 w 10402214"/>
              <a:gd name="connsiteY1419" fmla="*/ 4770365 h 9019042"/>
              <a:gd name="connsiteX1420" fmla="*/ 2895617 w 10402214"/>
              <a:gd name="connsiteY1420" fmla="*/ 5558775 h 9019042"/>
              <a:gd name="connsiteX1421" fmla="*/ 2870493 w 10402214"/>
              <a:gd name="connsiteY1421" fmla="*/ 5569188 h 9019042"/>
              <a:gd name="connsiteX1422" fmla="*/ 2834963 w 10402214"/>
              <a:gd name="connsiteY1422" fmla="*/ 5533657 h 9019042"/>
              <a:gd name="connsiteX1423" fmla="*/ 2870494 w 10402214"/>
              <a:gd name="connsiteY1423" fmla="*/ 5498126 h 9019042"/>
              <a:gd name="connsiteX1424" fmla="*/ 2906025 w 10402214"/>
              <a:gd name="connsiteY1424" fmla="*/ 5533657 h 9019042"/>
              <a:gd name="connsiteX1425" fmla="*/ 2895617 w 10402214"/>
              <a:gd name="connsiteY1425" fmla="*/ 5558775 h 9019042"/>
              <a:gd name="connsiteX1426" fmla="*/ 2504663 w 10402214"/>
              <a:gd name="connsiteY1426" fmla="*/ 6318321 h 9019042"/>
              <a:gd name="connsiteX1427" fmla="*/ 2430327 w 10402214"/>
              <a:gd name="connsiteY1427" fmla="*/ 6367593 h 9019042"/>
              <a:gd name="connsiteX1428" fmla="*/ 2349650 w 10402214"/>
              <a:gd name="connsiteY1428" fmla="*/ 6286916 h 9019042"/>
              <a:gd name="connsiteX1429" fmla="*/ 2430327 w 10402214"/>
              <a:gd name="connsiteY1429" fmla="*/ 6206240 h 9019042"/>
              <a:gd name="connsiteX1430" fmla="*/ 2511003 w 10402214"/>
              <a:gd name="connsiteY1430" fmla="*/ 6286916 h 9019042"/>
              <a:gd name="connsiteX1431" fmla="*/ 2504663 w 10402214"/>
              <a:gd name="connsiteY1431" fmla="*/ 6318321 h 9019042"/>
              <a:gd name="connsiteX1432" fmla="*/ 2082411 w 10402214"/>
              <a:gd name="connsiteY1432" fmla="*/ 7070966 h 9019042"/>
              <a:gd name="connsiteX1433" fmla="*/ 1996012 w 10402214"/>
              <a:gd name="connsiteY1433" fmla="*/ 7127122 h 9019042"/>
              <a:gd name="connsiteX1434" fmla="*/ 1903631 w 10402214"/>
              <a:gd name="connsiteY1434" fmla="*/ 7034323 h 9019042"/>
              <a:gd name="connsiteX1435" fmla="*/ 1903635 w 10402214"/>
              <a:gd name="connsiteY1435" fmla="*/ 7033069 h 9019042"/>
              <a:gd name="connsiteX1436" fmla="*/ 1997683 w 10402214"/>
              <a:gd name="connsiteY1436" fmla="*/ 6940688 h 9019042"/>
              <a:gd name="connsiteX1437" fmla="*/ 2090061 w 10402214"/>
              <a:gd name="connsiteY1437" fmla="*/ 7034740 h 9019042"/>
              <a:gd name="connsiteX1438" fmla="*/ 2082411 w 10402214"/>
              <a:gd name="connsiteY1438" fmla="*/ 7070966 h 9019042"/>
              <a:gd name="connsiteX1439" fmla="*/ 3236446 w 10402214"/>
              <a:gd name="connsiteY1439" fmla="*/ 5099534 h 9019042"/>
              <a:gd name="connsiteX1440" fmla="*/ 3225806 w 10402214"/>
              <a:gd name="connsiteY1440" fmla="*/ 5103939 h 9019042"/>
              <a:gd name="connsiteX1441" fmla="*/ 3210757 w 10402214"/>
              <a:gd name="connsiteY1441" fmla="*/ 5088890 h 9019042"/>
              <a:gd name="connsiteX1442" fmla="*/ 3225806 w 10402214"/>
              <a:gd name="connsiteY1442" fmla="*/ 5073843 h 9019042"/>
              <a:gd name="connsiteX1443" fmla="*/ 3240854 w 10402214"/>
              <a:gd name="connsiteY1443" fmla="*/ 5088891 h 9019042"/>
              <a:gd name="connsiteX1444" fmla="*/ 3236446 w 10402214"/>
              <a:gd name="connsiteY1444" fmla="*/ 5099534 h 9019042"/>
              <a:gd name="connsiteX1445" fmla="*/ 2846032 w 10402214"/>
              <a:gd name="connsiteY1445" fmla="*/ 5871794 h 9019042"/>
              <a:gd name="connsiteX1446" fmla="*/ 2781457 w 10402214"/>
              <a:gd name="connsiteY1446" fmla="*/ 5914048 h 9019042"/>
              <a:gd name="connsiteX1447" fmla="*/ 2712067 w 10402214"/>
              <a:gd name="connsiteY1447" fmla="*/ 5844658 h 9019042"/>
              <a:gd name="connsiteX1448" fmla="*/ 2712067 w 10402214"/>
              <a:gd name="connsiteY1448" fmla="*/ 5843821 h 9019042"/>
              <a:gd name="connsiteX1449" fmla="*/ 2782289 w 10402214"/>
              <a:gd name="connsiteY1449" fmla="*/ 5774432 h 9019042"/>
              <a:gd name="connsiteX1450" fmla="*/ 2851679 w 10402214"/>
              <a:gd name="connsiteY1450" fmla="*/ 5844658 h 9019042"/>
              <a:gd name="connsiteX1451" fmla="*/ 2846032 w 10402214"/>
              <a:gd name="connsiteY1451" fmla="*/ 5871794 h 9019042"/>
              <a:gd name="connsiteX1452" fmla="*/ 1993203 w 10402214"/>
              <a:gd name="connsiteY1452" fmla="*/ 7370350 h 9019042"/>
              <a:gd name="connsiteX1453" fmla="*/ 1916171 w 10402214"/>
              <a:gd name="connsiteY1453" fmla="*/ 7421403 h 9019042"/>
              <a:gd name="connsiteX1454" fmla="*/ 1832568 w 10402214"/>
              <a:gd name="connsiteY1454" fmla="*/ 7337800 h 9019042"/>
              <a:gd name="connsiteX1455" fmla="*/ 1916171 w 10402214"/>
              <a:gd name="connsiteY1455" fmla="*/ 7254198 h 9019042"/>
              <a:gd name="connsiteX1456" fmla="*/ 1999773 w 10402214"/>
              <a:gd name="connsiteY1456" fmla="*/ 7337800 h 9019042"/>
              <a:gd name="connsiteX1457" fmla="*/ 1993203 w 10402214"/>
              <a:gd name="connsiteY1457" fmla="*/ 7370350 h 9019042"/>
              <a:gd name="connsiteX1458" fmla="*/ 2427513 w 10402214"/>
              <a:gd name="connsiteY1458" fmla="*/ 6625670 h 9019042"/>
              <a:gd name="connsiteX1459" fmla="*/ 2347560 w 10402214"/>
              <a:gd name="connsiteY1459" fmla="*/ 6678176 h 9019042"/>
              <a:gd name="connsiteX1460" fmla="*/ 2261450 w 10402214"/>
              <a:gd name="connsiteY1460" fmla="*/ 6594573 h 9019042"/>
              <a:gd name="connsiteX1461" fmla="*/ 2261400 w 10402214"/>
              <a:gd name="connsiteY1461" fmla="*/ 6591270 h 9019042"/>
              <a:gd name="connsiteX1462" fmla="*/ 2348296 w 10402214"/>
              <a:gd name="connsiteY1462" fmla="*/ 6505118 h 9019042"/>
              <a:gd name="connsiteX1463" fmla="*/ 2434457 w 10402214"/>
              <a:gd name="connsiteY1463" fmla="*/ 6592023 h 9019042"/>
              <a:gd name="connsiteX1464" fmla="*/ 2427513 w 10402214"/>
              <a:gd name="connsiteY1464" fmla="*/ 6625670 h 9019042"/>
              <a:gd name="connsiteX1465" fmla="*/ 3589057 w 10402214"/>
              <a:gd name="connsiteY1465" fmla="*/ 4642870 h 9019042"/>
              <a:gd name="connsiteX1466" fmla="*/ 3582369 w 10402214"/>
              <a:gd name="connsiteY1466" fmla="*/ 4649140 h 9019042"/>
              <a:gd name="connsiteX1467" fmla="*/ 3576099 w 10402214"/>
              <a:gd name="connsiteY1467" fmla="*/ 4642870 h 9019042"/>
              <a:gd name="connsiteX1468" fmla="*/ 3582369 w 10402214"/>
              <a:gd name="connsiteY1468" fmla="*/ 4636182 h 9019042"/>
              <a:gd name="connsiteX1469" fmla="*/ 3589057 w 10402214"/>
              <a:gd name="connsiteY1469" fmla="*/ 4642870 h 9019042"/>
              <a:gd name="connsiteX1470" fmla="*/ 3154208 w 10402214"/>
              <a:gd name="connsiteY1470" fmla="*/ 5419005 h 9019042"/>
              <a:gd name="connsiteX1471" fmla="*/ 3136768 w 10402214"/>
              <a:gd name="connsiteY1471" fmla="*/ 5426226 h 9019042"/>
              <a:gd name="connsiteX1472" fmla="*/ 3135924 w 10402214"/>
              <a:gd name="connsiteY1472" fmla="*/ 5426226 h 9019042"/>
              <a:gd name="connsiteX1473" fmla="*/ 3112106 w 10402214"/>
              <a:gd name="connsiteY1473" fmla="*/ 5401564 h 9019042"/>
              <a:gd name="connsiteX1474" fmla="*/ 3136768 w 10402214"/>
              <a:gd name="connsiteY1474" fmla="*/ 5376901 h 9019042"/>
              <a:gd name="connsiteX1475" fmla="*/ 3161431 w 10402214"/>
              <a:gd name="connsiteY1475" fmla="*/ 5401564 h 9019042"/>
              <a:gd name="connsiteX1476" fmla="*/ 3154208 w 10402214"/>
              <a:gd name="connsiteY1476" fmla="*/ 5419005 h 9019042"/>
              <a:gd name="connsiteX1477" fmla="*/ 1873594 w 10402214"/>
              <a:gd name="connsiteY1477" fmla="*/ 7672268 h 9019042"/>
              <a:gd name="connsiteX1478" fmla="*/ 1838421 w 10402214"/>
              <a:gd name="connsiteY1478" fmla="*/ 7686842 h 9019042"/>
              <a:gd name="connsiteX1479" fmla="*/ 1788677 w 10402214"/>
              <a:gd name="connsiteY1479" fmla="*/ 7637097 h 9019042"/>
              <a:gd name="connsiteX1480" fmla="*/ 1838421 w 10402214"/>
              <a:gd name="connsiteY1480" fmla="*/ 7587354 h 9019042"/>
              <a:gd name="connsiteX1481" fmla="*/ 1888164 w 10402214"/>
              <a:gd name="connsiteY1481" fmla="*/ 7637097 h 9019042"/>
              <a:gd name="connsiteX1482" fmla="*/ 1873594 w 10402214"/>
              <a:gd name="connsiteY1482" fmla="*/ 7672268 h 9019042"/>
              <a:gd name="connsiteX1483" fmla="*/ 2771595 w 10402214"/>
              <a:gd name="connsiteY1483" fmla="*/ 6181367 h 9019042"/>
              <a:gd name="connsiteX1484" fmla="*/ 2699954 w 10402214"/>
              <a:gd name="connsiteY1484" fmla="*/ 6228854 h 9019042"/>
              <a:gd name="connsiteX1485" fmla="*/ 2622203 w 10402214"/>
              <a:gd name="connsiteY1485" fmla="*/ 6151104 h 9019042"/>
              <a:gd name="connsiteX1486" fmla="*/ 2699953 w 10402214"/>
              <a:gd name="connsiteY1486" fmla="*/ 6073354 h 9019042"/>
              <a:gd name="connsiteX1487" fmla="*/ 2777705 w 10402214"/>
              <a:gd name="connsiteY1487" fmla="*/ 6151104 h 9019042"/>
              <a:gd name="connsiteX1488" fmla="*/ 2771595 w 10402214"/>
              <a:gd name="connsiteY1488" fmla="*/ 6181367 h 9019042"/>
              <a:gd name="connsiteX1489" fmla="*/ 1765267 w 10402214"/>
              <a:gd name="connsiteY1489" fmla="*/ 7935559 h 9019042"/>
              <a:gd name="connsiteX1490" fmla="*/ 1762341 w 10402214"/>
              <a:gd name="connsiteY1490" fmla="*/ 7938485 h 9019042"/>
              <a:gd name="connsiteX1491" fmla="*/ 1759415 w 10402214"/>
              <a:gd name="connsiteY1491" fmla="*/ 7935559 h 9019042"/>
              <a:gd name="connsiteX1492" fmla="*/ 1762341 w 10402214"/>
              <a:gd name="connsiteY1492" fmla="*/ 7932633 h 9019042"/>
              <a:gd name="connsiteX1493" fmla="*/ 1765267 w 10402214"/>
              <a:gd name="connsiteY1493" fmla="*/ 7935559 h 9019042"/>
              <a:gd name="connsiteX1494" fmla="*/ 2350398 w 10402214"/>
              <a:gd name="connsiteY1494" fmla="*/ 6930752 h 9019042"/>
              <a:gd name="connsiteX1495" fmla="*/ 2267719 w 10402214"/>
              <a:gd name="connsiteY1495" fmla="*/ 6984997 h 9019042"/>
              <a:gd name="connsiteX1496" fmla="*/ 2178682 w 10402214"/>
              <a:gd name="connsiteY1496" fmla="*/ 6895960 h 9019042"/>
              <a:gd name="connsiteX1497" fmla="*/ 2178682 w 10402214"/>
              <a:gd name="connsiteY1497" fmla="*/ 6895124 h 9019042"/>
              <a:gd name="connsiteX1498" fmla="*/ 2268555 w 10402214"/>
              <a:gd name="connsiteY1498" fmla="*/ 6806087 h 9019042"/>
              <a:gd name="connsiteX1499" fmla="*/ 2357593 w 10402214"/>
              <a:gd name="connsiteY1499" fmla="*/ 6895961 h 9019042"/>
              <a:gd name="connsiteX1500" fmla="*/ 2350398 w 10402214"/>
              <a:gd name="connsiteY1500" fmla="*/ 6930752 h 9019042"/>
              <a:gd name="connsiteX1501" fmla="*/ 3506710 w 10402214"/>
              <a:gd name="connsiteY1501" fmla="*/ 4960561 h 9019042"/>
              <a:gd name="connsiteX1502" fmla="*/ 3492078 w 10402214"/>
              <a:gd name="connsiteY1502" fmla="*/ 4970593 h 9019042"/>
              <a:gd name="connsiteX1503" fmla="*/ 3482046 w 10402214"/>
              <a:gd name="connsiteY1503" fmla="*/ 4960561 h 9019042"/>
              <a:gd name="connsiteX1504" fmla="*/ 3492079 w 10402214"/>
              <a:gd name="connsiteY1504" fmla="*/ 4945930 h 9019042"/>
              <a:gd name="connsiteX1505" fmla="*/ 3496636 w 10402214"/>
              <a:gd name="connsiteY1505" fmla="*/ 4945930 h 9019042"/>
              <a:gd name="connsiteX1506" fmla="*/ 3506710 w 10402214"/>
              <a:gd name="connsiteY1506" fmla="*/ 4960561 h 9019042"/>
              <a:gd name="connsiteX1507" fmla="*/ 3101983 w 10402214"/>
              <a:gd name="connsiteY1507" fmla="*/ 5730793 h 9019042"/>
              <a:gd name="connsiteX1508" fmla="*/ 3090337 w 10402214"/>
              <a:gd name="connsiteY1508" fmla="*/ 5748065 h 9019042"/>
              <a:gd name="connsiteX1509" fmla="*/ 3051912 w 10402214"/>
              <a:gd name="connsiteY1509" fmla="*/ 5763981 h 9019042"/>
              <a:gd name="connsiteX1510" fmla="*/ 2997570 w 10402214"/>
              <a:gd name="connsiteY1510" fmla="*/ 5709641 h 9019042"/>
              <a:gd name="connsiteX1511" fmla="*/ 3051912 w 10402214"/>
              <a:gd name="connsiteY1511" fmla="*/ 5655298 h 9019042"/>
              <a:gd name="connsiteX1512" fmla="*/ 3106253 w 10402214"/>
              <a:gd name="connsiteY1512" fmla="*/ 5709640 h 9019042"/>
              <a:gd name="connsiteX1513" fmla="*/ 3101983 w 10402214"/>
              <a:gd name="connsiteY1513" fmla="*/ 5730793 h 9019042"/>
              <a:gd name="connsiteX1514" fmla="*/ 2689786 w 10402214"/>
              <a:gd name="connsiteY1514" fmla="*/ 6484149 h 9019042"/>
              <a:gd name="connsiteX1515" fmla="*/ 2619685 w 10402214"/>
              <a:gd name="connsiteY1515" fmla="*/ 6530617 h 9019042"/>
              <a:gd name="connsiteX1516" fmla="*/ 2543608 w 10402214"/>
              <a:gd name="connsiteY1516" fmla="*/ 6454957 h 9019042"/>
              <a:gd name="connsiteX1517" fmla="*/ 2543608 w 10402214"/>
              <a:gd name="connsiteY1517" fmla="*/ 6454539 h 9019042"/>
              <a:gd name="connsiteX1518" fmla="*/ 2619681 w 10402214"/>
              <a:gd name="connsiteY1518" fmla="*/ 6378461 h 9019042"/>
              <a:gd name="connsiteX1519" fmla="*/ 2695765 w 10402214"/>
              <a:gd name="connsiteY1519" fmla="*/ 6454539 h 9019042"/>
              <a:gd name="connsiteX1520" fmla="*/ 2689786 w 10402214"/>
              <a:gd name="connsiteY1520" fmla="*/ 6484149 h 9019042"/>
              <a:gd name="connsiteX1521" fmla="*/ 2276114 w 10402214"/>
              <a:gd name="connsiteY1521" fmla="*/ 7232774 h 9019042"/>
              <a:gd name="connsiteX1522" fmla="*/ 2189969 w 10402214"/>
              <a:gd name="connsiteY1522" fmla="*/ 7289311 h 9019042"/>
              <a:gd name="connsiteX1523" fmla="*/ 2189551 w 10402214"/>
              <a:gd name="connsiteY1523" fmla="*/ 7289311 h 9019042"/>
              <a:gd name="connsiteX1524" fmla="*/ 2097170 w 10402214"/>
              <a:gd name="connsiteY1524" fmla="*/ 7196094 h 9019042"/>
              <a:gd name="connsiteX1525" fmla="*/ 2097170 w 10402214"/>
              <a:gd name="connsiteY1525" fmla="*/ 7195676 h 9019042"/>
              <a:gd name="connsiteX1526" fmla="*/ 2190805 w 10402214"/>
              <a:gd name="connsiteY1526" fmla="*/ 7102878 h 9019042"/>
              <a:gd name="connsiteX1527" fmla="*/ 2283604 w 10402214"/>
              <a:gd name="connsiteY1527" fmla="*/ 7196512 h 9019042"/>
              <a:gd name="connsiteX1528" fmla="*/ 2276114 w 10402214"/>
              <a:gd name="connsiteY1528" fmla="*/ 7232774 h 9019042"/>
              <a:gd name="connsiteX1529" fmla="*/ 3848643 w 10402214"/>
              <a:gd name="connsiteY1529" fmla="*/ 4513704 h 9019042"/>
              <a:gd name="connsiteX1530" fmla="*/ 3845717 w 10402214"/>
              <a:gd name="connsiteY1530" fmla="*/ 4516630 h 9019042"/>
              <a:gd name="connsiteX1531" fmla="*/ 3842791 w 10402214"/>
              <a:gd name="connsiteY1531" fmla="*/ 4513704 h 9019042"/>
              <a:gd name="connsiteX1532" fmla="*/ 3845717 w 10402214"/>
              <a:gd name="connsiteY1532" fmla="*/ 4510778 h 9019042"/>
              <a:gd name="connsiteX1533" fmla="*/ 3848643 w 10402214"/>
              <a:gd name="connsiteY1533" fmla="*/ 4513704 h 9019042"/>
              <a:gd name="connsiteX1534" fmla="*/ 3417129 w 10402214"/>
              <a:gd name="connsiteY1534" fmla="*/ 5280632 h 9019042"/>
              <a:gd name="connsiteX1535" fmla="*/ 3404714 w 10402214"/>
              <a:gd name="connsiteY1535" fmla="*/ 5285773 h 9019042"/>
              <a:gd name="connsiteX1536" fmla="*/ 3386739 w 10402214"/>
              <a:gd name="connsiteY1536" fmla="*/ 5267799 h 9019042"/>
              <a:gd name="connsiteX1537" fmla="*/ 3386739 w 10402214"/>
              <a:gd name="connsiteY1537" fmla="*/ 5262323 h 9019042"/>
              <a:gd name="connsiteX1538" fmla="*/ 3407238 w 10402214"/>
              <a:gd name="connsiteY1538" fmla="*/ 5247316 h 9019042"/>
              <a:gd name="connsiteX1539" fmla="*/ 3422271 w 10402214"/>
              <a:gd name="connsiteY1539" fmla="*/ 5267798 h 9019042"/>
              <a:gd name="connsiteX1540" fmla="*/ 3422270 w 10402214"/>
              <a:gd name="connsiteY1540" fmla="*/ 5268217 h 9019042"/>
              <a:gd name="connsiteX1541" fmla="*/ 3417129 w 10402214"/>
              <a:gd name="connsiteY1541" fmla="*/ 5280632 h 9019042"/>
              <a:gd name="connsiteX1542" fmla="*/ 3041335 w 10402214"/>
              <a:gd name="connsiteY1542" fmla="*/ 6043145 h 9019042"/>
              <a:gd name="connsiteX1543" fmla="*/ 2971234 w 10402214"/>
              <a:gd name="connsiteY1543" fmla="*/ 6089613 h 9019042"/>
              <a:gd name="connsiteX1544" fmla="*/ 2895156 w 10402214"/>
              <a:gd name="connsiteY1544" fmla="*/ 6013953 h 9019042"/>
              <a:gd name="connsiteX1545" fmla="*/ 2895156 w 10402214"/>
              <a:gd name="connsiteY1545" fmla="*/ 6013535 h 9019042"/>
              <a:gd name="connsiteX1546" fmla="*/ 2971230 w 10402214"/>
              <a:gd name="connsiteY1546" fmla="*/ 5937457 h 9019042"/>
              <a:gd name="connsiteX1547" fmla="*/ 3047313 w 10402214"/>
              <a:gd name="connsiteY1547" fmla="*/ 6013535 h 9019042"/>
              <a:gd name="connsiteX1548" fmla="*/ 3041335 w 10402214"/>
              <a:gd name="connsiteY1548" fmla="*/ 6043145 h 9019042"/>
              <a:gd name="connsiteX1549" fmla="*/ 2618551 w 10402214"/>
              <a:gd name="connsiteY1549" fmla="*/ 6788058 h 9019042"/>
              <a:gd name="connsiteX1550" fmla="*/ 2541519 w 10402214"/>
              <a:gd name="connsiteY1550" fmla="*/ 6839110 h 9019042"/>
              <a:gd name="connsiteX1551" fmla="*/ 2457916 w 10402214"/>
              <a:gd name="connsiteY1551" fmla="*/ 6755507 h 9019042"/>
              <a:gd name="connsiteX1552" fmla="*/ 2541519 w 10402214"/>
              <a:gd name="connsiteY1552" fmla="*/ 6671905 h 9019042"/>
              <a:gd name="connsiteX1553" fmla="*/ 2625121 w 10402214"/>
              <a:gd name="connsiteY1553" fmla="*/ 6755508 h 9019042"/>
              <a:gd name="connsiteX1554" fmla="*/ 2618551 w 10402214"/>
              <a:gd name="connsiteY1554" fmla="*/ 6788058 h 9019042"/>
              <a:gd name="connsiteX1555" fmla="*/ 3764205 w 10402214"/>
              <a:gd name="connsiteY1555" fmla="*/ 4825540 h 9019042"/>
              <a:gd name="connsiteX1556" fmla="*/ 3757517 w 10402214"/>
              <a:gd name="connsiteY1556" fmla="*/ 4832229 h 9019042"/>
              <a:gd name="connsiteX1557" fmla="*/ 3750829 w 10402214"/>
              <a:gd name="connsiteY1557" fmla="*/ 4825540 h 9019042"/>
              <a:gd name="connsiteX1558" fmla="*/ 3757517 w 10402214"/>
              <a:gd name="connsiteY1558" fmla="*/ 4818853 h 9019042"/>
              <a:gd name="connsiteX1559" fmla="*/ 3764205 w 10402214"/>
              <a:gd name="connsiteY1559" fmla="*/ 4825540 h 9019042"/>
              <a:gd name="connsiteX1560" fmla="*/ 2203790 w 10402214"/>
              <a:gd name="connsiteY1560" fmla="*/ 7533336 h 9019042"/>
              <a:gd name="connsiteX1561" fmla="*/ 2112636 w 10402214"/>
              <a:gd name="connsiteY1561" fmla="*/ 7593207 h 9019042"/>
              <a:gd name="connsiteX1562" fmla="*/ 2014403 w 10402214"/>
              <a:gd name="connsiteY1562" fmla="*/ 7494556 h 9019042"/>
              <a:gd name="connsiteX1563" fmla="*/ 2014403 w 10402214"/>
              <a:gd name="connsiteY1563" fmla="*/ 7494138 h 9019042"/>
              <a:gd name="connsiteX1564" fmla="*/ 2113472 w 10402214"/>
              <a:gd name="connsiteY1564" fmla="*/ 7395903 h 9019042"/>
              <a:gd name="connsiteX1565" fmla="*/ 2211705 w 10402214"/>
              <a:gd name="connsiteY1565" fmla="*/ 7494972 h 9019042"/>
              <a:gd name="connsiteX1566" fmla="*/ 2203790 w 10402214"/>
              <a:gd name="connsiteY1566" fmla="*/ 7533336 h 9019042"/>
              <a:gd name="connsiteX1567" fmla="*/ 3342313 w 10402214"/>
              <a:gd name="connsiteY1567" fmla="*/ 5589973 h 9019042"/>
              <a:gd name="connsiteX1568" fmla="*/ 3324873 w 10402214"/>
              <a:gd name="connsiteY1568" fmla="*/ 5597193 h 9019042"/>
              <a:gd name="connsiteX1569" fmla="*/ 3324030 w 10402214"/>
              <a:gd name="connsiteY1569" fmla="*/ 5597193 h 9019042"/>
              <a:gd name="connsiteX1570" fmla="*/ 3300211 w 10402214"/>
              <a:gd name="connsiteY1570" fmla="*/ 5572531 h 9019042"/>
              <a:gd name="connsiteX1571" fmla="*/ 3324873 w 10402214"/>
              <a:gd name="connsiteY1571" fmla="*/ 5547869 h 9019042"/>
              <a:gd name="connsiteX1572" fmla="*/ 3349536 w 10402214"/>
              <a:gd name="connsiteY1572" fmla="*/ 5572531 h 9019042"/>
              <a:gd name="connsiteX1573" fmla="*/ 3342313 w 10402214"/>
              <a:gd name="connsiteY1573" fmla="*/ 5589973 h 9019042"/>
              <a:gd name="connsiteX1574" fmla="*/ 2960470 w 10402214"/>
              <a:gd name="connsiteY1574" fmla="*/ 6342970 h 9019042"/>
              <a:gd name="connsiteX1575" fmla="*/ 2893066 w 10402214"/>
              <a:gd name="connsiteY1575" fmla="*/ 6387656 h 9019042"/>
              <a:gd name="connsiteX1576" fmla="*/ 2819914 w 10402214"/>
              <a:gd name="connsiteY1576" fmla="*/ 6314504 h 9019042"/>
              <a:gd name="connsiteX1577" fmla="*/ 2893066 w 10402214"/>
              <a:gd name="connsiteY1577" fmla="*/ 6241352 h 9019042"/>
              <a:gd name="connsiteX1578" fmla="*/ 2966219 w 10402214"/>
              <a:gd name="connsiteY1578" fmla="*/ 6314505 h 9019042"/>
              <a:gd name="connsiteX1579" fmla="*/ 2960470 w 10402214"/>
              <a:gd name="connsiteY1579" fmla="*/ 6342970 h 9019042"/>
              <a:gd name="connsiteX1580" fmla="*/ 2119464 w 10402214"/>
              <a:gd name="connsiteY1580" fmla="*/ 7824573 h 9019042"/>
              <a:gd name="connsiteX1581" fmla="*/ 2039484 w 10402214"/>
              <a:gd name="connsiteY1581" fmla="*/ 7877037 h 9019042"/>
              <a:gd name="connsiteX1582" fmla="*/ 1953373 w 10402214"/>
              <a:gd name="connsiteY1582" fmla="*/ 7790926 h 9019042"/>
              <a:gd name="connsiteX1583" fmla="*/ 1953373 w 10402214"/>
              <a:gd name="connsiteY1583" fmla="*/ 7790091 h 9019042"/>
              <a:gd name="connsiteX1584" fmla="*/ 2040320 w 10402214"/>
              <a:gd name="connsiteY1584" fmla="*/ 7703979 h 9019042"/>
              <a:gd name="connsiteX1585" fmla="*/ 2126426 w 10402214"/>
              <a:gd name="connsiteY1585" fmla="*/ 7790926 h 9019042"/>
              <a:gd name="connsiteX1586" fmla="*/ 2119464 w 10402214"/>
              <a:gd name="connsiteY1586" fmla="*/ 7824573 h 9019042"/>
              <a:gd name="connsiteX1587" fmla="*/ 1968840 w 10402214"/>
              <a:gd name="connsiteY1587" fmla="*/ 8085625 h 9019042"/>
              <a:gd name="connsiteX1588" fmla="*/ 1966332 w 10402214"/>
              <a:gd name="connsiteY1588" fmla="*/ 8088133 h 9019042"/>
              <a:gd name="connsiteX1589" fmla="*/ 1963406 w 10402214"/>
              <a:gd name="connsiteY1589" fmla="*/ 8085625 h 9019042"/>
              <a:gd name="connsiteX1590" fmla="*/ 1966332 w 10402214"/>
              <a:gd name="connsiteY1590" fmla="*/ 8082700 h 9019042"/>
              <a:gd name="connsiteX1591" fmla="*/ 1968840 w 10402214"/>
              <a:gd name="connsiteY1591" fmla="*/ 8085625 h 9019042"/>
              <a:gd name="connsiteX1592" fmla="*/ 2549050 w 10402214"/>
              <a:gd name="connsiteY1592" fmla="*/ 7088697 h 9019042"/>
              <a:gd name="connsiteX1593" fmla="*/ 2465857 w 10402214"/>
              <a:gd name="connsiteY1593" fmla="*/ 7143842 h 9019042"/>
              <a:gd name="connsiteX1594" fmla="*/ 2375566 w 10402214"/>
              <a:gd name="connsiteY1594" fmla="*/ 7054386 h 9019042"/>
              <a:gd name="connsiteX1595" fmla="*/ 2375562 w 10402214"/>
              <a:gd name="connsiteY1595" fmla="*/ 7053550 h 9019042"/>
              <a:gd name="connsiteX1596" fmla="*/ 2465849 w 10402214"/>
              <a:gd name="connsiteY1596" fmla="*/ 6963261 h 9019042"/>
              <a:gd name="connsiteX1597" fmla="*/ 2556144 w 10402214"/>
              <a:gd name="connsiteY1597" fmla="*/ 7053550 h 9019042"/>
              <a:gd name="connsiteX1598" fmla="*/ 2549050 w 10402214"/>
              <a:gd name="connsiteY1598" fmla="*/ 7088697 h 9019042"/>
              <a:gd name="connsiteX1599" fmla="*/ 3686037 w 10402214"/>
              <a:gd name="connsiteY1599" fmla="*/ 5131527 h 9019042"/>
              <a:gd name="connsiteX1600" fmla="*/ 3674751 w 10402214"/>
              <a:gd name="connsiteY1600" fmla="*/ 5142814 h 9019042"/>
              <a:gd name="connsiteX1601" fmla="*/ 3663464 w 10402214"/>
              <a:gd name="connsiteY1601" fmla="*/ 5131527 h 9019042"/>
              <a:gd name="connsiteX1602" fmla="*/ 3674751 w 10402214"/>
              <a:gd name="connsiteY1602" fmla="*/ 5120241 h 9019042"/>
              <a:gd name="connsiteX1603" fmla="*/ 3686037 w 10402214"/>
              <a:gd name="connsiteY1603" fmla="*/ 5131527 h 9019042"/>
              <a:gd name="connsiteX1604" fmla="*/ 3292627 w 10402214"/>
              <a:gd name="connsiteY1604" fmla="*/ 5894479 h 9019042"/>
              <a:gd name="connsiteX1605" fmla="*/ 3281387 w 10402214"/>
              <a:gd name="connsiteY1605" fmla="*/ 5910859 h 9019042"/>
              <a:gd name="connsiteX1606" fmla="*/ 3244615 w 10402214"/>
              <a:gd name="connsiteY1606" fmla="*/ 5925752 h 9019042"/>
              <a:gd name="connsiteX1607" fmla="*/ 3193199 w 10402214"/>
              <a:gd name="connsiteY1607" fmla="*/ 5874336 h 9019042"/>
              <a:gd name="connsiteX1608" fmla="*/ 3193199 w 10402214"/>
              <a:gd name="connsiteY1608" fmla="*/ 5873500 h 9019042"/>
              <a:gd name="connsiteX1609" fmla="*/ 3245447 w 10402214"/>
              <a:gd name="connsiteY1609" fmla="*/ 5822084 h 9019042"/>
              <a:gd name="connsiteX1610" fmla="*/ 3296862 w 10402214"/>
              <a:gd name="connsiteY1610" fmla="*/ 5874337 h 9019042"/>
              <a:gd name="connsiteX1611" fmla="*/ 3292627 w 10402214"/>
              <a:gd name="connsiteY1611" fmla="*/ 5894479 h 9019042"/>
              <a:gd name="connsiteX1612" fmla="*/ 2894438 w 10402214"/>
              <a:gd name="connsiteY1612" fmla="*/ 6645933 h 9019042"/>
              <a:gd name="connsiteX1613" fmla="*/ 2817406 w 10402214"/>
              <a:gd name="connsiteY1613" fmla="*/ 6696986 h 9019042"/>
              <a:gd name="connsiteX1614" fmla="*/ 2733803 w 10402214"/>
              <a:gd name="connsiteY1614" fmla="*/ 6613383 h 9019042"/>
              <a:gd name="connsiteX1615" fmla="*/ 2817406 w 10402214"/>
              <a:gd name="connsiteY1615" fmla="*/ 6529781 h 9019042"/>
              <a:gd name="connsiteX1616" fmla="*/ 2901008 w 10402214"/>
              <a:gd name="connsiteY1616" fmla="*/ 6613383 h 9019042"/>
              <a:gd name="connsiteX1617" fmla="*/ 2894438 w 10402214"/>
              <a:gd name="connsiteY1617" fmla="*/ 6645933 h 9019042"/>
              <a:gd name="connsiteX1618" fmla="*/ 2475417 w 10402214"/>
              <a:gd name="connsiteY1618" fmla="*/ 7384975 h 9019042"/>
              <a:gd name="connsiteX1619" fmla="*/ 2391452 w 10402214"/>
              <a:gd name="connsiteY1619" fmla="*/ 7440631 h 9019042"/>
              <a:gd name="connsiteX1620" fmla="*/ 2300324 w 10402214"/>
              <a:gd name="connsiteY1620" fmla="*/ 7349504 h 9019042"/>
              <a:gd name="connsiteX1621" fmla="*/ 2391451 w 10402214"/>
              <a:gd name="connsiteY1621" fmla="*/ 7258379 h 9019042"/>
              <a:gd name="connsiteX1622" fmla="*/ 2482578 w 10402214"/>
              <a:gd name="connsiteY1622" fmla="*/ 7349504 h 9019042"/>
              <a:gd name="connsiteX1623" fmla="*/ 2475417 w 10402214"/>
              <a:gd name="connsiteY1623" fmla="*/ 7384975 h 9019042"/>
              <a:gd name="connsiteX1624" fmla="*/ 3610768 w 10402214"/>
              <a:gd name="connsiteY1624" fmla="*/ 5447707 h 9019042"/>
              <a:gd name="connsiteX1625" fmla="*/ 3596165 w 10402214"/>
              <a:gd name="connsiteY1625" fmla="*/ 5453398 h 9019042"/>
              <a:gd name="connsiteX1626" fmla="*/ 3595747 w 10402214"/>
              <a:gd name="connsiteY1626" fmla="*/ 5453398 h 9019042"/>
              <a:gd name="connsiteX1627" fmla="*/ 3575263 w 10402214"/>
              <a:gd name="connsiteY1627" fmla="*/ 5432915 h 9019042"/>
              <a:gd name="connsiteX1628" fmla="*/ 3596165 w 10402214"/>
              <a:gd name="connsiteY1628" fmla="*/ 5412015 h 9019042"/>
              <a:gd name="connsiteX1629" fmla="*/ 3617065 w 10402214"/>
              <a:gd name="connsiteY1629" fmla="*/ 5432915 h 9019042"/>
              <a:gd name="connsiteX1630" fmla="*/ 3617065 w 10402214"/>
              <a:gd name="connsiteY1630" fmla="*/ 5433333 h 9019042"/>
              <a:gd name="connsiteX1631" fmla="*/ 3610768 w 10402214"/>
              <a:gd name="connsiteY1631" fmla="*/ 5447707 h 9019042"/>
              <a:gd name="connsiteX1632" fmla="*/ 3227157 w 10402214"/>
              <a:gd name="connsiteY1632" fmla="*/ 6195992 h 9019042"/>
              <a:gd name="connsiteX1633" fmla="*/ 3169383 w 10402214"/>
              <a:gd name="connsiteY1633" fmla="*/ 6234287 h 9019042"/>
              <a:gd name="connsiteX1634" fmla="*/ 3106681 w 10402214"/>
              <a:gd name="connsiteY1634" fmla="*/ 6171586 h 9019042"/>
              <a:gd name="connsiteX1635" fmla="*/ 3169383 w 10402214"/>
              <a:gd name="connsiteY1635" fmla="*/ 6108883 h 9019042"/>
              <a:gd name="connsiteX1636" fmla="*/ 3232085 w 10402214"/>
              <a:gd name="connsiteY1636" fmla="*/ 6171586 h 9019042"/>
              <a:gd name="connsiteX1637" fmla="*/ 3227157 w 10402214"/>
              <a:gd name="connsiteY1637" fmla="*/ 6195992 h 9019042"/>
              <a:gd name="connsiteX1638" fmla="*/ 2822631 w 10402214"/>
              <a:gd name="connsiteY1638" fmla="*/ 6940990 h 9019042"/>
              <a:gd name="connsiteX1639" fmla="*/ 2743419 w 10402214"/>
              <a:gd name="connsiteY1639" fmla="*/ 6994611 h 9019042"/>
              <a:gd name="connsiteX1640" fmla="*/ 2742579 w 10402214"/>
              <a:gd name="connsiteY1640" fmla="*/ 6994611 h 9019042"/>
              <a:gd name="connsiteX1641" fmla="*/ 2656053 w 10402214"/>
              <a:gd name="connsiteY1641" fmla="*/ 6908083 h 9019042"/>
              <a:gd name="connsiteX1642" fmla="*/ 2741746 w 10402214"/>
              <a:gd name="connsiteY1642" fmla="*/ 6821554 h 9019042"/>
              <a:gd name="connsiteX1643" fmla="*/ 2829106 w 10402214"/>
              <a:gd name="connsiteY1643" fmla="*/ 6907247 h 9019042"/>
              <a:gd name="connsiteX1644" fmla="*/ 2822631 w 10402214"/>
              <a:gd name="connsiteY1644" fmla="*/ 6940990 h 9019042"/>
              <a:gd name="connsiteX1645" fmla="*/ 3950640 w 10402214"/>
              <a:gd name="connsiteY1645" fmla="*/ 4991911 h 9019042"/>
              <a:gd name="connsiteX1646" fmla="*/ 3947714 w 10402214"/>
              <a:gd name="connsiteY1646" fmla="*/ 4994837 h 9019042"/>
              <a:gd name="connsiteX1647" fmla="*/ 3944788 w 10402214"/>
              <a:gd name="connsiteY1647" fmla="*/ 4991911 h 9019042"/>
              <a:gd name="connsiteX1648" fmla="*/ 3947714 w 10402214"/>
              <a:gd name="connsiteY1648" fmla="*/ 4988985 h 9019042"/>
              <a:gd name="connsiteX1649" fmla="*/ 3950640 w 10402214"/>
              <a:gd name="connsiteY1649" fmla="*/ 4991911 h 9019042"/>
              <a:gd name="connsiteX1650" fmla="*/ 2258942 w 10402214"/>
              <a:gd name="connsiteY1650" fmla="*/ 7936396 h 9019042"/>
              <a:gd name="connsiteX1651" fmla="*/ 2246820 w 10402214"/>
              <a:gd name="connsiteY1651" fmla="*/ 7948518 h 9019042"/>
              <a:gd name="connsiteX1652" fmla="*/ 2246392 w 10402214"/>
              <a:gd name="connsiteY1652" fmla="*/ 7948518 h 9019042"/>
              <a:gd name="connsiteX1653" fmla="*/ 2234278 w 10402214"/>
              <a:gd name="connsiteY1653" fmla="*/ 7936396 h 9019042"/>
              <a:gd name="connsiteX1654" fmla="*/ 2234278 w 10402214"/>
              <a:gd name="connsiteY1654" fmla="*/ 7931839 h 9019042"/>
              <a:gd name="connsiteX1655" fmla="*/ 2248888 w 10402214"/>
              <a:gd name="connsiteY1655" fmla="*/ 7921765 h 9019042"/>
              <a:gd name="connsiteX1656" fmla="*/ 2258942 w 10402214"/>
              <a:gd name="connsiteY1656" fmla="*/ 7936396 h 9019042"/>
              <a:gd name="connsiteX1657" fmla="*/ 2408681 w 10402214"/>
              <a:gd name="connsiteY1657" fmla="*/ 7681824 h 9019042"/>
              <a:gd name="connsiteX1658" fmla="*/ 2318299 w 10402214"/>
              <a:gd name="connsiteY1658" fmla="*/ 7741182 h 9019042"/>
              <a:gd name="connsiteX1659" fmla="*/ 2220902 w 10402214"/>
              <a:gd name="connsiteY1659" fmla="*/ 7643786 h 9019042"/>
              <a:gd name="connsiteX1660" fmla="*/ 2220902 w 10402214"/>
              <a:gd name="connsiteY1660" fmla="*/ 7642950 h 9019042"/>
              <a:gd name="connsiteX1661" fmla="*/ 2319135 w 10402214"/>
              <a:gd name="connsiteY1661" fmla="*/ 7545552 h 9019042"/>
              <a:gd name="connsiteX1662" fmla="*/ 2416532 w 10402214"/>
              <a:gd name="connsiteY1662" fmla="*/ 7643786 h 9019042"/>
              <a:gd name="connsiteX1663" fmla="*/ 2408681 w 10402214"/>
              <a:gd name="connsiteY1663" fmla="*/ 7681824 h 9019042"/>
              <a:gd name="connsiteX1664" fmla="*/ 3552837 w 10402214"/>
              <a:gd name="connsiteY1664" fmla="*/ 5762455 h 9019042"/>
              <a:gd name="connsiteX1665" fmla="*/ 3520922 w 10402214"/>
              <a:gd name="connsiteY1665" fmla="*/ 5775685 h 9019042"/>
              <a:gd name="connsiteX1666" fmla="*/ 3475776 w 10402214"/>
              <a:gd name="connsiteY1666" fmla="*/ 5730540 h 9019042"/>
              <a:gd name="connsiteX1667" fmla="*/ 3520922 w 10402214"/>
              <a:gd name="connsiteY1667" fmla="*/ 5685394 h 9019042"/>
              <a:gd name="connsiteX1668" fmla="*/ 3566068 w 10402214"/>
              <a:gd name="connsiteY1668" fmla="*/ 5730539 h 9019042"/>
              <a:gd name="connsiteX1669" fmla="*/ 3552837 w 10402214"/>
              <a:gd name="connsiteY1669" fmla="*/ 5762455 h 9019042"/>
              <a:gd name="connsiteX1670" fmla="*/ 3159322 w 10402214"/>
              <a:gd name="connsiteY1670" fmla="*/ 6493674 h 9019042"/>
              <a:gd name="connsiteX1671" fmla="*/ 3095384 w 10402214"/>
              <a:gd name="connsiteY1671" fmla="*/ 6536051 h 9019042"/>
              <a:gd name="connsiteX1672" fmla="*/ 3025995 w 10402214"/>
              <a:gd name="connsiteY1672" fmla="*/ 6466660 h 9019042"/>
              <a:gd name="connsiteX1673" fmla="*/ 3095384 w 10402214"/>
              <a:gd name="connsiteY1673" fmla="*/ 6397271 h 9019042"/>
              <a:gd name="connsiteX1674" fmla="*/ 3164775 w 10402214"/>
              <a:gd name="connsiteY1674" fmla="*/ 6466660 h 9019042"/>
              <a:gd name="connsiteX1675" fmla="*/ 3159322 w 10402214"/>
              <a:gd name="connsiteY1675" fmla="*/ 6493674 h 9019042"/>
              <a:gd name="connsiteX1676" fmla="*/ 2178682 w 10402214"/>
              <a:gd name="connsiteY1676" fmla="*/ 8227330 h 9019042"/>
              <a:gd name="connsiteX1677" fmla="*/ 2175756 w 10402214"/>
              <a:gd name="connsiteY1677" fmla="*/ 8230257 h 9019042"/>
              <a:gd name="connsiteX1678" fmla="*/ 2172830 w 10402214"/>
              <a:gd name="connsiteY1678" fmla="*/ 8227330 h 9019042"/>
              <a:gd name="connsiteX1679" fmla="*/ 2175756 w 10402214"/>
              <a:gd name="connsiteY1679" fmla="*/ 8224405 h 9019042"/>
              <a:gd name="connsiteX1680" fmla="*/ 2178682 w 10402214"/>
              <a:gd name="connsiteY1680" fmla="*/ 8227330 h 9019042"/>
              <a:gd name="connsiteX1681" fmla="*/ 2754905 w 10402214"/>
              <a:gd name="connsiteY1681" fmla="*/ 7237805 h 9019042"/>
              <a:gd name="connsiteX1682" fmla="*/ 2670683 w 10402214"/>
              <a:gd name="connsiteY1682" fmla="*/ 7293073 h 9019042"/>
              <a:gd name="connsiteX1683" fmla="*/ 2579974 w 10402214"/>
              <a:gd name="connsiteY1683" fmla="*/ 7201946 h 9019042"/>
              <a:gd name="connsiteX1684" fmla="*/ 2579974 w 10402214"/>
              <a:gd name="connsiteY1684" fmla="*/ 7201528 h 9019042"/>
              <a:gd name="connsiteX1685" fmla="*/ 2671519 w 10402214"/>
              <a:gd name="connsiteY1685" fmla="*/ 7110820 h 9019042"/>
              <a:gd name="connsiteX1686" fmla="*/ 2762228 w 10402214"/>
              <a:gd name="connsiteY1686" fmla="*/ 7202364 h 9019042"/>
              <a:gd name="connsiteX1687" fmla="*/ 2754905 w 10402214"/>
              <a:gd name="connsiteY1687" fmla="*/ 7237805 h 9019042"/>
              <a:gd name="connsiteX1688" fmla="*/ 3883757 w 10402214"/>
              <a:gd name="connsiteY1688" fmla="*/ 5287447 h 9019042"/>
              <a:gd name="connsiteX1689" fmla="*/ 3872470 w 10402214"/>
              <a:gd name="connsiteY1689" fmla="*/ 5298732 h 9019042"/>
              <a:gd name="connsiteX1690" fmla="*/ 3861184 w 10402214"/>
              <a:gd name="connsiteY1690" fmla="*/ 5287446 h 9019042"/>
              <a:gd name="connsiteX1691" fmla="*/ 3872470 w 10402214"/>
              <a:gd name="connsiteY1691" fmla="*/ 5276160 h 9019042"/>
              <a:gd name="connsiteX1692" fmla="*/ 3883757 w 10402214"/>
              <a:gd name="connsiteY1692" fmla="*/ 5287447 h 9019042"/>
              <a:gd name="connsiteX1693" fmla="*/ 3502462 w 10402214"/>
              <a:gd name="connsiteY1693" fmla="*/ 6047922 h 9019042"/>
              <a:gd name="connsiteX1694" fmla="*/ 3447770 w 10402214"/>
              <a:gd name="connsiteY1694" fmla="*/ 6084178 h 9019042"/>
              <a:gd name="connsiteX1695" fmla="*/ 3447352 w 10402214"/>
              <a:gd name="connsiteY1695" fmla="*/ 6084178 h 9019042"/>
              <a:gd name="connsiteX1696" fmla="*/ 3388412 w 10402214"/>
              <a:gd name="connsiteY1696" fmla="*/ 6025240 h 9019042"/>
              <a:gd name="connsiteX1697" fmla="*/ 3388412 w 10402214"/>
              <a:gd name="connsiteY1697" fmla="*/ 6024822 h 9019042"/>
              <a:gd name="connsiteX1698" fmla="*/ 3447770 w 10402214"/>
              <a:gd name="connsiteY1698" fmla="*/ 5965464 h 9019042"/>
              <a:gd name="connsiteX1699" fmla="*/ 3507128 w 10402214"/>
              <a:gd name="connsiteY1699" fmla="*/ 6024822 h 9019042"/>
              <a:gd name="connsiteX1700" fmla="*/ 3502462 w 10402214"/>
              <a:gd name="connsiteY1700" fmla="*/ 6047922 h 9019042"/>
              <a:gd name="connsiteX1701" fmla="*/ 3100520 w 10402214"/>
              <a:gd name="connsiteY1701" fmla="*/ 6794328 h 9019042"/>
              <a:gd name="connsiteX1702" fmla="*/ 3023488 w 10402214"/>
              <a:gd name="connsiteY1702" fmla="*/ 6845381 h 9019042"/>
              <a:gd name="connsiteX1703" fmla="*/ 2939884 w 10402214"/>
              <a:gd name="connsiteY1703" fmla="*/ 6761777 h 9019042"/>
              <a:gd name="connsiteX1704" fmla="*/ 3023488 w 10402214"/>
              <a:gd name="connsiteY1704" fmla="*/ 6678176 h 9019042"/>
              <a:gd name="connsiteX1705" fmla="*/ 3107089 w 10402214"/>
              <a:gd name="connsiteY1705" fmla="*/ 6761778 h 9019042"/>
              <a:gd name="connsiteX1706" fmla="*/ 3100520 w 10402214"/>
              <a:gd name="connsiteY1706" fmla="*/ 6794328 h 9019042"/>
              <a:gd name="connsiteX1707" fmla="*/ 2680728 w 10402214"/>
              <a:gd name="connsiteY1707" fmla="*/ 7528434 h 9019042"/>
              <a:gd name="connsiteX1708" fmla="*/ 2599203 w 10402214"/>
              <a:gd name="connsiteY1708" fmla="*/ 7581920 h 9019042"/>
              <a:gd name="connsiteX1709" fmla="*/ 2511420 w 10402214"/>
              <a:gd name="connsiteY1709" fmla="*/ 7493719 h 9019042"/>
              <a:gd name="connsiteX1710" fmla="*/ 2511420 w 10402214"/>
              <a:gd name="connsiteY1710" fmla="*/ 7493302 h 9019042"/>
              <a:gd name="connsiteX1711" fmla="*/ 2600039 w 10402214"/>
              <a:gd name="connsiteY1711" fmla="*/ 7405519 h 9019042"/>
              <a:gd name="connsiteX1712" fmla="*/ 2687822 w 10402214"/>
              <a:gd name="connsiteY1712" fmla="*/ 7494138 h 9019042"/>
              <a:gd name="connsiteX1713" fmla="*/ 2680728 w 10402214"/>
              <a:gd name="connsiteY1713" fmla="*/ 7528434 h 9019042"/>
              <a:gd name="connsiteX1714" fmla="*/ 3811987 w 10402214"/>
              <a:gd name="connsiteY1714" fmla="*/ 5594847 h 9019042"/>
              <a:gd name="connsiteX1715" fmla="*/ 3800164 w 10402214"/>
              <a:gd name="connsiteY1715" fmla="*/ 5599744 h 9019042"/>
              <a:gd name="connsiteX1716" fmla="*/ 3783444 w 10402214"/>
              <a:gd name="connsiteY1716" fmla="*/ 5583023 h 9019042"/>
              <a:gd name="connsiteX1717" fmla="*/ 3800164 w 10402214"/>
              <a:gd name="connsiteY1717" fmla="*/ 5566303 h 9019042"/>
              <a:gd name="connsiteX1718" fmla="*/ 3816884 w 10402214"/>
              <a:gd name="connsiteY1718" fmla="*/ 5583023 h 9019042"/>
              <a:gd name="connsiteX1719" fmla="*/ 3811987 w 10402214"/>
              <a:gd name="connsiteY1719" fmla="*/ 5594847 h 9019042"/>
              <a:gd name="connsiteX1720" fmla="*/ 3440440 w 10402214"/>
              <a:gd name="connsiteY1720" fmla="*/ 6343312 h 9019042"/>
              <a:gd name="connsiteX1721" fmla="*/ 3375872 w 10402214"/>
              <a:gd name="connsiteY1721" fmla="*/ 6385566 h 9019042"/>
              <a:gd name="connsiteX1722" fmla="*/ 3306481 w 10402214"/>
              <a:gd name="connsiteY1722" fmla="*/ 6316177 h 9019042"/>
              <a:gd name="connsiteX1723" fmla="*/ 3306481 w 10402214"/>
              <a:gd name="connsiteY1723" fmla="*/ 6315341 h 9019042"/>
              <a:gd name="connsiteX1724" fmla="*/ 3376704 w 10402214"/>
              <a:gd name="connsiteY1724" fmla="*/ 6245950 h 9019042"/>
              <a:gd name="connsiteX1725" fmla="*/ 3446098 w 10402214"/>
              <a:gd name="connsiteY1725" fmla="*/ 6316176 h 9019042"/>
              <a:gd name="connsiteX1726" fmla="*/ 3440440 w 10402214"/>
              <a:gd name="connsiteY1726" fmla="*/ 6343312 h 9019042"/>
              <a:gd name="connsiteX1727" fmla="*/ 4157975 w 10402214"/>
              <a:gd name="connsiteY1727" fmla="*/ 5140725 h 9019042"/>
              <a:gd name="connsiteX1728" fmla="*/ 4152540 w 10402214"/>
              <a:gd name="connsiteY1728" fmla="*/ 5146158 h 9019042"/>
              <a:gd name="connsiteX1729" fmla="*/ 4147106 w 10402214"/>
              <a:gd name="connsiteY1729" fmla="*/ 5140724 h 9019042"/>
              <a:gd name="connsiteX1730" fmla="*/ 4152540 w 10402214"/>
              <a:gd name="connsiteY1730" fmla="*/ 5135290 h 9019042"/>
              <a:gd name="connsiteX1731" fmla="*/ 4157975 w 10402214"/>
              <a:gd name="connsiteY1731" fmla="*/ 5140725 h 9019042"/>
              <a:gd name="connsiteX1732" fmla="*/ 3037160 w 10402214"/>
              <a:gd name="connsiteY1732" fmla="*/ 7086420 h 9019042"/>
              <a:gd name="connsiteX1733" fmla="*/ 2952425 w 10402214"/>
              <a:gd name="connsiteY1733" fmla="*/ 7142587 h 9019042"/>
              <a:gd name="connsiteX1734" fmla="*/ 2860461 w 10402214"/>
              <a:gd name="connsiteY1734" fmla="*/ 7050624 h 9019042"/>
              <a:gd name="connsiteX1735" fmla="*/ 2952424 w 10402214"/>
              <a:gd name="connsiteY1735" fmla="*/ 6958663 h 9019042"/>
              <a:gd name="connsiteX1736" fmla="*/ 3044387 w 10402214"/>
              <a:gd name="connsiteY1736" fmla="*/ 7050624 h 9019042"/>
              <a:gd name="connsiteX1737" fmla="*/ 3037160 w 10402214"/>
              <a:gd name="connsiteY1737" fmla="*/ 7086420 h 9019042"/>
              <a:gd name="connsiteX1738" fmla="*/ 2621031 w 10402214"/>
              <a:gd name="connsiteY1738" fmla="*/ 7822277 h 9019042"/>
              <a:gd name="connsiteX1739" fmla="*/ 2530649 w 10402214"/>
              <a:gd name="connsiteY1739" fmla="*/ 7881635 h 9019042"/>
              <a:gd name="connsiteX1740" fmla="*/ 2433252 w 10402214"/>
              <a:gd name="connsiteY1740" fmla="*/ 7784239 h 9019042"/>
              <a:gd name="connsiteX1741" fmla="*/ 2433252 w 10402214"/>
              <a:gd name="connsiteY1741" fmla="*/ 7783403 h 9019042"/>
              <a:gd name="connsiteX1742" fmla="*/ 2531485 w 10402214"/>
              <a:gd name="connsiteY1742" fmla="*/ 7686005 h 9019042"/>
              <a:gd name="connsiteX1743" fmla="*/ 2628882 w 10402214"/>
              <a:gd name="connsiteY1743" fmla="*/ 7784239 h 9019042"/>
              <a:gd name="connsiteX1744" fmla="*/ 2621031 w 10402214"/>
              <a:gd name="connsiteY1744" fmla="*/ 7822277 h 9019042"/>
              <a:gd name="connsiteX1745" fmla="*/ 3753803 w 10402214"/>
              <a:gd name="connsiteY1745" fmla="*/ 5897222 h 9019042"/>
              <a:gd name="connsiteX1746" fmla="*/ 3729093 w 10402214"/>
              <a:gd name="connsiteY1746" fmla="*/ 5910703 h 9019042"/>
              <a:gd name="connsiteX1747" fmla="*/ 3721277 w 10402214"/>
              <a:gd name="connsiteY1747" fmla="*/ 5910703 h 9019042"/>
              <a:gd name="connsiteX1748" fmla="*/ 3688587 w 10402214"/>
              <a:gd name="connsiteY1748" fmla="*/ 5870199 h 9019042"/>
              <a:gd name="connsiteX1749" fmla="*/ 3729093 w 10402214"/>
              <a:gd name="connsiteY1749" fmla="*/ 5837552 h 9019042"/>
              <a:gd name="connsiteX1750" fmla="*/ 3761739 w 10402214"/>
              <a:gd name="connsiteY1750" fmla="*/ 5870199 h 9019042"/>
              <a:gd name="connsiteX1751" fmla="*/ 3753803 w 10402214"/>
              <a:gd name="connsiteY1751" fmla="*/ 5897222 h 9019042"/>
              <a:gd name="connsiteX1752" fmla="*/ 2494730 w 10402214"/>
              <a:gd name="connsiteY1752" fmla="*/ 8106104 h 9019042"/>
              <a:gd name="connsiteX1753" fmla="*/ 2459587 w 10402214"/>
              <a:gd name="connsiteY1753" fmla="*/ 8124501 h 9019042"/>
              <a:gd name="connsiteX1754" fmla="*/ 2450287 w 10402214"/>
              <a:gd name="connsiteY1754" fmla="*/ 8124501 h 9019042"/>
              <a:gd name="connsiteX1755" fmla="*/ 2403315 w 10402214"/>
              <a:gd name="connsiteY1755" fmla="*/ 8068237 h 9019042"/>
              <a:gd name="connsiteX1756" fmla="*/ 2459588 w 10402214"/>
              <a:gd name="connsiteY1756" fmla="*/ 8021252 h 9019042"/>
              <a:gd name="connsiteX1757" fmla="*/ 2506563 w 10402214"/>
              <a:gd name="connsiteY1757" fmla="*/ 8068237 h 9019042"/>
              <a:gd name="connsiteX1758" fmla="*/ 2494730 w 10402214"/>
              <a:gd name="connsiteY1758" fmla="*/ 8106104 h 9019042"/>
              <a:gd name="connsiteX1759" fmla="*/ 3378695 w 10402214"/>
              <a:gd name="connsiteY1759" fmla="*/ 6638257 h 9019042"/>
              <a:gd name="connsiteX1760" fmla="*/ 3305646 w 10402214"/>
              <a:gd name="connsiteY1760" fmla="*/ 6686119 h 9019042"/>
              <a:gd name="connsiteX1761" fmla="*/ 3305226 w 10402214"/>
              <a:gd name="connsiteY1761" fmla="*/ 6686119 h 9019042"/>
              <a:gd name="connsiteX1762" fmla="*/ 3227058 w 10402214"/>
              <a:gd name="connsiteY1762" fmla="*/ 6607113 h 9019042"/>
              <a:gd name="connsiteX1763" fmla="*/ 3227058 w 10402214"/>
              <a:gd name="connsiteY1763" fmla="*/ 6606695 h 9019042"/>
              <a:gd name="connsiteX1764" fmla="*/ 3306480 w 10402214"/>
              <a:gd name="connsiteY1764" fmla="*/ 6528110 h 9019042"/>
              <a:gd name="connsiteX1765" fmla="*/ 3385067 w 10402214"/>
              <a:gd name="connsiteY1765" fmla="*/ 6607532 h 9019042"/>
              <a:gd name="connsiteX1766" fmla="*/ 3378695 w 10402214"/>
              <a:gd name="connsiteY1766" fmla="*/ 6638257 h 9019042"/>
              <a:gd name="connsiteX1767" fmla="*/ 2963886 w 10402214"/>
              <a:gd name="connsiteY1767" fmla="*/ 7376724 h 9019042"/>
              <a:gd name="connsiteX1768" fmla="*/ 2882616 w 10402214"/>
              <a:gd name="connsiteY1768" fmla="*/ 7430598 h 9019042"/>
              <a:gd name="connsiteX1769" fmla="*/ 2794415 w 10402214"/>
              <a:gd name="connsiteY1769" fmla="*/ 7342398 h 9019042"/>
              <a:gd name="connsiteX1770" fmla="*/ 2882616 w 10402214"/>
              <a:gd name="connsiteY1770" fmla="*/ 7254198 h 9019042"/>
              <a:gd name="connsiteX1771" fmla="*/ 2970817 w 10402214"/>
              <a:gd name="connsiteY1771" fmla="*/ 7342398 h 9019042"/>
              <a:gd name="connsiteX1772" fmla="*/ 2963886 w 10402214"/>
              <a:gd name="connsiteY1772" fmla="*/ 7376724 h 9019042"/>
              <a:gd name="connsiteX1773" fmla="*/ 2396451 w 10402214"/>
              <a:gd name="connsiteY1773" fmla="*/ 8361514 h 9019042"/>
              <a:gd name="connsiteX1774" fmla="*/ 2390616 w 10402214"/>
              <a:gd name="connsiteY1774" fmla="*/ 8366530 h 9019042"/>
              <a:gd name="connsiteX1775" fmla="*/ 2385182 w 10402214"/>
              <a:gd name="connsiteY1775" fmla="*/ 8361096 h 9019042"/>
              <a:gd name="connsiteX1776" fmla="*/ 2385165 w 10402214"/>
              <a:gd name="connsiteY1776" fmla="*/ 8360677 h 9019042"/>
              <a:gd name="connsiteX1777" fmla="*/ 2390616 w 10402214"/>
              <a:gd name="connsiteY1777" fmla="*/ 8355244 h 9019042"/>
              <a:gd name="connsiteX1778" fmla="*/ 2396468 w 10402214"/>
              <a:gd name="connsiteY1778" fmla="*/ 8361096 h 9019042"/>
              <a:gd name="connsiteX1779" fmla="*/ 2396451 w 10402214"/>
              <a:gd name="connsiteY1779" fmla="*/ 8361514 h 9019042"/>
              <a:gd name="connsiteX1780" fmla="*/ 4094854 w 10402214"/>
              <a:gd name="connsiteY1780" fmla="*/ 5430407 h 9019042"/>
              <a:gd name="connsiteX1781" fmla="*/ 4082731 w 10402214"/>
              <a:gd name="connsiteY1781" fmla="*/ 5442530 h 9019042"/>
              <a:gd name="connsiteX1782" fmla="*/ 4070609 w 10402214"/>
              <a:gd name="connsiteY1782" fmla="*/ 5430407 h 9019042"/>
              <a:gd name="connsiteX1783" fmla="*/ 4082731 w 10402214"/>
              <a:gd name="connsiteY1783" fmla="*/ 5418285 h 9019042"/>
              <a:gd name="connsiteX1784" fmla="*/ 4094854 w 10402214"/>
              <a:gd name="connsiteY1784" fmla="*/ 5430407 h 9019042"/>
              <a:gd name="connsiteX1785" fmla="*/ 3711283 w 10402214"/>
              <a:gd name="connsiteY1785" fmla="*/ 6183902 h 9019042"/>
              <a:gd name="connsiteX1786" fmla="*/ 3699194 w 10402214"/>
              <a:gd name="connsiteY1786" fmla="*/ 6201839 h 9019042"/>
              <a:gd name="connsiteX1787" fmla="*/ 3659285 w 10402214"/>
              <a:gd name="connsiteY1787" fmla="*/ 6218361 h 9019042"/>
              <a:gd name="connsiteX1788" fmla="*/ 3602852 w 10402214"/>
              <a:gd name="connsiteY1788" fmla="*/ 6162348 h 9019042"/>
              <a:gd name="connsiteX1789" fmla="*/ 3602853 w 10402214"/>
              <a:gd name="connsiteY1789" fmla="*/ 6161929 h 9019042"/>
              <a:gd name="connsiteX1790" fmla="*/ 3659285 w 10402214"/>
              <a:gd name="connsiteY1790" fmla="*/ 6105498 h 9019042"/>
              <a:gd name="connsiteX1791" fmla="*/ 3715716 w 10402214"/>
              <a:gd name="connsiteY1791" fmla="*/ 6161929 h 9019042"/>
              <a:gd name="connsiteX1792" fmla="*/ 3711283 w 10402214"/>
              <a:gd name="connsiteY1792" fmla="*/ 6183902 h 9019042"/>
              <a:gd name="connsiteX1793" fmla="*/ 2887434 w 10402214"/>
              <a:gd name="connsiteY1793" fmla="*/ 7658120 h 9019042"/>
              <a:gd name="connsiteX1794" fmla="*/ 2813645 w 10402214"/>
              <a:gd name="connsiteY1794" fmla="*/ 7709832 h 9019042"/>
              <a:gd name="connsiteX1795" fmla="*/ 2809410 w 10402214"/>
              <a:gd name="connsiteY1795" fmla="*/ 7709832 h 9019042"/>
              <a:gd name="connsiteX1796" fmla="*/ 2730042 w 10402214"/>
              <a:gd name="connsiteY1796" fmla="*/ 7626229 h 9019042"/>
              <a:gd name="connsiteX1797" fmla="*/ 2809410 w 10402214"/>
              <a:gd name="connsiteY1797" fmla="*/ 7546849 h 9019042"/>
              <a:gd name="connsiteX1798" fmla="*/ 2893013 w 10402214"/>
              <a:gd name="connsiteY1798" fmla="*/ 7626229 h 9019042"/>
              <a:gd name="connsiteX1799" fmla="*/ 2887434 w 10402214"/>
              <a:gd name="connsiteY1799" fmla="*/ 7658120 h 9019042"/>
              <a:gd name="connsiteX1800" fmla="*/ 3319869 w 10402214"/>
              <a:gd name="connsiteY1800" fmla="*/ 6930689 h 9019042"/>
              <a:gd name="connsiteX1801" fmla="*/ 3236674 w 10402214"/>
              <a:gd name="connsiteY1801" fmla="*/ 6985834 h 9019042"/>
              <a:gd name="connsiteX1802" fmla="*/ 3236256 w 10402214"/>
              <a:gd name="connsiteY1802" fmla="*/ 6985834 h 9019042"/>
              <a:gd name="connsiteX1803" fmla="*/ 3146383 w 10402214"/>
              <a:gd name="connsiteY1803" fmla="*/ 6895961 h 9019042"/>
              <a:gd name="connsiteX1804" fmla="*/ 3146383 w 10402214"/>
              <a:gd name="connsiteY1804" fmla="*/ 6895543 h 9019042"/>
              <a:gd name="connsiteX1805" fmla="*/ 3236670 w 10402214"/>
              <a:gd name="connsiteY1805" fmla="*/ 6805253 h 9019042"/>
              <a:gd name="connsiteX1806" fmla="*/ 3326965 w 10402214"/>
              <a:gd name="connsiteY1806" fmla="*/ 6895543 h 9019042"/>
              <a:gd name="connsiteX1807" fmla="*/ 3319869 w 10402214"/>
              <a:gd name="connsiteY1807" fmla="*/ 6930689 h 9019042"/>
              <a:gd name="connsiteX1808" fmla="*/ 4031733 w 10402214"/>
              <a:gd name="connsiteY1808" fmla="*/ 5735325 h 9019042"/>
              <a:gd name="connsiteX1809" fmla="*/ 4014177 w 10402214"/>
              <a:gd name="connsiteY1809" fmla="*/ 5742244 h 9019042"/>
              <a:gd name="connsiteX1810" fmla="*/ 4013759 w 10402214"/>
              <a:gd name="connsiteY1810" fmla="*/ 5742244 h 9019042"/>
              <a:gd name="connsiteX1811" fmla="*/ 3989932 w 10402214"/>
              <a:gd name="connsiteY1811" fmla="*/ 5717582 h 9019042"/>
              <a:gd name="connsiteX1812" fmla="*/ 3989932 w 10402214"/>
              <a:gd name="connsiteY1812" fmla="*/ 5717164 h 9019042"/>
              <a:gd name="connsiteX1813" fmla="*/ 4015014 w 10402214"/>
              <a:gd name="connsiteY1813" fmla="*/ 5692918 h 9019042"/>
              <a:gd name="connsiteX1814" fmla="*/ 4039258 w 10402214"/>
              <a:gd name="connsiteY1814" fmla="*/ 5718000 h 9019042"/>
              <a:gd name="connsiteX1815" fmla="*/ 4031733 w 10402214"/>
              <a:gd name="connsiteY1815" fmla="*/ 5735325 h 9019042"/>
              <a:gd name="connsiteX1816" fmla="*/ 3652254 w 10402214"/>
              <a:gd name="connsiteY1816" fmla="*/ 6476044 h 9019042"/>
              <a:gd name="connsiteX1817" fmla="*/ 3591149 w 10402214"/>
              <a:gd name="connsiteY1817" fmla="*/ 6515987 h 9019042"/>
              <a:gd name="connsiteX1818" fmla="*/ 3525521 w 10402214"/>
              <a:gd name="connsiteY1818" fmla="*/ 6450360 h 9019042"/>
              <a:gd name="connsiteX1819" fmla="*/ 3525521 w 10402214"/>
              <a:gd name="connsiteY1819" fmla="*/ 6449524 h 9019042"/>
              <a:gd name="connsiteX1820" fmla="*/ 3591985 w 10402214"/>
              <a:gd name="connsiteY1820" fmla="*/ 6383895 h 9019042"/>
              <a:gd name="connsiteX1821" fmla="*/ 3657613 w 10402214"/>
              <a:gd name="connsiteY1821" fmla="*/ 6450360 h 9019042"/>
              <a:gd name="connsiteX1822" fmla="*/ 3652254 w 10402214"/>
              <a:gd name="connsiteY1822" fmla="*/ 6476044 h 9019042"/>
              <a:gd name="connsiteX1823" fmla="*/ 4373668 w 10402214"/>
              <a:gd name="connsiteY1823" fmla="*/ 5270307 h 9019042"/>
              <a:gd name="connsiteX1824" fmla="*/ 4369906 w 10402214"/>
              <a:gd name="connsiteY1824" fmla="*/ 5274069 h 9019042"/>
              <a:gd name="connsiteX1825" fmla="*/ 4366144 w 10402214"/>
              <a:gd name="connsiteY1825" fmla="*/ 5270307 h 9019042"/>
              <a:gd name="connsiteX1826" fmla="*/ 4369906 w 10402214"/>
              <a:gd name="connsiteY1826" fmla="*/ 5266545 h 9019042"/>
              <a:gd name="connsiteX1827" fmla="*/ 4373668 w 10402214"/>
              <a:gd name="connsiteY1827" fmla="*/ 5270307 h 9019042"/>
              <a:gd name="connsiteX1828" fmla="*/ 3252503 w 10402214"/>
              <a:gd name="connsiteY1828" fmla="*/ 7218188 h 9019042"/>
              <a:gd name="connsiteX1829" fmla="*/ 3168538 w 10402214"/>
              <a:gd name="connsiteY1829" fmla="*/ 7273844 h 9019042"/>
              <a:gd name="connsiteX1830" fmla="*/ 3077411 w 10402214"/>
              <a:gd name="connsiteY1830" fmla="*/ 7182718 h 9019042"/>
              <a:gd name="connsiteX1831" fmla="*/ 3168538 w 10402214"/>
              <a:gd name="connsiteY1831" fmla="*/ 7091592 h 9019042"/>
              <a:gd name="connsiteX1832" fmla="*/ 3259665 w 10402214"/>
              <a:gd name="connsiteY1832" fmla="*/ 7182718 h 9019042"/>
              <a:gd name="connsiteX1833" fmla="*/ 3252503 w 10402214"/>
              <a:gd name="connsiteY1833" fmla="*/ 7218188 h 9019042"/>
              <a:gd name="connsiteX1834" fmla="*/ 2832940 w 10402214"/>
              <a:gd name="connsiteY1834" fmla="*/ 7952017 h 9019042"/>
              <a:gd name="connsiteX1835" fmla="*/ 2745509 w 10402214"/>
              <a:gd name="connsiteY1835" fmla="*/ 8009965 h 9019042"/>
              <a:gd name="connsiteX1836" fmla="*/ 2744673 w 10402214"/>
              <a:gd name="connsiteY1836" fmla="*/ 8009965 h 9019042"/>
              <a:gd name="connsiteX1837" fmla="*/ 2650619 w 10402214"/>
              <a:gd name="connsiteY1837" fmla="*/ 7915077 h 9019042"/>
              <a:gd name="connsiteX1838" fmla="*/ 2745508 w 10402214"/>
              <a:gd name="connsiteY1838" fmla="*/ 7820189 h 9019042"/>
              <a:gd name="connsiteX1839" fmla="*/ 2840397 w 10402214"/>
              <a:gd name="connsiteY1839" fmla="*/ 7915077 h 9019042"/>
              <a:gd name="connsiteX1840" fmla="*/ 2832940 w 10402214"/>
              <a:gd name="connsiteY1840" fmla="*/ 7952017 h 9019042"/>
              <a:gd name="connsiteX1841" fmla="*/ 2697003 w 10402214"/>
              <a:gd name="connsiteY1841" fmla="*/ 8220211 h 9019042"/>
              <a:gd name="connsiteX1842" fmla="*/ 2677790 w 10402214"/>
              <a:gd name="connsiteY1842" fmla="*/ 8228169 h 9019042"/>
              <a:gd name="connsiteX1843" fmla="*/ 2650619 w 10402214"/>
              <a:gd name="connsiteY1843" fmla="*/ 8200997 h 9019042"/>
              <a:gd name="connsiteX1844" fmla="*/ 2677790 w 10402214"/>
              <a:gd name="connsiteY1844" fmla="*/ 8173827 h 9019042"/>
              <a:gd name="connsiteX1845" fmla="*/ 2704961 w 10402214"/>
              <a:gd name="connsiteY1845" fmla="*/ 8200997 h 9019042"/>
              <a:gd name="connsiteX1846" fmla="*/ 2697003 w 10402214"/>
              <a:gd name="connsiteY1846" fmla="*/ 8220211 h 9019042"/>
              <a:gd name="connsiteX1847" fmla="*/ 3970222 w 10402214"/>
              <a:gd name="connsiteY1847" fmla="*/ 6026431 h 9019042"/>
              <a:gd name="connsiteX1848" fmla="*/ 3946876 w 10402214"/>
              <a:gd name="connsiteY1848" fmla="*/ 6036108 h 9019042"/>
              <a:gd name="connsiteX1849" fmla="*/ 3946040 w 10402214"/>
              <a:gd name="connsiteY1849" fmla="*/ 6036108 h 9019042"/>
              <a:gd name="connsiteX1850" fmla="*/ 3913853 w 10402214"/>
              <a:gd name="connsiteY1850" fmla="*/ 6003084 h 9019042"/>
              <a:gd name="connsiteX1851" fmla="*/ 3946876 w 10402214"/>
              <a:gd name="connsiteY1851" fmla="*/ 5970062 h 9019042"/>
              <a:gd name="connsiteX1852" fmla="*/ 3979900 w 10402214"/>
              <a:gd name="connsiteY1852" fmla="*/ 6003084 h 9019042"/>
              <a:gd name="connsiteX1853" fmla="*/ 3970222 w 10402214"/>
              <a:gd name="connsiteY1853" fmla="*/ 6026431 h 9019042"/>
              <a:gd name="connsiteX1854" fmla="*/ 3591254 w 10402214"/>
              <a:gd name="connsiteY1854" fmla="*/ 6764328 h 9019042"/>
              <a:gd name="connsiteX1855" fmla="*/ 3523847 w 10402214"/>
              <a:gd name="connsiteY1855" fmla="*/ 6809014 h 9019042"/>
              <a:gd name="connsiteX1856" fmla="*/ 3450695 w 10402214"/>
              <a:gd name="connsiteY1856" fmla="*/ 6735862 h 9019042"/>
              <a:gd name="connsiteX1857" fmla="*/ 3523847 w 10402214"/>
              <a:gd name="connsiteY1857" fmla="*/ 6662710 h 9019042"/>
              <a:gd name="connsiteX1858" fmla="*/ 3597000 w 10402214"/>
              <a:gd name="connsiteY1858" fmla="*/ 6735862 h 9019042"/>
              <a:gd name="connsiteX1859" fmla="*/ 3591254 w 10402214"/>
              <a:gd name="connsiteY1859" fmla="*/ 6764328 h 9019042"/>
              <a:gd name="connsiteX1860" fmla="*/ 3184785 w 10402214"/>
              <a:gd name="connsiteY1860" fmla="*/ 7503692 h 9019042"/>
              <a:gd name="connsiteX1861" fmla="*/ 3100820 w 10402214"/>
              <a:gd name="connsiteY1861" fmla="*/ 7559347 h 9019042"/>
              <a:gd name="connsiteX1862" fmla="*/ 3100402 w 10402214"/>
              <a:gd name="connsiteY1862" fmla="*/ 7559347 h 9019042"/>
              <a:gd name="connsiteX1863" fmla="*/ 3009693 w 10402214"/>
              <a:gd name="connsiteY1863" fmla="*/ 7468639 h 9019042"/>
              <a:gd name="connsiteX1864" fmla="*/ 3009693 w 10402214"/>
              <a:gd name="connsiteY1864" fmla="*/ 7468220 h 9019042"/>
              <a:gd name="connsiteX1865" fmla="*/ 3100819 w 10402214"/>
              <a:gd name="connsiteY1865" fmla="*/ 7377095 h 9019042"/>
              <a:gd name="connsiteX1866" fmla="*/ 3191947 w 10402214"/>
              <a:gd name="connsiteY1866" fmla="*/ 7468220 h 9019042"/>
              <a:gd name="connsiteX1867" fmla="*/ 3184785 w 10402214"/>
              <a:gd name="connsiteY1867" fmla="*/ 7503692 h 9019042"/>
              <a:gd name="connsiteX1868" fmla="*/ 4312639 w 10402214"/>
              <a:gd name="connsiteY1868" fmla="*/ 5554139 h 9019042"/>
              <a:gd name="connsiteX1869" fmla="*/ 4303443 w 10402214"/>
              <a:gd name="connsiteY1869" fmla="*/ 5563335 h 9019042"/>
              <a:gd name="connsiteX1870" fmla="*/ 4303025 w 10402214"/>
              <a:gd name="connsiteY1870" fmla="*/ 5563335 h 9019042"/>
              <a:gd name="connsiteX1871" fmla="*/ 4294246 w 10402214"/>
              <a:gd name="connsiteY1871" fmla="*/ 5553721 h 9019042"/>
              <a:gd name="connsiteX1872" fmla="*/ 4303443 w 10402214"/>
              <a:gd name="connsiteY1872" fmla="*/ 5544525 h 9019042"/>
              <a:gd name="connsiteX1873" fmla="*/ 4312639 w 10402214"/>
              <a:gd name="connsiteY1873" fmla="*/ 5553721 h 9019042"/>
              <a:gd name="connsiteX1874" fmla="*/ 4312639 w 10402214"/>
              <a:gd name="connsiteY1874" fmla="*/ 5554139 h 9019042"/>
              <a:gd name="connsiteX1875" fmla="*/ 3939695 w 10402214"/>
              <a:gd name="connsiteY1875" fmla="*/ 6312552 h 9019042"/>
              <a:gd name="connsiteX1876" fmla="*/ 3879995 w 10402214"/>
              <a:gd name="connsiteY1876" fmla="*/ 6352125 h 9019042"/>
              <a:gd name="connsiteX1877" fmla="*/ 3815203 w 10402214"/>
              <a:gd name="connsiteY1877" fmla="*/ 6287333 h 9019042"/>
              <a:gd name="connsiteX1878" fmla="*/ 3879995 w 10402214"/>
              <a:gd name="connsiteY1878" fmla="*/ 6222542 h 9019042"/>
              <a:gd name="connsiteX1879" fmla="*/ 3944787 w 10402214"/>
              <a:gd name="connsiteY1879" fmla="*/ 6287333 h 9019042"/>
              <a:gd name="connsiteX1880" fmla="*/ 3939695 w 10402214"/>
              <a:gd name="connsiteY1880" fmla="*/ 6312552 h 9019042"/>
              <a:gd name="connsiteX1881" fmla="*/ 3528993 w 10402214"/>
              <a:gd name="connsiteY1881" fmla="*/ 7050541 h 9019042"/>
              <a:gd name="connsiteX1882" fmla="*/ 3456967 w 10402214"/>
              <a:gd name="connsiteY1882" fmla="*/ 7098279 h 9019042"/>
              <a:gd name="connsiteX1883" fmla="*/ 3456549 w 10402214"/>
              <a:gd name="connsiteY1883" fmla="*/ 7098279 h 9019042"/>
              <a:gd name="connsiteX1884" fmla="*/ 3378798 w 10402214"/>
              <a:gd name="connsiteY1884" fmla="*/ 7020528 h 9019042"/>
              <a:gd name="connsiteX1885" fmla="*/ 3378798 w 10402214"/>
              <a:gd name="connsiteY1885" fmla="*/ 7020110 h 9019042"/>
              <a:gd name="connsiteX1886" fmla="*/ 3456967 w 10402214"/>
              <a:gd name="connsiteY1886" fmla="*/ 6941942 h 9019042"/>
              <a:gd name="connsiteX1887" fmla="*/ 3535135 w 10402214"/>
              <a:gd name="connsiteY1887" fmla="*/ 7020110 h 9019042"/>
              <a:gd name="connsiteX1888" fmla="*/ 3528993 w 10402214"/>
              <a:gd name="connsiteY1888" fmla="*/ 7050541 h 9019042"/>
              <a:gd name="connsiteX1889" fmla="*/ 3109283 w 10402214"/>
              <a:gd name="connsiteY1889" fmla="*/ 7783729 h 9019042"/>
              <a:gd name="connsiteX1890" fmla="*/ 3032266 w 10402214"/>
              <a:gd name="connsiteY1890" fmla="*/ 7834818 h 9019042"/>
              <a:gd name="connsiteX1891" fmla="*/ 3030151 w 10402214"/>
              <a:gd name="connsiteY1891" fmla="*/ 7834860 h 9019042"/>
              <a:gd name="connsiteX1892" fmla="*/ 2948663 w 10402214"/>
              <a:gd name="connsiteY1892" fmla="*/ 7753306 h 9019042"/>
              <a:gd name="connsiteX1893" fmla="*/ 2948638 w 10402214"/>
              <a:gd name="connsiteY1893" fmla="*/ 7751257 h 9019042"/>
              <a:gd name="connsiteX1894" fmla="*/ 3032212 w 10402214"/>
              <a:gd name="connsiteY1894" fmla="*/ 7667613 h 9019042"/>
              <a:gd name="connsiteX1895" fmla="*/ 3115843 w 10402214"/>
              <a:gd name="connsiteY1895" fmla="*/ 7751174 h 9019042"/>
              <a:gd name="connsiteX1896" fmla="*/ 3109283 w 10402214"/>
              <a:gd name="connsiteY1896" fmla="*/ 7783729 h 9019042"/>
              <a:gd name="connsiteX1897" fmla="*/ 4249670 w 10402214"/>
              <a:gd name="connsiteY1897" fmla="*/ 5847866 h 9019042"/>
              <a:gd name="connsiteX1898" fmla="*/ 4237813 w 10402214"/>
              <a:gd name="connsiteY1898" fmla="*/ 5853018 h 9019042"/>
              <a:gd name="connsiteX1899" fmla="*/ 4221093 w 10402214"/>
              <a:gd name="connsiteY1899" fmla="*/ 5835880 h 9019042"/>
              <a:gd name="connsiteX1900" fmla="*/ 4237813 w 10402214"/>
              <a:gd name="connsiteY1900" fmla="*/ 5819159 h 9019042"/>
              <a:gd name="connsiteX1901" fmla="*/ 4254535 w 10402214"/>
              <a:gd name="connsiteY1901" fmla="*/ 5835880 h 9019042"/>
              <a:gd name="connsiteX1902" fmla="*/ 4249670 w 10402214"/>
              <a:gd name="connsiteY1902" fmla="*/ 5847866 h 9019042"/>
              <a:gd name="connsiteX1903" fmla="*/ 3881349 w 10402214"/>
              <a:gd name="connsiteY1903" fmla="*/ 6598793 h 9019042"/>
              <a:gd name="connsiteX1904" fmla="*/ 3813948 w 10402214"/>
              <a:gd name="connsiteY1904" fmla="*/ 6643480 h 9019042"/>
              <a:gd name="connsiteX1905" fmla="*/ 3740796 w 10402214"/>
              <a:gd name="connsiteY1905" fmla="*/ 6570328 h 9019042"/>
              <a:gd name="connsiteX1906" fmla="*/ 3813948 w 10402214"/>
              <a:gd name="connsiteY1906" fmla="*/ 6497176 h 9019042"/>
              <a:gd name="connsiteX1907" fmla="*/ 3887101 w 10402214"/>
              <a:gd name="connsiteY1907" fmla="*/ 6570328 h 9019042"/>
              <a:gd name="connsiteX1908" fmla="*/ 3881349 w 10402214"/>
              <a:gd name="connsiteY1908" fmla="*/ 6598793 h 9019042"/>
              <a:gd name="connsiteX1909" fmla="*/ 3470459 w 10402214"/>
              <a:gd name="connsiteY1909" fmla="*/ 7336292 h 9019042"/>
              <a:gd name="connsiteX1910" fmla="*/ 3390502 w 10402214"/>
              <a:gd name="connsiteY1910" fmla="*/ 7388797 h 9019042"/>
              <a:gd name="connsiteX1911" fmla="*/ 3304392 w 10402214"/>
              <a:gd name="connsiteY1911" fmla="*/ 7305194 h 9019042"/>
              <a:gd name="connsiteX1912" fmla="*/ 3304341 w 10402214"/>
              <a:gd name="connsiteY1912" fmla="*/ 7301893 h 9019042"/>
              <a:gd name="connsiteX1913" fmla="*/ 3391238 w 10402214"/>
              <a:gd name="connsiteY1913" fmla="*/ 7215741 h 9019042"/>
              <a:gd name="connsiteX1914" fmla="*/ 3477407 w 10402214"/>
              <a:gd name="connsiteY1914" fmla="*/ 7302644 h 9019042"/>
              <a:gd name="connsiteX1915" fmla="*/ 3470459 w 10402214"/>
              <a:gd name="connsiteY1915" fmla="*/ 7336292 h 9019042"/>
              <a:gd name="connsiteX1916" fmla="*/ 4603157 w 10402214"/>
              <a:gd name="connsiteY1916" fmla="*/ 5380245 h 9019042"/>
              <a:gd name="connsiteX1917" fmla="*/ 4597723 w 10402214"/>
              <a:gd name="connsiteY1917" fmla="*/ 5385680 h 9019042"/>
              <a:gd name="connsiteX1918" fmla="*/ 4592289 w 10402214"/>
              <a:gd name="connsiteY1918" fmla="*/ 5380245 h 9019042"/>
              <a:gd name="connsiteX1919" fmla="*/ 4597723 w 10402214"/>
              <a:gd name="connsiteY1919" fmla="*/ 5374812 h 9019042"/>
              <a:gd name="connsiteX1920" fmla="*/ 4603157 w 10402214"/>
              <a:gd name="connsiteY1920" fmla="*/ 5380245 h 9019042"/>
              <a:gd name="connsiteX1921" fmla="*/ 3053971 w 10402214"/>
              <a:gd name="connsiteY1921" fmla="*/ 8073722 h 9019042"/>
              <a:gd name="connsiteX1922" fmla="*/ 2967054 w 10402214"/>
              <a:gd name="connsiteY1922" fmla="*/ 8130771 h 9019042"/>
              <a:gd name="connsiteX1923" fmla="*/ 2873419 w 10402214"/>
              <a:gd name="connsiteY1923" fmla="*/ 8037135 h 9019042"/>
              <a:gd name="connsiteX1924" fmla="*/ 2873419 w 10402214"/>
              <a:gd name="connsiteY1924" fmla="*/ 8036301 h 9019042"/>
              <a:gd name="connsiteX1925" fmla="*/ 2967891 w 10402214"/>
              <a:gd name="connsiteY1925" fmla="*/ 7942665 h 9019042"/>
              <a:gd name="connsiteX1926" fmla="*/ 3061525 w 10402214"/>
              <a:gd name="connsiteY1926" fmla="*/ 8037135 h 9019042"/>
              <a:gd name="connsiteX1927" fmla="*/ 3053971 w 10402214"/>
              <a:gd name="connsiteY1927" fmla="*/ 8073722 h 9019042"/>
              <a:gd name="connsiteX1928" fmla="*/ 4196066 w 10402214"/>
              <a:gd name="connsiteY1928" fmla="*/ 6140433 h 9019042"/>
              <a:gd name="connsiteX1929" fmla="*/ 4172604 w 10402214"/>
              <a:gd name="connsiteY1929" fmla="*/ 6149807 h 9019042"/>
              <a:gd name="connsiteX1930" fmla="*/ 4139999 w 10402214"/>
              <a:gd name="connsiteY1930" fmla="*/ 6116784 h 9019042"/>
              <a:gd name="connsiteX1931" fmla="*/ 4139999 w 10402214"/>
              <a:gd name="connsiteY1931" fmla="*/ 6116366 h 9019042"/>
              <a:gd name="connsiteX1932" fmla="*/ 4173441 w 10402214"/>
              <a:gd name="connsiteY1932" fmla="*/ 6083760 h 9019042"/>
              <a:gd name="connsiteX1933" fmla="*/ 4206045 w 10402214"/>
              <a:gd name="connsiteY1933" fmla="*/ 6117202 h 9019042"/>
              <a:gd name="connsiteX1934" fmla="*/ 4196066 w 10402214"/>
              <a:gd name="connsiteY1934" fmla="*/ 6140433 h 9019042"/>
              <a:gd name="connsiteX1935" fmla="*/ 3815721 w 10402214"/>
              <a:gd name="connsiteY1935" fmla="*/ 6880534 h 9019042"/>
              <a:gd name="connsiteX1936" fmla="*/ 3748320 w 10402214"/>
              <a:gd name="connsiteY1936" fmla="*/ 6925221 h 9019042"/>
              <a:gd name="connsiteX1937" fmla="*/ 3675168 w 10402214"/>
              <a:gd name="connsiteY1937" fmla="*/ 6852069 h 9019042"/>
              <a:gd name="connsiteX1938" fmla="*/ 3748320 w 10402214"/>
              <a:gd name="connsiteY1938" fmla="*/ 6778917 h 9019042"/>
              <a:gd name="connsiteX1939" fmla="*/ 3821473 w 10402214"/>
              <a:gd name="connsiteY1939" fmla="*/ 6852070 h 9019042"/>
              <a:gd name="connsiteX1940" fmla="*/ 3815721 w 10402214"/>
              <a:gd name="connsiteY1940" fmla="*/ 6880534 h 9019042"/>
              <a:gd name="connsiteX1941" fmla="*/ 2978042 w 10402214"/>
              <a:gd name="connsiteY1941" fmla="*/ 8351425 h 9019042"/>
              <a:gd name="connsiteX1942" fmla="*/ 2901010 w 10402214"/>
              <a:gd name="connsiteY1942" fmla="*/ 8402478 h 9019042"/>
              <a:gd name="connsiteX1943" fmla="*/ 2817407 w 10402214"/>
              <a:gd name="connsiteY1943" fmla="*/ 8318875 h 9019042"/>
              <a:gd name="connsiteX1944" fmla="*/ 2901010 w 10402214"/>
              <a:gd name="connsiteY1944" fmla="*/ 8235273 h 9019042"/>
              <a:gd name="connsiteX1945" fmla="*/ 2984612 w 10402214"/>
              <a:gd name="connsiteY1945" fmla="*/ 8318876 h 9019042"/>
              <a:gd name="connsiteX1946" fmla="*/ 2978042 w 10402214"/>
              <a:gd name="connsiteY1946" fmla="*/ 8351425 h 9019042"/>
              <a:gd name="connsiteX1947" fmla="*/ 2842068 w 10402214"/>
              <a:gd name="connsiteY1947" fmla="*/ 8602289 h 9019042"/>
              <a:gd name="connsiteX1948" fmla="*/ 2835380 w 10402214"/>
              <a:gd name="connsiteY1948" fmla="*/ 8608977 h 9019042"/>
              <a:gd name="connsiteX1949" fmla="*/ 2828692 w 10402214"/>
              <a:gd name="connsiteY1949" fmla="*/ 8602289 h 9019042"/>
              <a:gd name="connsiteX1950" fmla="*/ 2835380 w 10402214"/>
              <a:gd name="connsiteY1950" fmla="*/ 8595601 h 9019042"/>
              <a:gd name="connsiteX1951" fmla="*/ 2842068 w 10402214"/>
              <a:gd name="connsiteY1951" fmla="*/ 8602289 h 9019042"/>
              <a:gd name="connsiteX1952" fmla="*/ 3408840 w 10402214"/>
              <a:gd name="connsiteY1952" fmla="*/ 7621571 h 9019042"/>
              <a:gd name="connsiteX1953" fmla="*/ 3324875 w 10402214"/>
              <a:gd name="connsiteY1953" fmla="*/ 7677225 h 9019042"/>
              <a:gd name="connsiteX1954" fmla="*/ 3324035 w 10402214"/>
              <a:gd name="connsiteY1954" fmla="*/ 7677225 h 9019042"/>
              <a:gd name="connsiteX1955" fmla="*/ 3233747 w 10402214"/>
              <a:gd name="connsiteY1955" fmla="*/ 7586100 h 9019042"/>
              <a:gd name="connsiteX1956" fmla="*/ 3324875 w 10402214"/>
              <a:gd name="connsiteY1956" fmla="*/ 7494973 h 9019042"/>
              <a:gd name="connsiteX1957" fmla="*/ 3416001 w 10402214"/>
              <a:gd name="connsiteY1957" fmla="*/ 7586100 h 9019042"/>
              <a:gd name="connsiteX1958" fmla="*/ 3408840 w 10402214"/>
              <a:gd name="connsiteY1958" fmla="*/ 7621571 h 9019042"/>
              <a:gd name="connsiteX1959" fmla="*/ 4545592 w 10402214"/>
              <a:gd name="connsiteY1959" fmla="*/ 5670049 h 9019042"/>
              <a:gd name="connsiteX1960" fmla="*/ 4533768 w 10402214"/>
              <a:gd name="connsiteY1960" fmla="*/ 5674945 h 9019042"/>
              <a:gd name="connsiteX1961" fmla="*/ 4533350 w 10402214"/>
              <a:gd name="connsiteY1961" fmla="*/ 5674945 h 9019042"/>
              <a:gd name="connsiteX1962" fmla="*/ 4516630 w 10402214"/>
              <a:gd name="connsiteY1962" fmla="*/ 5658224 h 9019042"/>
              <a:gd name="connsiteX1963" fmla="*/ 4516630 w 10402214"/>
              <a:gd name="connsiteY1963" fmla="*/ 5652874 h 9019042"/>
              <a:gd name="connsiteX1964" fmla="*/ 4536234 w 10402214"/>
              <a:gd name="connsiteY1964" fmla="*/ 5638619 h 9019042"/>
              <a:gd name="connsiteX1965" fmla="*/ 4550488 w 10402214"/>
              <a:gd name="connsiteY1965" fmla="*/ 5658224 h 9019042"/>
              <a:gd name="connsiteX1966" fmla="*/ 4545592 w 10402214"/>
              <a:gd name="connsiteY1966" fmla="*/ 5670049 h 9019042"/>
              <a:gd name="connsiteX1967" fmla="*/ 4139556 w 10402214"/>
              <a:gd name="connsiteY1967" fmla="*/ 6428177 h 9019042"/>
              <a:gd name="connsiteX1968" fmla="*/ 4108231 w 10402214"/>
              <a:gd name="connsiteY1968" fmla="*/ 6441162 h 9019042"/>
              <a:gd name="connsiteX1969" fmla="*/ 4103508 w 10402214"/>
              <a:gd name="connsiteY1969" fmla="*/ 6441205 h 9019042"/>
              <a:gd name="connsiteX1970" fmla="*/ 4063922 w 10402214"/>
              <a:gd name="connsiteY1970" fmla="*/ 6397271 h 9019042"/>
              <a:gd name="connsiteX1971" fmla="*/ 4063922 w 10402214"/>
              <a:gd name="connsiteY1971" fmla="*/ 6396853 h 9019042"/>
              <a:gd name="connsiteX1972" fmla="*/ 4108231 w 10402214"/>
              <a:gd name="connsiteY1972" fmla="*/ 6352544 h 9019042"/>
              <a:gd name="connsiteX1973" fmla="*/ 4152541 w 10402214"/>
              <a:gd name="connsiteY1973" fmla="*/ 6396853 h 9019042"/>
              <a:gd name="connsiteX1974" fmla="*/ 4139556 w 10402214"/>
              <a:gd name="connsiteY1974" fmla="*/ 6428177 h 9019042"/>
              <a:gd name="connsiteX1975" fmla="*/ 3757096 w 10402214"/>
              <a:gd name="connsiteY1975" fmla="*/ 7164053 h 9019042"/>
              <a:gd name="connsiteX1976" fmla="*/ 3683530 w 10402214"/>
              <a:gd name="connsiteY1976" fmla="*/ 7212813 h 9019042"/>
              <a:gd name="connsiteX1977" fmla="*/ 3682694 w 10402214"/>
              <a:gd name="connsiteY1977" fmla="*/ 7212813 h 9019042"/>
              <a:gd name="connsiteX1978" fmla="*/ 3603688 w 10402214"/>
              <a:gd name="connsiteY1978" fmla="*/ 7132973 h 9019042"/>
              <a:gd name="connsiteX1979" fmla="*/ 3683530 w 10402214"/>
              <a:gd name="connsiteY1979" fmla="*/ 7053133 h 9019042"/>
              <a:gd name="connsiteX1980" fmla="*/ 3763369 w 10402214"/>
              <a:gd name="connsiteY1980" fmla="*/ 7132974 h 9019042"/>
              <a:gd name="connsiteX1981" fmla="*/ 3757096 w 10402214"/>
              <a:gd name="connsiteY1981" fmla="*/ 7164053 h 9019042"/>
              <a:gd name="connsiteX1982" fmla="*/ 3345392 w 10402214"/>
              <a:gd name="connsiteY1982" fmla="*/ 7904520 h 9019042"/>
              <a:gd name="connsiteX1983" fmla="*/ 3259247 w 10402214"/>
              <a:gd name="connsiteY1983" fmla="*/ 7961058 h 9019042"/>
              <a:gd name="connsiteX1984" fmla="*/ 3166448 w 10402214"/>
              <a:gd name="connsiteY1984" fmla="*/ 7868258 h 9019042"/>
              <a:gd name="connsiteX1985" fmla="*/ 3166448 w 10402214"/>
              <a:gd name="connsiteY1985" fmla="*/ 7867421 h 9019042"/>
              <a:gd name="connsiteX1986" fmla="*/ 3260083 w 10402214"/>
              <a:gd name="connsiteY1986" fmla="*/ 7774623 h 9019042"/>
              <a:gd name="connsiteX1987" fmla="*/ 3352882 w 10402214"/>
              <a:gd name="connsiteY1987" fmla="*/ 7868258 h 9019042"/>
              <a:gd name="connsiteX1988" fmla="*/ 3345392 w 10402214"/>
              <a:gd name="connsiteY1988" fmla="*/ 7904520 h 9019042"/>
              <a:gd name="connsiteX1989" fmla="*/ 4486359 w 10402214"/>
              <a:gd name="connsiteY1989" fmla="*/ 5953587 h 9019042"/>
              <a:gd name="connsiteX1990" fmla="*/ 4469811 w 10402214"/>
              <a:gd name="connsiteY1990" fmla="*/ 5960448 h 9019042"/>
              <a:gd name="connsiteX1991" fmla="*/ 4446403 w 10402214"/>
              <a:gd name="connsiteY1991" fmla="*/ 5937038 h 9019042"/>
              <a:gd name="connsiteX1992" fmla="*/ 4469812 w 10402214"/>
              <a:gd name="connsiteY1992" fmla="*/ 5913631 h 9019042"/>
              <a:gd name="connsiteX1993" fmla="*/ 4493220 w 10402214"/>
              <a:gd name="connsiteY1993" fmla="*/ 5937039 h 9019042"/>
              <a:gd name="connsiteX1994" fmla="*/ 4486359 w 10402214"/>
              <a:gd name="connsiteY1994" fmla="*/ 5953587 h 9019042"/>
              <a:gd name="connsiteX1995" fmla="*/ 4101364 w 10402214"/>
              <a:gd name="connsiteY1995" fmla="*/ 6700514 h 9019042"/>
              <a:gd name="connsiteX1996" fmla="*/ 4043856 w 10402214"/>
              <a:gd name="connsiteY1996" fmla="*/ 6739206 h 9019042"/>
              <a:gd name="connsiteX1997" fmla="*/ 4043438 w 10402214"/>
              <a:gd name="connsiteY1997" fmla="*/ 6739206 h 9019042"/>
              <a:gd name="connsiteX1998" fmla="*/ 3980736 w 10402214"/>
              <a:gd name="connsiteY1998" fmla="*/ 6676504 h 9019042"/>
              <a:gd name="connsiteX1999" fmla="*/ 4043020 w 10402214"/>
              <a:gd name="connsiteY1999" fmla="*/ 6613802 h 9019042"/>
              <a:gd name="connsiteX2000" fmla="*/ 4106140 w 10402214"/>
              <a:gd name="connsiteY2000" fmla="*/ 6676085 h 9019042"/>
              <a:gd name="connsiteX2001" fmla="*/ 4101364 w 10402214"/>
              <a:gd name="connsiteY2001" fmla="*/ 6700514 h 9019042"/>
              <a:gd name="connsiteX2002" fmla="*/ 4837245 w 10402214"/>
              <a:gd name="connsiteY2002" fmla="*/ 5469282 h 9019042"/>
              <a:gd name="connsiteX2003" fmla="*/ 4834737 w 10402214"/>
              <a:gd name="connsiteY2003" fmla="*/ 5471790 h 9019042"/>
              <a:gd name="connsiteX2004" fmla="*/ 4831811 w 10402214"/>
              <a:gd name="connsiteY2004" fmla="*/ 5469282 h 9019042"/>
              <a:gd name="connsiteX2005" fmla="*/ 4834737 w 10402214"/>
              <a:gd name="connsiteY2005" fmla="*/ 5466356 h 9019042"/>
              <a:gd name="connsiteX2006" fmla="*/ 4837245 w 10402214"/>
              <a:gd name="connsiteY2006" fmla="*/ 5469282 h 9019042"/>
              <a:gd name="connsiteX2007" fmla="*/ 3701449 w 10402214"/>
              <a:gd name="connsiteY2007" fmla="*/ 7448931 h 9019042"/>
              <a:gd name="connsiteX2008" fmla="*/ 3617484 w 10402214"/>
              <a:gd name="connsiteY2008" fmla="*/ 7504587 h 9019042"/>
              <a:gd name="connsiteX2009" fmla="*/ 3526357 w 10402214"/>
              <a:gd name="connsiteY2009" fmla="*/ 7413459 h 9019042"/>
              <a:gd name="connsiteX2010" fmla="*/ 3617484 w 10402214"/>
              <a:gd name="connsiteY2010" fmla="*/ 7322334 h 9019042"/>
              <a:gd name="connsiteX2011" fmla="*/ 3708611 w 10402214"/>
              <a:gd name="connsiteY2011" fmla="*/ 7413459 h 9019042"/>
              <a:gd name="connsiteX2012" fmla="*/ 3701449 w 10402214"/>
              <a:gd name="connsiteY2012" fmla="*/ 7448931 h 9019042"/>
              <a:gd name="connsiteX2013" fmla="*/ 3278002 w 10402214"/>
              <a:gd name="connsiteY2013" fmla="*/ 8184634 h 9019042"/>
              <a:gd name="connsiteX2014" fmla="*/ 3194036 w 10402214"/>
              <a:gd name="connsiteY2014" fmla="*/ 8240289 h 9019042"/>
              <a:gd name="connsiteX2015" fmla="*/ 3102909 w 10402214"/>
              <a:gd name="connsiteY2015" fmla="*/ 8149163 h 9019042"/>
              <a:gd name="connsiteX2016" fmla="*/ 3194036 w 10402214"/>
              <a:gd name="connsiteY2016" fmla="*/ 8058037 h 9019042"/>
              <a:gd name="connsiteX2017" fmla="*/ 3285163 w 10402214"/>
              <a:gd name="connsiteY2017" fmla="*/ 8149163 h 9019042"/>
              <a:gd name="connsiteX2018" fmla="*/ 3278002 w 10402214"/>
              <a:gd name="connsiteY2018" fmla="*/ 8184634 h 9019042"/>
              <a:gd name="connsiteX2019" fmla="*/ 4435827 w 10402214"/>
              <a:gd name="connsiteY2019" fmla="*/ 6242899 h 9019042"/>
              <a:gd name="connsiteX2020" fmla="*/ 4406273 w 10402214"/>
              <a:gd name="connsiteY2020" fmla="*/ 6255147 h 9019042"/>
              <a:gd name="connsiteX2021" fmla="*/ 4364472 w 10402214"/>
              <a:gd name="connsiteY2021" fmla="*/ 6213347 h 9019042"/>
              <a:gd name="connsiteX2022" fmla="*/ 4406274 w 10402214"/>
              <a:gd name="connsiteY2022" fmla="*/ 6171545 h 9019042"/>
              <a:gd name="connsiteX2023" fmla="*/ 4448076 w 10402214"/>
              <a:gd name="connsiteY2023" fmla="*/ 6213346 h 9019042"/>
              <a:gd name="connsiteX2024" fmla="*/ 4435827 w 10402214"/>
              <a:gd name="connsiteY2024" fmla="*/ 6242899 h 9019042"/>
              <a:gd name="connsiteX2025" fmla="*/ 4042650 w 10402214"/>
              <a:gd name="connsiteY2025" fmla="*/ 6982007 h 9019042"/>
              <a:gd name="connsiteX2026" fmla="*/ 3979481 w 10402214"/>
              <a:gd name="connsiteY2026" fmla="*/ 7023873 h 9019042"/>
              <a:gd name="connsiteX2027" fmla="*/ 3910927 w 10402214"/>
              <a:gd name="connsiteY2027" fmla="*/ 6955318 h 9019042"/>
              <a:gd name="connsiteX2028" fmla="*/ 3979481 w 10402214"/>
              <a:gd name="connsiteY2028" fmla="*/ 6886765 h 9019042"/>
              <a:gd name="connsiteX2029" fmla="*/ 4048036 w 10402214"/>
              <a:gd name="connsiteY2029" fmla="*/ 6955319 h 9019042"/>
              <a:gd name="connsiteX2030" fmla="*/ 4042650 w 10402214"/>
              <a:gd name="connsiteY2030" fmla="*/ 6982007 h 9019042"/>
              <a:gd name="connsiteX2031" fmla="*/ 3071139 w 10402214"/>
              <a:gd name="connsiteY2031" fmla="*/ 8710136 h 9019042"/>
              <a:gd name="connsiteX2032" fmla="*/ 3064451 w 10402214"/>
              <a:gd name="connsiteY2032" fmla="*/ 8716408 h 9019042"/>
              <a:gd name="connsiteX2033" fmla="*/ 3057763 w 10402214"/>
              <a:gd name="connsiteY2033" fmla="*/ 8710136 h 9019042"/>
              <a:gd name="connsiteX2034" fmla="*/ 3064451 w 10402214"/>
              <a:gd name="connsiteY2034" fmla="*/ 8703450 h 9019042"/>
              <a:gd name="connsiteX2035" fmla="*/ 3071139 w 10402214"/>
              <a:gd name="connsiteY2035" fmla="*/ 8710136 h 9019042"/>
              <a:gd name="connsiteX2036" fmla="*/ 3640086 w 10402214"/>
              <a:gd name="connsiteY2036" fmla="*/ 7729790 h 9019042"/>
              <a:gd name="connsiteX2037" fmla="*/ 3553945 w 10402214"/>
              <a:gd name="connsiteY2037" fmla="*/ 7786328 h 9019042"/>
              <a:gd name="connsiteX2038" fmla="*/ 3461146 w 10402214"/>
              <a:gd name="connsiteY2038" fmla="*/ 7693528 h 9019042"/>
              <a:gd name="connsiteX2039" fmla="*/ 3461146 w 10402214"/>
              <a:gd name="connsiteY2039" fmla="*/ 7692692 h 9019042"/>
              <a:gd name="connsiteX2040" fmla="*/ 3554782 w 10402214"/>
              <a:gd name="connsiteY2040" fmla="*/ 7599894 h 9019042"/>
              <a:gd name="connsiteX2041" fmla="*/ 3647580 w 10402214"/>
              <a:gd name="connsiteY2041" fmla="*/ 7693528 h 9019042"/>
              <a:gd name="connsiteX2042" fmla="*/ 3640086 w 10402214"/>
              <a:gd name="connsiteY2042" fmla="*/ 7729790 h 9019042"/>
              <a:gd name="connsiteX2043" fmla="*/ 4783843 w 10402214"/>
              <a:gd name="connsiteY2043" fmla="*/ 5757152 h 9019042"/>
              <a:gd name="connsiteX2044" fmla="*/ 4771616 w 10402214"/>
              <a:gd name="connsiteY2044" fmla="*/ 5761891 h 9019042"/>
              <a:gd name="connsiteX2045" fmla="*/ 4770780 w 10402214"/>
              <a:gd name="connsiteY2045" fmla="*/ 5761891 h 9019042"/>
              <a:gd name="connsiteX2046" fmla="*/ 4754896 w 10402214"/>
              <a:gd name="connsiteY2046" fmla="*/ 5745170 h 9019042"/>
              <a:gd name="connsiteX2047" fmla="*/ 4754896 w 10402214"/>
              <a:gd name="connsiteY2047" fmla="*/ 5744335 h 9019042"/>
              <a:gd name="connsiteX2048" fmla="*/ 4772452 w 10402214"/>
              <a:gd name="connsiteY2048" fmla="*/ 5727615 h 9019042"/>
              <a:gd name="connsiteX2049" fmla="*/ 4789172 w 10402214"/>
              <a:gd name="connsiteY2049" fmla="*/ 5745170 h 9019042"/>
              <a:gd name="connsiteX2050" fmla="*/ 4783843 w 10402214"/>
              <a:gd name="connsiteY2050" fmla="*/ 5757152 h 9019042"/>
              <a:gd name="connsiteX2051" fmla="*/ 3222322 w 10402214"/>
              <a:gd name="connsiteY2051" fmla="*/ 8469251 h 9019042"/>
              <a:gd name="connsiteX2052" fmla="*/ 3129243 w 10402214"/>
              <a:gd name="connsiteY2052" fmla="*/ 8530391 h 9019042"/>
              <a:gd name="connsiteX2053" fmla="*/ 3028920 w 10402214"/>
              <a:gd name="connsiteY2053" fmla="*/ 8430069 h 9019042"/>
              <a:gd name="connsiteX2054" fmla="*/ 3028920 w 10402214"/>
              <a:gd name="connsiteY2054" fmla="*/ 8429233 h 9019042"/>
              <a:gd name="connsiteX2055" fmla="*/ 3130079 w 10402214"/>
              <a:gd name="connsiteY2055" fmla="*/ 8328909 h 9019042"/>
              <a:gd name="connsiteX2056" fmla="*/ 3230402 w 10402214"/>
              <a:gd name="connsiteY2056" fmla="*/ 8430069 h 9019042"/>
              <a:gd name="connsiteX2057" fmla="*/ 3222322 w 10402214"/>
              <a:gd name="connsiteY2057" fmla="*/ 8469251 h 9019042"/>
              <a:gd name="connsiteX2058" fmla="*/ 4392036 w 10402214"/>
              <a:gd name="connsiteY2058" fmla="*/ 6512988 h 9019042"/>
              <a:gd name="connsiteX2059" fmla="*/ 4380570 w 10402214"/>
              <a:gd name="connsiteY2059" fmla="*/ 6529995 h 9019042"/>
              <a:gd name="connsiteX2060" fmla="*/ 4342735 w 10402214"/>
              <a:gd name="connsiteY2060" fmla="*/ 6545665 h 9019042"/>
              <a:gd name="connsiteX2061" fmla="*/ 4289229 w 10402214"/>
              <a:gd name="connsiteY2061" fmla="*/ 6492160 h 9019042"/>
              <a:gd name="connsiteX2062" fmla="*/ 4342735 w 10402214"/>
              <a:gd name="connsiteY2062" fmla="*/ 6438655 h 9019042"/>
              <a:gd name="connsiteX2063" fmla="*/ 4396240 w 10402214"/>
              <a:gd name="connsiteY2063" fmla="*/ 6492159 h 9019042"/>
              <a:gd name="connsiteX2064" fmla="*/ 4392036 w 10402214"/>
              <a:gd name="connsiteY2064" fmla="*/ 6512988 h 9019042"/>
              <a:gd name="connsiteX2065" fmla="*/ 3989093 w 10402214"/>
              <a:gd name="connsiteY2065" fmla="*/ 7264794 h 9019042"/>
              <a:gd name="connsiteX2066" fmla="*/ 3915525 w 10402214"/>
              <a:gd name="connsiteY2066" fmla="*/ 7313555 h 9019042"/>
              <a:gd name="connsiteX2067" fmla="*/ 3835685 w 10402214"/>
              <a:gd name="connsiteY2067" fmla="*/ 7233715 h 9019042"/>
              <a:gd name="connsiteX2068" fmla="*/ 3915525 w 10402214"/>
              <a:gd name="connsiteY2068" fmla="*/ 7153875 h 9019042"/>
              <a:gd name="connsiteX2069" fmla="*/ 3995366 w 10402214"/>
              <a:gd name="connsiteY2069" fmla="*/ 7233715 h 9019042"/>
              <a:gd name="connsiteX2070" fmla="*/ 3989093 w 10402214"/>
              <a:gd name="connsiteY2070" fmla="*/ 7264794 h 9019042"/>
              <a:gd name="connsiteX2071" fmla="*/ 3579741 w 10402214"/>
              <a:gd name="connsiteY2071" fmla="*/ 8010716 h 9019042"/>
              <a:gd name="connsiteX2072" fmla="*/ 3489998 w 10402214"/>
              <a:gd name="connsiteY2072" fmla="*/ 8070201 h 9019042"/>
              <a:gd name="connsiteX2073" fmla="*/ 3392600 w 10402214"/>
              <a:gd name="connsiteY2073" fmla="*/ 7972804 h 9019042"/>
              <a:gd name="connsiteX2074" fmla="*/ 3489998 w 10402214"/>
              <a:gd name="connsiteY2074" fmla="*/ 7875407 h 9019042"/>
              <a:gd name="connsiteX2075" fmla="*/ 3587395 w 10402214"/>
              <a:gd name="connsiteY2075" fmla="*/ 7972804 h 9019042"/>
              <a:gd name="connsiteX2076" fmla="*/ 3579741 w 10402214"/>
              <a:gd name="connsiteY2076" fmla="*/ 8010716 h 9019042"/>
              <a:gd name="connsiteX2077" fmla="*/ 4725636 w 10402214"/>
              <a:gd name="connsiteY2077" fmla="*/ 6037780 h 9019042"/>
              <a:gd name="connsiteX2078" fmla="*/ 4708498 w 10402214"/>
              <a:gd name="connsiteY2078" fmla="*/ 6044886 h 9019042"/>
              <a:gd name="connsiteX2079" fmla="*/ 4684253 w 10402214"/>
              <a:gd name="connsiteY2079" fmla="*/ 6020641 h 9019042"/>
              <a:gd name="connsiteX2080" fmla="*/ 4708498 w 10402214"/>
              <a:gd name="connsiteY2080" fmla="*/ 5996396 h 9019042"/>
              <a:gd name="connsiteX2081" fmla="*/ 4732742 w 10402214"/>
              <a:gd name="connsiteY2081" fmla="*/ 6020642 h 9019042"/>
              <a:gd name="connsiteX2082" fmla="*/ 4725636 w 10402214"/>
              <a:gd name="connsiteY2082" fmla="*/ 6037780 h 9019042"/>
              <a:gd name="connsiteX2083" fmla="*/ 4339667 w 10402214"/>
              <a:gd name="connsiteY2083" fmla="*/ 6794428 h 9019042"/>
              <a:gd name="connsiteX2084" fmla="*/ 4279197 w 10402214"/>
              <a:gd name="connsiteY2084" fmla="*/ 6834513 h 9019042"/>
              <a:gd name="connsiteX2085" fmla="*/ 4213569 w 10402214"/>
              <a:gd name="connsiteY2085" fmla="*/ 6768884 h 9019042"/>
              <a:gd name="connsiteX2086" fmla="*/ 4279197 w 10402214"/>
              <a:gd name="connsiteY2086" fmla="*/ 6703257 h 9019042"/>
              <a:gd name="connsiteX2087" fmla="*/ 4344825 w 10402214"/>
              <a:gd name="connsiteY2087" fmla="*/ 6768884 h 9019042"/>
              <a:gd name="connsiteX2088" fmla="*/ 4339667 w 10402214"/>
              <a:gd name="connsiteY2088" fmla="*/ 6794428 h 9019042"/>
              <a:gd name="connsiteX2089" fmla="*/ 5083454 w 10402214"/>
              <a:gd name="connsiteY2089" fmla="*/ 5536582 h 9019042"/>
              <a:gd name="connsiteX2090" fmla="*/ 5080527 w 10402214"/>
              <a:gd name="connsiteY2090" fmla="*/ 5539090 h 9019042"/>
              <a:gd name="connsiteX2091" fmla="*/ 5077601 w 10402214"/>
              <a:gd name="connsiteY2091" fmla="*/ 5536582 h 9019042"/>
              <a:gd name="connsiteX2092" fmla="*/ 5080527 w 10402214"/>
              <a:gd name="connsiteY2092" fmla="*/ 5533656 h 9019042"/>
              <a:gd name="connsiteX2093" fmla="*/ 5083454 w 10402214"/>
              <a:gd name="connsiteY2093" fmla="*/ 5536582 h 9019042"/>
              <a:gd name="connsiteX2094" fmla="*/ 3934243 w 10402214"/>
              <a:gd name="connsiteY2094" fmla="*/ 7546904 h 9019042"/>
              <a:gd name="connsiteX2095" fmla="*/ 3851570 w 10402214"/>
              <a:gd name="connsiteY2095" fmla="*/ 7601149 h 9019042"/>
              <a:gd name="connsiteX2096" fmla="*/ 3851152 w 10402214"/>
              <a:gd name="connsiteY2096" fmla="*/ 7601149 h 9019042"/>
              <a:gd name="connsiteX2097" fmla="*/ 3762533 w 10402214"/>
              <a:gd name="connsiteY2097" fmla="*/ 7511694 h 9019042"/>
              <a:gd name="connsiteX2098" fmla="*/ 3762533 w 10402214"/>
              <a:gd name="connsiteY2098" fmla="*/ 7511276 h 9019042"/>
              <a:gd name="connsiteX2099" fmla="*/ 3852406 w 10402214"/>
              <a:gd name="connsiteY2099" fmla="*/ 7422241 h 9019042"/>
              <a:gd name="connsiteX2100" fmla="*/ 3941443 w 10402214"/>
              <a:gd name="connsiteY2100" fmla="*/ 7512112 h 9019042"/>
              <a:gd name="connsiteX2101" fmla="*/ 3934243 w 10402214"/>
              <a:gd name="connsiteY2101" fmla="*/ 7546904 h 9019042"/>
              <a:gd name="connsiteX2102" fmla="*/ 3514971 w 10402214"/>
              <a:gd name="connsiteY2102" fmla="*/ 8290992 h 9019042"/>
              <a:gd name="connsiteX2103" fmla="*/ 3425615 w 10402214"/>
              <a:gd name="connsiteY2103" fmla="*/ 8350228 h 9019042"/>
              <a:gd name="connsiteX2104" fmla="*/ 3328636 w 10402214"/>
              <a:gd name="connsiteY2104" fmla="*/ 8253248 h 9019042"/>
              <a:gd name="connsiteX2105" fmla="*/ 3425615 w 10402214"/>
              <a:gd name="connsiteY2105" fmla="*/ 8156270 h 9019042"/>
              <a:gd name="connsiteX2106" fmla="*/ 3522594 w 10402214"/>
              <a:gd name="connsiteY2106" fmla="*/ 8253248 h 9019042"/>
              <a:gd name="connsiteX2107" fmla="*/ 3514971 w 10402214"/>
              <a:gd name="connsiteY2107" fmla="*/ 8290992 h 9019042"/>
              <a:gd name="connsiteX2108" fmla="*/ 4669141 w 10402214"/>
              <a:gd name="connsiteY2108" fmla="*/ 6319457 h 9019042"/>
              <a:gd name="connsiteX2109" fmla="*/ 4645796 w 10402214"/>
              <a:gd name="connsiteY2109" fmla="*/ 6329134 h 9019042"/>
              <a:gd name="connsiteX2110" fmla="*/ 4644959 w 10402214"/>
              <a:gd name="connsiteY2110" fmla="*/ 6329133 h 9019042"/>
              <a:gd name="connsiteX2111" fmla="*/ 4612772 w 10402214"/>
              <a:gd name="connsiteY2111" fmla="*/ 6296111 h 9019042"/>
              <a:gd name="connsiteX2112" fmla="*/ 4645796 w 10402214"/>
              <a:gd name="connsiteY2112" fmla="*/ 6263088 h 9019042"/>
              <a:gd name="connsiteX2113" fmla="*/ 4678818 w 10402214"/>
              <a:gd name="connsiteY2113" fmla="*/ 6296111 h 9019042"/>
              <a:gd name="connsiteX2114" fmla="*/ 4669141 w 10402214"/>
              <a:gd name="connsiteY2114" fmla="*/ 6319457 h 9019042"/>
              <a:gd name="connsiteX2115" fmla="*/ 3386364 w 10402214"/>
              <a:gd name="connsiteY2115" fmla="*/ 8555509 h 9019042"/>
              <a:gd name="connsiteX2116" fmla="*/ 3361240 w 10402214"/>
              <a:gd name="connsiteY2116" fmla="*/ 8565922 h 9019042"/>
              <a:gd name="connsiteX2117" fmla="*/ 3325709 w 10402214"/>
              <a:gd name="connsiteY2117" fmla="*/ 8530391 h 9019042"/>
              <a:gd name="connsiteX2118" fmla="*/ 3361240 w 10402214"/>
              <a:gd name="connsiteY2118" fmla="*/ 8494859 h 9019042"/>
              <a:gd name="connsiteX2119" fmla="*/ 3396771 w 10402214"/>
              <a:gd name="connsiteY2119" fmla="*/ 8530391 h 9019042"/>
              <a:gd name="connsiteX2120" fmla="*/ 3386364 w 10402214"/>
              <a:gd name="connsiteY2120" fmla="*/ 8555509 h 9019042"/>
              <a:gd name="connsiteX2121" fmla="*/ 4278828 w 10402214"/>
              <a:gd name="connsiteY2121" fmla="*/ 7072298 h 9019042"/>
              <a:gd name="connsiteX2122" fmla="*/ 4215659 w 10402214"/>
              <a:gd name="connsiteY2122" fmla="*/ 7114164 h 9019042"/>
              <a:gd name="connsiteX2123" fmla="*/ 4147106 w 10402214"/>
              <a:gd name="connsiteY2123" fmla="*/ 7045609 h 9019042"/>
              <a:gd name="connsiteX2124" fmla="*/ 4215659 w 10402214"/>
              <a:gd name="connsiteY2124" fmla="*/ 6977056 h 9019042"/>
              <a:gd name="connsiteX2125" fmla="*/ 4284214 w 10402214"/>
              <a:gd name="connsiteY2125" fmla="*/ 7045609 h 9019042"/>
              <a:gd name="connsiteX2126" fmla="*/ 4278828 w 10402214"/>
              <a:gd name="connsiteY2126" fmla="*/ 7072298 h 9019042"/>
              <a:gd name="connsiteX2127" fmla="*/ 5025789 w 10402214"/>
              <a:gd name="connsiteY2127" fmla="*/ 5821270 h 9019042"/>
              <a:gd name="connsiteX2128" fmla="*/ 5015735 w 10402214"/>
              <a:gd name="connsiteY2128" fmla="*/ 5825430 h 9019042"/>
              <a:gd name="connsiteX2129" fmla="*/ 5001523 w 10402214"/>
              <a:gd name="connsiteY2129" fmla="*/ 5811217 h 9019042"/>
              <a:gd name="connsiteX2130" fmla="*/ 5015735 w 10402214"/>
              <a:gd name="connsiteY2130" fmla="*/ 5797005 h 9019042"/>
              <a:gd name="connsiteX2131" fmla="*/ 5029948 w 10402214"/>
              <a:gd name="connsiteY2131" fmla="*/ 5811216 h 9019042"/>
              <a:gd name="connsiteX2132" fmla="*/ 5025789 w 10402214"/>
              <a:gd name="connsiteY2132" fmla="*/ 5821270 h 9019042"/>
              <a:gd name="connsiteX2133" fmla="*/ 3871998 w 10402214"/>
              <a:gd name="connsiteY2133" fmla="*/ 7824725 h 9019042"/>
              <a:gd name="connsiteX2134" fmla="*/ 3788033 w 10402214"/>
              <a:gd name="connsiteY2134" fmla="*/ 7880381 h 9019042"/>
              <a:gd name="connsiteX2135" fmla="*/ 3696906 w 10402214"/>
              <a:gd name="connsiteY2135" fmla="*/ 7789673 h 9019042"/>
              <a:gd name="connsiteX2136" fmla="*/ 3696906 w 10402214"/>
              <a:gd name="connsiteY2136" fmla="*/ 7789255 h 9019042"/>
              <a:gd name="connsiteX2137" fmla="*/ 3788033 w 10402214"/>
              <a:gd name="connsiteY2137" fmla="*/ 7698129 h 9019042"/>
              <a:gd name="connsiteX2138" fmla="*/ 3879160 w 10402214"/>
              <a:gd name="connsiteY2138" fmla="*/ 7789255 h 9019042"/>
              <a:gd name="connsiteX2139" fmla="*/ 3871998 w 10402214"/>
              <a:gd name="connsiteY2139" fmla="*/ 7824725 h 9019042"/>
              <a:gd name="connsiteX2140" fmla="*/ 4616189 w 10402214"/>
              <a:gd name="connsiteY2140" fmla="*/ 6605285 h 9019042"/>
              <a:gd name="connsiteX2141" fmla="*/ 4582675 w 10402214"/>
              <a:gd name="connsiteY2141" fmla="*/ 6618818 h 9019042"/>
              <a:gd name="connsiteX2142" fmla="*/ 4535858 w 10402214"/>
              <a:gd name="connsiteY2142" fmla="*/ 6571582 h 9019042"/>
              <a:gd name="connsiteX2143" fmla="*/ 4535858 w 10402214"/>
              <a:gd name="connsiteY2143" fmla="*/ 6571165 h 9019042"/>
              <a:gd name="connsiteX2144" fmla="*/ 4583511 w 10402214"/>
              <a:gd name="connsiteY2144" fmla="*/ 6524347 h 9019042"/>
              <a:gd name="connsiteX2145" fmla="*/ 4630329 w 10402214"/>
              <a:gd name="connsiteY2145" fmla="*/ 6572001 h 9019042"/>
              <a:gd name="connsiteX2146" fmla="*/ 4616189 w 10402214"/>
              <a:gd name="connsiteY2146" fmla="*/ 6605285 h 9019042"/>
              <a:gd name="connsiteX2147" fmla="*/ 4229575 w 10402214"/>
              <a:gd name="connsiteY2147" fmla="*/ 7352793 h 9019042"/>
              <a:gd name="connsiteX2148" fmla="*/ 4152541 w 10402214"/>
              <a:gd name="connsiteY2148" fmla="*/ 7403845 h 9019042"/>
              <a:gd name="connsiteX2149" fmla="*/ 4068938 w 10402214"/>
              <a:gd name="connsiteY2149" fmla="*/ 7320242 h 9019042"/>
              <a:gd name="connsiteX2150" fmla="*/ 4152541 w 10402214"/>
              <a:gd name="connsiteY2150" fmla="*/ 7236640 h 9019042"/>
              <a:gd name="connsiteX2151" fmla="*/ 4236143 w 10402214"/>
              <a:gd name="connsiteY2151" fmla="*/ 7320243 h 9019042"/>
              <a:gd name="connsiteX2152" fmla="*/ 4229575 w 10402214"/>
              <a:gd name="connsiteY2152" fmla="*/ 7352793 h 9019042"/>
              <a:gd name="connsiteX2153" fmla="*/ 3801529 w 10402214"/>
              <a:gd name="connsiteY2153" fmla="*/ 8100201 h 9019042"/>
              <a:gd name="connsiteX2154" fmla="*/ 3724495 w 10402214"/>
              <a:gd name="connsiteY2154" fmla="*/ 8151254 h 9019042"/>
              <a:gd name="connsiteX2155" fmla="*/ 3640892 w 10402214"/>
              <a:gd name="connsiteY2155" fmla="*/ 8067651 h 9019042"/>
              <a:gd name="connsiteX2156" fmla="*/ 3724495 w 10402214"/>
              <a:gd name="connsiteY2156" fmla="*/ 7984049 h 9019042"/>
              <a:gd name="connsiteX2157" fmla="*/ 3808097 w 10402214"/>
              <a:gd name="connsiteY2157" fmla="*/ 8067652 h 9019042"/>
              <a:gd name="connsiteX2158" fmla="*/ 3801529 w 10402214"/>
              <a:gd name="connsiteY2158" fmla="*/ 8100201 h 9019042"/>
              <a:gd name="connsiteX2159" fmla="*/ 4966896 w 10402214"/>
              <a:gd name="connsiteY2159" fmla="*/ 6096688 h 9019042"/>
              <a:gd name="connsiteX2160" fmla="*/ 4955124 w 10402214"/>
              <a:gd name="connsiteY2160" fmla="*/ 6103826 h 9019042"/>
              <a:gd name="connsiteX2161" fmla="*/ 4949648 w 10402214"/>
              <a:gd name="connsiteY2161" fmla="*/ 6103825 h 9019042"/>
              <a:gd name="connsiteX2162" fmla="*/ 4934641 w 10402214"/>
              <a:gd name="connsiteY2162" fmla="*/ 6083343 h 9019042"/>
              <a:gd name="connsiteX2163" fmla="*/ 4955124 w 10402214"/>
              <a:gd name="connsiteY2163" fmla="*/ 6068294 h 9019042"/>
              <a:gd name="connsiteX2164" fmla="*/ 4970172 w 10402214"/>
              <a:gd name="connsiteY2164" fmla="*/ 6083344 h 9019042"/>
              <a:gd name="connsiteX2165" fmla="*/ 4966896 w 10402214"/>
              <a:gd name="connsiteY2165" fmla="*/ 6096688 h 9019042"/>
              <a:gd name="connsiteX2166" fmla="*/ 4573493 w 10402214"/>
              <a:gd name="connsiteY2166" fmla="*/ 6869641 h 9019042"/>
              <a:gd name="connsiteX2167" fmla="*/ 4561058 w 10402214"/>
              <a:gd name="connsiteY2167" fmla="*/ 6888123 h 9019042"/>
              <a:gd name="connsiteX2168" fmla="*/ 4519972 w 10402214"/>
              <a:gd name="connsiteY2168" fmla="*/ 6905156 h 9019042"/>
              <a:gd name="connsiteX2169" fmla="*/ 4518259 w 10402214"/>
              <a:gd name="connsiteY2169" fmla="*/ 6905115 h 9019042"/>
              <a:gd name="connsiteX2170" fmla="*/ 4461868 w 10402214"/>
              <a:gd name="connsiteY2170" fmla="*/ 6845381 h 9019042"/>
              <a:gd name="connsiteX2171" fmla="*/ 4519930 w 10402214"/>
              <a:gd name="connsiteY2171" fmla="*/ 6788950 h 9019042"/>
              <a:gd name="connsiteX2172" fmla="*/ 4578034 w 10402214"/>
              <a:gd name="connsiteY2172" fmla="*/ 6847011 h 9019042"/>
              <a:gd name="connsiteX2173" fmla="*/ 4573493 w 10402214"/>
              <a:gd name="connsiteY2173" fmla="*/ 6869641 h 9019042"/>
              <a:gd name="connsiteX2174" fmla="*/ 5330081 w 10402214"/>
              <a:gd name="connsiteY2174" fmla="*/ 5581728 h 9019042"/>
              <a:gd name="connsiteX2175" fmla="*/ 5327155 w 10402214"/>
              <a:gd name="connsiteY2175" fmla="*/ 5584236 h 9019042"/>
              <a:gd name="connsiteX2176" fmla="*/ 5324647 w 10402214"/>
              <a:gd name="connsiteY2176" fmla="*/ 5581728 h 9019042"/>
              <a:gd name="connsiteX2177" fmla="*/ 5327155 w 10402214"/>
              <a:gd name="connsiteY2177" fmla="*/ 5578802 h 9019042"/>
              <a:gd name="connsiteX2178" fmla="*/ 5330081 w 10402214"/>
              <a:gd name="connsiteY2178" fmla="*/ 5581728 h 9019042"/>
              <a:gd name="connsiteX2179" fmla="*/ 4172091 w 10402214"/>
              <a:gd name="connsiteY2179" fmla="*/ 7633433 h 9019042"/>
              <a:gd name="connsiteX2180" fmla="*/ 4089419 w 10402214"/>
              <a:gd name="connsiteY2180" fmla="*/ 7687677 h 9019042"/>
              <a:gd name="connsiteX2181" fmla="*/ 4089001 w 10402214"/>
              <a:gd name="connsiteY2181" fmla="*/ 7687677 h 9019042"/>
              <a:gd name="connsiteX2182" fmla="*/ 4000382 w 10402214"/>
              <a:gd name="connsiteY2182" fmla="*/ 7598222 h 9019042"/>
              <a:gd name="connsiteX2183" fmla="*/ 4000382 w 10402214"/>
              <a:gd name="connsiteY2183" fmla="*/ 7597805 h 9019042"/>
              <a:gd name="connsiteX2184" fmla="*/ 4090255 w 10402214"/>
              <a:gd name="connsiteY2184" fmla="*/ 7508768 h 9019042"/>
              <a:gd name="connsiteX2185" fmla="*/ 4179292 w 10402214"/>
              <a:gd name="connsiteY2185" fmla="*/ 7598641 h 9019042"/>
              <a:gd name="connsiteX2186" fmla="*/ 4172091 w 10402214"/>
              <a:gd name="connsiteY2186" fmla="*/ 7633433 h 9019042"/>
              <a:gd name="connsiteX2187" fmla="*/ 3741957 w 10402214"/>
              <a:gd name="connsiteY2187" fmla="*/ 8379585 h 9019042"/>
              <a:gd name="connsiteX2188" fmla="*/ 3659284 w 10402214"/>
              <a:gd name="connsiteY2188" fmla="*/ 8433830 h 9019042"/>
              <a:gd name="connsiteX2189" fmla="*/ 3658866 w 10402214"/>
              <a:gd name="connsiteY2189" fmla="*/ 8433830 h 9019042"/>
              <a:gd name="connsiteX2190" fmla="*/ 3570247 w 10402214"/>
              <a:gd name="connsiteY2190" fmla="*/ 8344375 h 9019042"/>
              <a:gd name="connsiteX2191" fmla="*/ 3570247 w 10402214"/>
              <a:gd name="connsiteY2191" fmla="*/ 8343958 h 9019042"/>
              <a:gd name="connsiteX2192" fmla="*/ 3660120 w 10402214"/>
              <a:gd name="connsiteY2192" fmla="*/ 8254922 h 9019042"/>
              <a:gd name="connsiteX2193" fmla="*/ 3749157 w 10402214"/>
              <a:gd name="connsiteY2193" fmla="*/ 8344793 h 9019042"/>
              <a:gd name="connsiteX2194" fmla="*/ 3741957 w 10402214"/>
              <a:gd name="connsiteY2194" fmla="*/ 8379585 h 9019042"/>
              <a:gd name="connsiteX2195" fmla="*/ 4905109 w 10402214"/>
              <a:gd name="connsiteY2195" fmla="*/ 6375681 h 9019042"/>
              <a:gd name="connsiteX2196" fmla="*/ 4890332 w 10402214"/>
              <a:gd name="connsiteY2196" fmla="*/ 6381805 h 9019042"/>
              <a:gd name="connsiteX2197" fmla="*/ 4889496 w 10402214"/>
              <a:gd name="connsiteY2197" fmla="*/ 6381805 h 9019042"/>
              <a:gd name="connsiteX2198" fmla="*/ 4869431 w 10402214"/>
              <a:gd name="connsiteY2198" fmla="*/ 6360904 h 9019042"/>
              <a:gd name="connsiteX2199" fmla="*/ 4890332 w 10402214"/>
              <a:gd name="connsiteY2199" fmla="*/ 6340003 h 9019042"/>
              <a:gd name="connsiteX2200" fmla="*/ 4911232 w 10402214"/>
              <a:gd name="connsiteY2200" fmla="*/ 6360904 h 9019042"/>
              <a:gd name="connsiteX2201" fmla="*/ 4905109 w 10402214"/>
              <a:gd name="connsiteY2201" fmla="*/ 6375681 h 9019042"/>
              <a:gd name="connsiteX2202" fmla="*/ 4521560 w 10402214"/>
              <a:gd name="connsiteY2202" fmla="*/ 7149862 h 9019042"/>
              <a:gd name="connsiteX2203" fmla="*/ 4456852 w 10402214"/>
              <a:gd name="connsiteY2203" fmla="*/ 7192750 h 9019042"/>
              <a:gd name="connsiteX2204" fmla="*/ 4386626 w 10402214"/>
              <a:gd name="connsiteY2204" fmla="*/ 7122523 h 9019042"/>
              <a:gd name="connsiteX2205" fmla="*/ 4456852 w 10402214"/>
              <a:gd name="connsiteY2205" fmla="*/ 7052298 h 9019042"/>
              <a:gd name="connsiteX2206" fmla="*/ 4527078 w 10402214"/>
              <a:gd name="connsiteY2206" fmla="*/ 7122523 h 9019042"/>
              <a:gd name="connsiteX2207" fmla="*/ 4521560 w 10402214"/>
              <a:gd name="connsiteY2207" fmla="*/ 7149862 h 9019042"/>
              <a:gd name="connsiteX2208" fmla="*/ 5273650 w 10402214"/>
              <a:gd name="connsiteY2208" fmla="*/ 5857616 h 9019042"/>
              <a:gd name="connsiteX2209" fmla="*/ 5264453 w 10402214"/>
              <a:gd name="connsiteY2209" fmla="*/ 5866811 h 9019042"/>
              <a:gd name="connsiteX2210" fmla="*/ 5255257 w 10402214"/>
              <a:gd name="connsiteY2210" fmla="*/ 5857615 h 9019042"/>
              <a:gd name="connsiteX2211" fmla="*/ 5264453 w 10402214"/>
              <a:gd name="connsiteY2211" fmla="*/ 5848419 h 9019042"/>
              <a:gd name="connsiteX2212" fmla="*/ 5273650 w 10402214"/>
              <a:gd name="connsiteY2212" fmla="*/ 5857616 h 9019042"/>
              <a:gd name="connsiteX2213" fmla="*/ 3665596 w 10402214"/>
              <a:gd name="connsiteY2213" fmla="*/ 8649908 h 9019042"/>
              <a:gd name="connsiteX2214" fmla="*/ 3597419 w 10402214"/>
              <a:gd name="connsiteY2214" fmla="*/ 8695088 h 9019042"/>
              <a:gd name="connsiteX2215" fmla="*/ 3523431 w 10402214"/>
              <a:gd name="connsiteY2215" fmla="*/ 8621101 h 9019042"/>
              <a:gd name="connsiteX2216" fmla="*/ 3597419 w 10402214"/>
              <a:gd name="connsiteY2216" fmla="*/ 8547112 h 9019042"/>
              <a:gd name="connsiteX2217" fmla="*/ 3671408 w 10402214"/>
              <a:gd name="connsiteY2217" fmla="*/ 8621100 h 9019042"/>
              <a:gd name="connsiteX2218" fmla="*/ 3665596 w 10402214"/>
              <a:gd name="connsiteY2218" fmla="*/ 8649908 h 9019042"/>
              <a:gd name="connsiteX2219" fmla="*/ 4107567 w 10402214"/>
              <a:gd name="connsiteY2219" fmla="*/ 7908854 h 9019042"/>
              <a:gd name="connsiteX2220" fmla="*/ 4026299 w 10402214"/>
              <a:gd name="connsiteY2220" fmla="*/ 7962729 h 9019042"/>
              <a:gd name="connsiteX2221" fmla="*/ 4025463 w 10402214"/>
              <a:gd name="connsiteY2221" fmla="*/ 7962729 h 9019042"/>
              <a:gd name="connsiteX2222" fmla="*/ 3938098 w 10402214"/>
              <a:gd name="connsiteY2222" fmla="*/ 7874529 h 9019042"/>
              <a:gd name="connsiteX2223" fmla="*/ 4026299 w 10402214"/>
              <a:gd name="connsiteY2223" fmla="*/ 7786328 h 9019042"/>
              <a:gd name="connsiteX2224" fmla="*/ 4114500 w 10402214"/>
              <a:gd name="connsiteY2224" fmla="*/ 7874529 h 9019042"/>
              <a:gd name="connsiteX2225" fmla="*/ 4107567 w 10402214"/>
              <a:gd name="connsiteY2225" fmla="*/ 7908854 h 9019042"/>
              <a:gd name="connsiteX2226" fmla="*/ 3536807 w 10402214"/>
              <a:gd name="connsiteY2226" fmla="*/ 8897825 h 9019042"/>
              <a:gd name="connsiteX2227" fmla="*/ 3533881 w 10402214"/>
              <a:gd name="connsiteY2227" fmla="*/ 8900752 h 9019042"/>
              <a:gd name="connsiteX2228" fmla="*/ 3531582 w 10402214"/>
              <a:gd name="connsiteY2228" fmla="*/ 8900249 h 9019042"/>
              <a:gd name="connsiteX2229" fmla="*/ 3530955 w 10402214"/>
              <a:gd name="connsiteY2229" fmla="*/ 8896153 h 9019042"/>
              <a:gd name="connsiteX2230" fmla="*/ 3533881 w 10402214"/>
              <a:gd name="connsiteY2230" fmla="*/ 8893645 h 9019042"/>
              <a:gd name="connsiteX2231" fmla="*/ 3535428 w 10402214"/>
              <a:gd name="connsiteY2231" fmla="*/ 8893936 h 9019042"/>
              <a:gd name="connsiteX2232" fmla="*/ 3536807 w 10402214"/>
              <a:gd name="connsiteY2232" fmla="*/ 8897825 h 9019042"/>
              <a:gd name="connsiteX2233" fmla="*/ 4854707 w 10402214"/>
              <a:gd name="connsiteY2233" fmla="*/ 6660771 h 9019042"/>
              <a:gd name="connsiteX2234" fmla="*/ 4829720 w 10402214"/>
              <a:gd name="connsiteY2234" fmla="*/ 6671488 h 9019042"/>
              <a:gd name="connsiteX2235" fmla="*/ 4829302 w 10402214"/>
              <a:gd name="connsiteY2235" fmla="*/ 6671488 h 9019042"/>
              <a:gd name="connsiteX2236" fmla="*/ 4793771 w 10402214"/>
              <a:gd name="connsiteY2236" fmla="*/ 6635957 h 9019042"/>
              <a:gd name="connsiteX2237" fmla="*/ 4828884 w 10402214"/>
              <a:gd name="connsiteY2237" fmla="*/ 6600426 h 9019042"/>
              <a:gd name="connsiteX2238" fmla="*/ 4864833 w 10402214"/>
              <a:gd name="connsiteY2238" fmla="*/ 6635539 h 9019042"/>
              <a:gd name="connsiteX2239" fmla="*/ 4854707 w 10402214"/>
              <a:gd name="connsiteY2239" fmla="*/ 6660771 h 9019042"/>
              <a:gd name="connsiteX2240" fmla="*/ 5211386 w 10402214"/>
              <a:gd name="connsiteY2240" fmla="*/ 6143139 h 9019042"/>
              <a:gd name="connsiteX2241" fmla="*/ 5201333 w 10402214"/>
              <a:gd name="connsiteY2241" fmla="*/ 6147299 h 9019042"/>
              <a:gd name="connsiteX2242" fmla="*/ 5187539 w 10402214"/>
              <a:gd name="connsiteY2242" fmla="*/ 6133087 h 9019042"/>
              <a:gd name="connsiteX2243" fmla="*/ 5187539 w 10402214"/>
              <a:gd name="connsiteY2243" fmla="*/ 6128237 h 9019042"/>
              <a:gd name="connsiteX2244" fmla="*/ 5203967 w 10402214"/>
              <a:gd name="connsiteY2244" fmla="*/ 6116659 h 9019042"/>
              <a:gd name="connsiteX2245" fmla="*/ 5215545 w 10402214"/>
              <a:gd name="connsiteY2245" fmla="*/ 6133087 h 9019042"/>
              <a:gd name="connsiteX2246" fmla="*/ 5211386 w 10402214"/>
              <a:gd name="connsiteY2246" fmla="*/ 6143139 h 9019042"/>
              <a:gd name="connsiteX2247" fmla="*/ 4474649 w 10402214"/>
              <a:gd name="connsiteY2247" fmla="*/ 7431578 h 9019042"/>
              <a:gd name="connsiteX2248" fmla="*/ 4394152 w 10402214"/>
              <a:gd name="connsiteY2248" fmla="*/ 7484942 h 9019042"/>
              <a:gd name="connsiteX2249" fmla="*/ 4306787 w 10402214"/>
              <a:gd name="connsiteY2249" fmla="*/ 7397576 h 9019042"/>
              <a:gd name="connsiteX2250" fmla="*/ 4394151 w 10402214"/>
              <a:gd name="connsiteY2250" fmla="*/ 7310212 h 9019042"/>
              <a:gd name="connsiteX2251" fmla="*/ 4481516 w 10402214"/>
              <a:gd name="connsiteY2251" fmla="*/ 7397577 h 9019042"/>
              <a:gd name="connsiteX2252" fmla="*/ 4474649 w 10402214"/>
              <a:gd name="connsiteY2252" fmla="*/ 7431578 h 9019042"/>
              <a:gd name="connsiteX2253" fmla="*/ 4055275 w 10402214"/>
              <a:gd name="connsiteY2253" fmla="*/ 8189185 h 9019042"/>
              <a:gd name="connsiteX2254" fmla="*/ 3963607 w 10402214"/>
              <a:gd name="connsiteY2254" fmla="*/ 8249948 h 9019042"/>
              <a:gd name="connsiteX2255" fmla="*/ 3864120 w 10402214"/>
              <a:gd name="connsiteY2255" fmla="*/ 8150459 h 9019042"/>
              <a:gd name="connsiteX2256" fmla="*/ 3963606 w 10402214"/>
              <a:gd name="connsiteY2256" fmla="*/ 8050973 h 9019042"/>
              <a:gd name="connsiteX2257" fmla="*/ 4063094 w 10402214"/>
              <a:gd name="connsiteY2257" fmla="*/ 8150460 h 9019042"/>
              <a:gd name="connsiteX2258" fmla="*/ 4055275 w 10402214"/>
              <a:gd name="connsiteY2258" fmla="*/ 8189185 h 9019042"/>
              <a:gd name="connsiteX2259" fmla="*/ 5582143 w 10402214"/>
              <a:gd name="connsiteY2259" fmla="*/ 5604300 h 9019042"/>
              <a:gd name="connsiteX2260" fmla="*/ 5579217 w 10402214"/>
              <a:gd name="connsiteY2260" fmla="*/ 5607227 h 9019042"/>
              <a:gd name="connsiteX2261" fmla="*/ 5576709 w 10402214"/>
              <a:gd name="connsiteY2261" fmla="*/ 5604300 h 9019042"/>
              <a:gd name="connsiteX2262" fmla="*/ 5579217 w 10402214"/>
              <a:gd name="connsiteY2262" fmla="*/ 5601375 h 9019042"/>
              <a:gd name="connsiteX2263" fmla="*/ 5582143 w 10402214"/>
              <a:gd name="connsiteY2263" fmla="*/ 5604300 h 9019042"/>
              <a:gd name="connsiteX2264" fmla="*/ 4818850 w 10402214"/>
              <a:gd name="connsiteY2264" fmla="*/ 6935039 h 9019042"/>
              <a:gd name="connsiteX2265" fmla="*/ 4806307 w 10402214"/>
              <a:gd name="connsiteY2265" fmla="*/ 6953640 h 9019042"/>
              <a:gd name="connsiteX2266" fmla="*/ 4764929 w 10402214"/>
              <a:gd name="connsiteY2266" fmla="*/ 6970784 h 9019042"/>
              <a:gd name="connsiteX2267" fmla="*/ 4706406 w 10402214"/>
              <a:gd name="connsiteY2267" fmla="*/ 6912263 h 9019042"/>
              <a:gd name="connsiteX2268" fmla="*/ 4764929 w 10402214"/>
              <a:gd name="connsiteY2268" fmla="*/ 6853740 h 9019042"/>
              <a:gd name="connsiteX2269" fmla="*/ 4823450 w 10402214"/>
              <a:gd name="connsiteY2269" fmla="*/ 6912263 h 9019042"/>
              <a:gd name="connsiteX2270" fmla="*/ 4818850 w 10402214"/>
              <a:gd name="connsiteY2270" fmla="*/ 6935039 h 9019042"/>
              <a:gd name="connsiteX2271" fmla="*/ 4410912 w 10402214"/>
              <a:gd name="connsiteY2271" fmla="*/ 7705918 h 9019042"/>
              <a:gd name="connsiteX2272" fmla="*/ 4331449 w 10402214"/>
              <a:gd name="connsiteY2272" fmla="*/ 7759158 h 9019042"/>
              <a:gd name="connsiteX2273" fmla="*/ 4330613 w 10402214"/>
              <a:gd name="connsiteY2273" fmla="*/ 7759158 h 9019042"/>
              <a:gd name="connsiteX2274" fmla="*/ 4244502 w 10402214"/>
              <a:gd name="connsiteY2274" fmla="*/ 7673047 h 9019042"/>
              <a:gd name="connsiteX2275" fmla="*/ 4330613 w 10402214"/>
              <a:gd name="connsiteY2275" fmla="*/ 7586101 h 9019042"/>
              <a:gd name="connsiteX2276" fmla="*/ 4417560 w 10402214"/>
              <a:gd name="connsiteY2276" fmla="*/ 7672211 h 9019042"/>
              <a:gd name="connsiteX2277" fmla="*/ 4410912 w 10402214"/>
              <a:gd name="connsiteY2277" fmla="*/ 7705918 h 9019042"/>
              <a:gd name="connsiteX2278" fmla="*/ 5156189 w 10402214"/>
              <a:gd name="connsiteY2278" fmla="*/ 6426286 h 9019042"/>
              <a:gd name="connsiteX2279" fmla="*/ 5138632 w 10402214"/>
              <a:gd name="connsiteY2279" fmla="*/ 6433220 h 9019042"/>
              <a:gd name="connsiteX2280" fmla="*/ 5114387 w 10402214"/>
              <a:gd name="connsiteY2280" fmla="*/ 6408975 h 9019042"/>
              <a:gd name="connsiteX2281" fmla="*/ 5114387 w 10402214"/>
              <a:gd name="connsiteY2281" fmla="*/ 6408139 h 9019042"/>
              <a:gd name="connsiteX2282" fmla="*/ 5139468 w 10402214"/>
              <a:gd name="connsiteY2282" fmla="*/ 6383895 h 9019042"/>
              <a:gd name="connsiteX2283" fmla="*/ 5163713 w 10402214"/>
              <a:gd name="connsiteY2283" fmla="*/ 6408975 h 9019042"/>
              <a:gd name="connsiteX2284" fmla="*/ 5156189 w 10402214"/>
              <a:gd name="connsiteY2284" fmla="*/ 6426286 h 9019042"/>
              <a:gd name="connsiteX2285" fmla="*/ 3982904 w 10402214"/>
              <a:gd name="connsiteY2285" fmla="*/ 8462799 h 9019042"/>
              <a:gd name="connsiteX2286" fmla="*/ 3900478 w 10402214"/>
              <a:gd name="connsiteY2286" fmla="*/ 8517432 h 9019042"/>
              <a:gd name="connsiteX2287" fmla="*/ 3811023 w 10402214"/>
              <a:gd name="connsiteY2287" fmla="*/ 8427977 h 9019042"/>
              <a:gd name="connsiteX2288" fmla="*/ 3900478 w 10402214"/>
              <a:gd name="connsiteY2288" fmla="*/ 8338524 h 9019042"/>
              <a:gd name="connsiteX2289" fmla="*/ 3989933 w 10402214"/>
              <a:gd name="connsiteY2289" fmla="*/ 8427977 h 9019042"/>
              <a:gd name="connsiteX2290" fmla="*/ 3982904 w 10402214"/>
              <a:gd name="connsiteY2290" fmla="*/ 8462799 h 9019042"/>
              <a:gd name="connsiteX2291" fmla="*/ 5524467 w 10402214"/>
              <a:gd name="connsiteY2291" fmla="*/ 5883157 h 9019042"/>
              <a:gd name="connsiteX2292" fmla="*/ 5516107 w 10402214"/>
              <a:gd name="connsiteY2292" fmla="*/ 5891517 h 9019042"/>
              <a:gd name="connsiteX2293" fmla="*/ 5507747 w 10402214"/>
              <a:gd name="connsiteY2293" fmla="*/ 5883157 h 9019042"/>
              <a:gd name="connsiteX2294" fmla="*/ 5516107 w 10402214"/>
              <a:gd name="connsiteY2294" fmla="*/ 5874797 h 9019042"/>
              <a:gd name="connsiteX2295" fmla="*/ 5524467 w 10402214"/>
              <a:gd name="connsiteY2295" fmla="*/ 5883157 h 9019042"/>
              <a:gd name="connsiteX2296" fmla="*/ 4767484 w 10402214"/>
              <a:gd name="connsiteY2296" fmla="*/ 7212332 h 9019042"/>
              <a:gd name="connsiteX2297" fmla="*/ 4704316 w 10402214"/>
              <a:gd name="connsiteY2297" fmla="*/ 7254198 h 9019042"/>
              <a:gd name="connsiteX2298" fmla="*/ 4635762 w 10402214"/>
              <a:gd name="connsiteY2298" fmla="*/ 7185643 h 9019042"/>
              <a:gd name="connsiteX2299" fmla="*/ 4704316 w 10402214"/>
              <a:gd name="connsiteY2299" fmla="*/ 7117090 h 9019042"/>
              <a:gd name="connsiteX2300" fmla="*/ 4772870 w 10402214"/>
              <a:gd name="connsiteY2300" fmla="*/ 7185643 h 9019042"/>
              <a:gd name="connsiteX2301" fmla="*/ 4767484 w 10402214"/>
              <a:gd name="connsiteY2301" fmla="*/ 7212332 h 9019042"/>
              <a:gd name="connsiteX2302" fmla="*/ 3782597 w 10402214"/>
              <a:gd name="connsiteY2302" fmla="*/ 8978082 h 9019042"/>
              <a:gd name="connsiteX2303" fmla="*/ 3774237 w 10402214"/>
              <a:gd name="connsiteY2303" fmla="*/ 8986443 h 9019042"/>
              <a:gd name="connsiteX2304" fmla="*/ 3765877 w 10402214"/>
              <a:gd name="connsiteY2304" fmla="*/ 8978082 h 9019042"/>
              <a:gd name="connsiteX2305" fmla="*/ 3774237 w 10402214"/>
              <a:gd name="connsiteY2305" fmla="*/ 8969723 h 9019042"/>
              <a:gd name="connsiteX2306" fmla="*/ 3782597 w 10402214"/>
              <a:gd name="connsiteY2306" fmla="*/ 8978082 h 9019042"/>
              <a:gd name="connsiteX2307" fmla="*/ 4358074 w 10402214"/>
              <a:gd name="connsiteY2307" fmla="*/ 7986015 h 9019042"/>
              <a:gd name="connsiteX2308" fmla="*/ 4268330 w 10402214"/>
              <a:gd name="connsiteY2308" fmla="*/ 8045497 h 9019042"/>
              <a:gd name="connsiteX2309" fmla="*/ 4170933 w 10402214"/>
              <a:gd name="connsiteY2309" fmla="*/ 7948101 h 9019042"/>
              <a:gd name="connsiteX2310" fmla="*/ 4268329 w 10402214"/>
              <a:gd name="connsiteY2310" fmla="*/ 7850703 h 9019042"/>
              <a:gd name="connsiteX2311" fmla="*/ 4365726 w 10402214"/>
              <a:gd name="connsiteY2311" fmla="*/ 7948101 h 9019042"/>
              <a:gd name="connsiteX2312" fmla="*/ 4358074 w 10402214"/>
              <a:gd name="connsiteY2312" fmla="*/ 7986015 h 9019042"/>
              <a:gd name="connsiteX2313" fmla="*/ 3927109 w 10402214"/>
              <a:gd name="connsiteY2313" fmla="*/ 8740148 h 9019042"/>
              <a:gd name="connsiteX2314" fmla="*/ 3837366 w 10402214"/>
              <a:gd name="connsiteY2314" fmla="*/ 8799633 h 9019042"/>
              <a:gd name="connsiteX2315" fmla="*/ 3739969 w 10402214"/>
              <a:gd name="connsiteY2315" fmla="*/ 8702236 h 9019042"/>
              <a:gd name="connsiteX2316" fmla="*/ 3837366 w 10402214"/>
              <a:gd name="connsiteY2316" fmla="*/ 8604840 h 9019042"/>
              <a:gd name="connsiteX2317" fmla="*/ 3934763 w 10402214"/>
              <a:gd name="connsiteY2317" fmla="*/ 8702237 h 9019042"/>
              <a:gd name="connsiteX2318" fmla="*/ 3927109 w 10402214"/>
              <a:gd name="connsiteY2318" fmla="*/ 8740148 h 9019042"/>
              <a:gd name="connsiteX2319" fmla="*/ 5099866 w 10402214"/>
              <a:gd name="connsiteY2319" fmla="*/ 6710054 h 9019042"/>
              <a:gd name="connsiteX2320" fmla="*/ 5075930 w 10402214"/>
              <a:gd name="connsiteY2320" fmla="*/ 6719977 h 9019042"/>
              <a:gd name="connsiteX2321" fmla="*/ 5042071 w 10402214"/>
              <a:gd name="connsiteY2321" fmla="*/ 6686534 h 9019042"/>
              <a:gd name="connsiteX2322" fmla="*/ 5042071 w 10402214"/>
              <a:gd name="connsiteY2322" fmla="*/ 6686117 h 9019042"/>
              <a:gd name="connsiteX2323" fmla="*/ 5075930 w 10402214"/>
              <a:gd name="connsiteY2323" fmla="*/ 6652259 h 9019042"/>
              <a:gd name="connsiteX2324" fmla="*/ 5109789 w 10402214"/>
              <a:gd name="connsiteY2324" fmla="*/ 6686117 h 9019042"/>
              <a:gd name="connsiteX2325" fmla="*/ 5099866 w 10402214"/>
              <a:gd name="connsiteY2325" fmla="*/ 6710054 h 9019042"/>
              <a:gd name="connsiteX2326" fmla="*/ 5464802 w 10402214"/>
              <a:gd name="connsiteY2326" fmla="*/ 6171663 h 9019042"/>
              <a:gd name="connsiteX2327" fmla="*/ 5452978 w 10402214"/>
              <a:gd name="connsiteY2327" fmla="*/ 6176560 h 9019042"/>
              <a:gd name="connsiteX2328" fmla="*/ 5436257 w 10402214"/>
              <a:gd name="connsiteY2328" fmla="*/ 6159839 h 9019042"/>
              <a:gd name="connsiteX2329" fmla="*/ 5452978 w 10402214"/>
              <a:gd name="connsiteY2329" fmla="*/ 6143119 h 9019042"/>
              <a:gd name="connsiteX2330" fmla="*/ 5469698 w 10402214"/>
              <a:gd name="connsiteY2330" fmla="*/ 6159840 h 9019042"/>
              <a:gd name="connsiteX2331" fmla="*/ 5464802 w 10402214"/>
              <a:gd name="connsiteY2331" fmla="*/ 6171663 h 9019042"/>
              <a:gd name="connsiteX2332" fmla="*/ 4711380 w 10402214"/>
              <a:gd name="connsiteY2332" fmla="*/ 7491097 h 9019042"/>
              <a:gd name="connsiteX2333" fmla="*/ 4639107 w 10402214"/>
              <a:gd name="connsiteY2333" fmla="*/ 7538447 h 9019042"/>
              <a:gd name="connsiteX2334" fmla="*/ 4561356 w 10402214"/>
              <a:gd name="connsiteY2334" fmla="*/ 7460696 h 9019042"/>
              <a:gd name="connsiteX2335" fmla="*/ 4561356 w 10402214"/>
              <a:gd name="connsiteY2335" fmla="*/ 7459860 h 9019042"/>
              <a:gd name="connsiteX2336" fmla="*/ 4639944 w 10402214"/>
              <a:gd name="connsiteY2336" fmla="*/ 7382110 h 9019042"/>
              <a:gd name="connsiteX2337" fmla="*/ 4717693 w 10402214"/>
              <a:gd name="connsiteY2337" fmla="*/ 7460696 h 9019042"/>
              <a:gd name="connsiteX2338" fmla="*/ 4711380 w 10402214"/>
              <a:gd name="connsiteY2338" fmla="*/ 7491097 h 9019042"/>
              <a:gd name="connsiteX2339" fmla="*/ 4296523 w 10402214"/>
              <a:gd name="connsiteY2339" fmla="*/ 8261544 h 9019042"/>
              <a:gd name="connsiteX2340" fmla="*/ 4205627 w 10402214"/>
              <a:gd name="connsiteY2340" fmla="*/ 8321803 h 9019042"/>
              <a:gd name="connsiteX2341" fmla="*/ 4106976 w 10402214"/>
              <a:gd name="connsiteY2341" fmla="*/ 8223152 h 9019042"/>
              <a:gd name="connsiteX2342" fmla="*/ 4205627 w 10402214"/>
              <a:gd name="connsiteY2342" fmla="*/ 8124501 h 9019042"/>
              <a:gd name="connsiteX2343" fmla="*/ 4304278 w 10402214"/>
              <a:gd name="connsiteY2343" fmla="*/ 8223152 h 9019042"/>
              <a:gd name="connsiteX2344" fmla="*/ 4296523 w 10402214"/>
              <a:gd name="connsiteY2344" fmla="*/ 8261544 h 9019042"/>
              <a:gd name="connsiteX2345" fmla="*/ 5835879 w 10402214"/>
              <a:gd name="connsiteY2345" fmla="*/ 5604300 h 9019042"/>
              <a:gd name="connsiteX2346" fmla="*/ 5832952 w 10402214"/>
              <a:gd name="connsiteY2346" fmla="*/ 5607227 h 9019042"/>
              <a:gd name="connsiteX2347" fmla="*/ 5830026 w 10402214"/>
              <a:gd name="connsiteY2347" fmla="*/ 5604300 h 9019042"/>
              <a:gd name="connsiteX2348" fmla="*/ 5832952 w 10402214"/>
              <a:gd name="connsiteY2348" fmla="*/ 5601375 h 9019042"/>
              <a:gd name="connsiteX2349" fmla="*/ 5835879 w 10402214"/>
              <a:gd name="connsiteY2349" fmla="*/ 5604300 h 9019042"/>
              <a:gd name="connsiteX2350" fmla="*/ 5061588 w 10402214"/>
              <a:gd name="connsiteY2350" fmla="*/ 6980808 h 9019042"/>
              <a:gd name="connsiteX2351" fmla="*/ 5050170 w 10402214"/>
              <a:gd name="connsiteY2351" fmla="*/ 6997465 h 9019042"/>
              <a:gd name="connsiteX2352" fmla="*/ 5012811 w 10402214"/>
              <a:gd name="connsiteY2352" fmla="*/ 7012587 h 9019042"/>
              <a:gd name="connsiteX2353" fmla="*/ 5012391 w 10402214"/>
              <a:gd name="connsiteY2353" fmla="*/ 7012587 h 9019042"/>
              <a:gd name="connsiteX2354" fmla="*/ 4960559 w 10402214"/>
              <a:gd name="connsiteY2354" fmla="*/ 6959917 h 9019042"/>
              <a:gd name="connsiteX2355" fmla="*/ 4960559 w 10402214"/>
              <a:gd name="connsiteY2355" fmla="*/ 6959499 h 9019042"/>
              <a:gd name="connsiteX2356" fmla="*/ 5013645 w 10402214"/>
              <a:gd name="connsiteY2356" fmla="*/ 6907247 h 9019042"/>
              <a:gd name="connsiteX2357" fmla="*/ 5065898 w 10402214"/>
              <a:gd name="connsiteY2357" fmla="*/ 6960335 h 9019042"/>
              <a:gd name="connsiteX2358" fmla="*/ 5061588 w 10402214"/>
              <a:gd name="connsiteY2358" fmla="*/ 6980808 h 9019042"/>
              <a:gd name="connsiteX2359" fmla="*/ 5404159 w 10402214"/>
              <a:gd name="connsiteY2359" fmla="*/ 6453546 h 9019042"/>
              <a:gd name="connsiteX2360" fmla="*/ 5389858 w 10402214"/>
              <a:gd name="connsiteY2360" fmla="*/ 6459136 h 9019042"/>
              <a:gd name="connsiteX2361" fmla="*/ 5370211 w 10402214"/>
              <a:gd name="connsiteY2361" fmla="*/ 6439490 h 9019042"/>
              <a:gd name="connsiteX2362" fmla="*/ 5370211 w 10402214"/>
              <a:gd name="connsiteY2362" fmla="*/ 6438654 h 9019042"/>
              <a:gd name="connsiteX2363" fmla="*/ 5390694 w 10402214"/>
              <a:gd name="connsiteY2363" fmla="*/ 6419008 h 9019042"/>
              <a:gd name="connsiteX2364" fmla="*/ 5410340 w 10402214"/>
              <a:gd name="connsiteY2364" fmla="*/ 6439490 h 9019042"/>
              <a:gd name="connsiteX2365" fmla="*/ 5404159 w 10402214"/>
              <a:gd name="connsiteY2365" fmla="*/ 6453546 h 9019042"/>
              <a:gd name="connsiteX2366" fmla="*/ 4657149 w 10402214"/>
              <a:gd name="connsiteY2366" fmla="*/ 7769720 h 9019042"/>
              <a:gd name="connsiteX2367" fmla="*/ 4576405 w 10402214"/>
              <a:gd name="connsiteY2367" fmla="*/ 7822695 h 9019042"/>
              <a:gd name="connsiteX2368" fmla="*/ 4575987 w 10402214"/>
              <a:gd name="connsiteY2368" fmla="*/ 7822695 h 9019042"/>
              <a:gd name="connsiteX2369" fmla="*/ 4489458 w 10402214"/>
              <a:gd name="connsiteY2369" fmla="*/ 7735329 h 9019042"/>
              <a:gd name="connsiteX2370" fmla="*/ 4489458 w 10402214"/>
              <a:gd name="connsiteY2370" fmla="*/ 7734911 h 9019042"/>
              <a:gd name="connsiteX2371" fmla="*/ 4577241 w 10402214"/>
              <a:gd name="connsiteY2371" fmla="*/ 7647966 h 9019042"/>
              <a:gd name="connsiteX2372" fmla="*/ 4664187 w 10402214"/>
              <a:gd name="connsiteY2372" fmla="*/ 7735749 h 9019042"/>
              <a:gd name="connsiteX2373" fmla="*/ 4657149 w 10402214"/>
              <a:gd name="connsiteY2373" fmla="*/ 7769720 h 9019042"/>
              <a:gd name="connsiteX2374" fmla="*/ 4230359 w 10402214"/>
              <a:gd name="connsiteY2374" fmla="*/ 8535145 h 9019042"/>
              <a:gd name="connsiteX2375" fmla="*/ 4142925 w 10402214"/>
              <a:gd name="connsiteY2375" fmla="*/ 8593093 h 9019042"/>
              <a:gd name="connsiteX2376" fmla="*/ 4048036 w 10402214"/>
              <a:gd name="connsiteY2376" fmla="*/ 8498622 h 9019042"/>
              <a:gd name="connsiteX2377" fmla="*/ 4048036 w 10402214"/>
              <a:gd name="connsiteY2377" fmla="*/ 8498206 h 9019042"/>
              <a:gd name="connsiteX2378" fmla="*/ 4142925 w 10402214"/>
              <a:gd name="connsiteY2378" fmla="*/ 8403315 h 9019042"/>
              <a:gd name="connsiteX2379" fmla="*/ 4237814 w 10402214"/>
              <a:gd name="connsiteY2379" fmla="*/ 8498205 h 9019042"/>
              <a:gd name="connsiteX2380" fmla="*/ 4230359 w 10402214"/>
              <a:gd name="connsiteY2380" fmla="*/ 8535145 h 9019042"/>
              <a:gd name="connsiteX2381" fmla="*/ 5779029 w 10402214"/>
              <a:gd name="connsiteY2381" fmla="*/ 5888549 h 9019042"/>
              <a:gd name="connsiteX2382" fmla="*/ 5768996 w 10402214"/>
              <a:gd name="connsiteY2382" fmla="*/ 5897745 h 9019042"/>
              <a:gd name="connsiteX2383" fmla="*/ 5759800 w 10402214"/>
              <a:gd name="connsiteY2383" fmla="*/ 5888549 h 9019042"/>
              <a:gd name="connsiteX2384" fmla="*/ 5759800 w 10402214"/>
              <a:gd name="connsiteY2384" fmla="*/ 5887713 h 9019042"/>
              <a:gd name="connsiteX2385" fmla="*/ 5769833 w 10402214"/>
              <a:gd name="connsiteY2385" fmla="*/ 5878516 h 9019042"/>
              <a:gd name="connsiteX2386" fmla="*/ 5779029 w 10402214"/>
              <a:gd name="connsiteY2386" fmla="*/ 5888549 h 9019042"/>
              <a:gd name="connsiteX2387" fmla="*/ 4101511 w 10402214"/>
              <a:gd name="connsiteY2387" fmla="*/ 8794962 h 9019042"/>
              <a:gd name="connsiteX2388" fmla="*/ 4080223 w 10402214"/>
              <a:gd name="connsiteY2388" fmla="*/ 8803772 h 9019042"/>
              <a:gd name="connsiteX2389" fmla="*/ 4050126 w 10402214"/>
              <a:gd name="connsiteY2389" fmla="*/ 8773674 h 9019042"/>
              <a:gd name="connsiteX2390" fmla="*/ 4080223 w 10402214"/>
              <a:gd name="connsiteY2390" fmla="*/ 8743578 h 9019042"/>
              <a:gd name="connsiteX2391" fmla="*/ 4110320 w 10402214"/>
              <a:gd name="connsiteY2391" fmla="*/ 8773674 h 9019042"/>
              <a:gd name="connsiteX2392" fmla="*/ 4101511 w 10402214"/>
              <a:gd name="connsiteY2392" fmla="*/ 8794962 h 9019042"/>
              <a:gd name="connsiteX2393" fmla="*/ 5017509 w 10402214"/>
              <a:gd name="connsiteY2393" fmla="*/ 7263435 h 9019042"/>
              <a:gd name="connsiteX2394" fmla="*/ 4950108 w 10402214"/>
              <a:gd name="connsiteY2394" fmla="*/ 7308121 h 9019042"/>
              <a:gd name="connsiteX2395" fmla="*/ 4876956 w 10402214"/>
              <a:gd name="connsiteY2395" fmla="*/ 7234969 h 9019042"/>
              <a:gd name="connsiteX2396" fmla="*/ 4950108 w 10402214"/>
              <a:gd name="connsiteY2396" fmla="*/ 7161817 h 9019042"/>
              <a:gd name="connsiteX2397" fmla="*/ 5023261 w 10402214"/>
              <a:gd name="connsiteY2397" fmla="*/ 7234969 h 9019042"/>
              <a:gd name="connsiteX2398" fmla="*/ 5017509 w 10402214"/>
              <a:gd name="connsiteY2398" fmla="*/ 7263435 h 9019042"/>
              <a:gd name="connsiteX2399" fmla="*/ 5350674 w 10402214"/>
              <a:gd name="connsiteY2399" fmla="*/ 6740569 h 9019042"/>
              <a:gd name="connsiteX2400" fmla="*/ 5326737 w 10402214"/>
              <a:gd name="connsiteY2400" fmla="*/ 6750492 h 9019042"/>
              <a:gd name="connsiteX2401" fmla="*/ 5292879 w 10402214"/>
              <a:gd name="connsiteY2401" fmla="*/ 6716632 h 9019042"/>
              <a:gd name="connsiteX2402" fmla="*/ 5326738 w 10402214"/>
              <a:gd name="connsiteY2402" fmla="*/ 6682774 h 9019042"/>
              <a:gd name="connsiteX2403" fmla="*/ 5360597 w 10402214"/>
              <a:gd name="connsiteY2403" fmla="*/ 6716632 h 9019042"/>
              <a:gd name="connsiteX2404" fmla="*/ 5350674 w 10402214"/>
              <a:gd name="connsiteY2404" fmla="*/ 6740569 h 9019042"/>
              <a:gd name="connsiteX2405" fmla="*/ 4600613 w 10402214"/>
              <a:gd name="connsiteY2405" fmla="*/ 8046969 h 9019042"/>
              <a:gd name="connsiteX2406" fmla="*/ 4513703 w 10402214"/>
              <a:gd name="connsiteY2406" fmla="*/ 8104018 h 9019042"/>
              <a:gd name="connsiteX2407" fmla="*/ 4420067 w 10402214"/>
              <a:gd name="connsiteY2407" fmla="*/ 8010382 h 9019042"/>
              <a:gd name="connsiteX2408" fmla="*/ 4420067 w 10402214"/>
              <a:gd name="connsiteY2408" fmla="*/ 8009547 h 9019042"/>
              <a:gd name="connsiteX2409" fmla="*/ 4514539 w 10402214"/>
              <a:gd name="connsiteY2409" fmla="*/ 7915912 h 9019042"/>
              <a:gd name="connsiteX2410" fmla="*/ 4608173 w 10402214"/>
              <a:gd name="connsiteY2410" fmla="*/ 8010382 h 9019042"/>
              <a:gd name="connsiteX2411" fmla="*/ 4600613 w 10402214"/>
              <a:gd name="connsiteY2411" fmla="*/ 8046969 h 9019042"/>
              <a:gd name="connsiteX2412" fmla="*/ 5718834 w 10402214"/>
              <a:gd name="connsiteY2412" fmla="*/ 6171125 h 9019042"/>
              <a:gd name="connsiteX2413" fmla="*/ 5707548 w 10402214"/>
              <a:gd name="connsiteY2413" fmla="*/ 6182411 h 9019042"/>
              <a:gd name="connsiteX2414" fmla="*/ 5696261 w 10402214"/>
              <a:gd name="connsiteY2414" fmla="*/ 6171126 h 9019042"/>
              <a:gd name="connsiteX2415" fmla="*/ 5707548 w 10402214"/>
              <a:gd name="connsiteY2415" fmla="*/ 6159839 h 9019042"/>
              <a:gd name="connsiteX2416" fmla="*/ 5718834 w 10402214"/>
              <a:gd name="connsiteY2416" fmla="*/ 6171125 h 9019042"/>
              <a:gd name="connsiteX2417" fmla="*/ 4952744 w 10402214"/>
              <a:gd name="connsiteY2417" fmla="*/ 7537901 h 9019042"/>
              <a:gd name="connsiteX2418" fmla="*/ 4887407 w 10402214"/>
              <a:gd name="connsiteY2418" fmla="*/ 7580666 h 9019042"/>
              <a:gd name="connsiteX2419" fmla="*/ 4817180 w 10402214"/>
              <a:gd name="connsiteY2419" fmla="*/ 7510440 h 9019042"/>
              <a:gd name="connsiteX2420" fmla="*/ 4817180 w 10402214"/>
              <a:gd name="connsiteY2420" fmla="*/ 7509604 h 9019042"/>
              <a:gd name="connsiteX2421" fmla="*/ 4888242 w 10402214"/>
              <a:gd name="connsiteY2421" fmla="*/ 7439378 h 9019042"/>
              <a:gd name="connsiteX2422" fmla="*/ 4958469 w 10402214"/>
              <a:gd name="connsiteY2422" fmla="*/ 7510439 h 9019042"/>
              <a:gd name="connsiteX2423" fmla="*/ 4952744 w 10402214"/>
              <a:gd name="connsiteY2423" fmla="*/ 7537901 h 9019042"/>
              <a:gd name="connsiteX2424" fmla="*/ 6087531 w 10402214"/>
              <a:gd name="connsiteY2424" fmla="*/ 5581351 h 9019042"/>
              <a:gd name="connsiteX2425" fmla="*/ 6084605 w 10402214"/>
              <a:gd name="connsiteY2425" fmla="*/ 5584277 h 9019042"/>
              <a:gd name="connsiteX2426" fmla="*/ 6081678 w 10402214"/>
              <a:gd name="connsiteY2426" fmla="*/ 5581351 h 9019042"/>
              <a:gd name="connsiteX2427" fmla="*/ 6084605 w 10402214"/>
              <a:gd name="connsiteY2427" fmla="*/ 5578425 h 9019042"/>
              <a:gd name="connsiteX2428" fmla="*/ 6087531 w 10402214"/>
              <a:gd name="connsiteY2428" fmla="*/ 5581351 h 9019042"/>
              <a:gd name="connsiteX2429" fmla="*/ 5297723 w 10402214"/>
              <a:gd name="connsiteY2429" fmla="*/ 7027635 h 9019042"/>
              <a:gd name="connsiteX2430" fmla="*/ 5263619 w 10402214"/>
              <a:gd name="connsiteY2430" fmla="*/ 7041429 h 9019042"/>
              <a:gd name="connsiteX2431" fmla="*/ 5215965 w 10402214"/>
              <a:gd name="connsiteY2431" fmla="*/ 6993776 h 9019042"/>
              <a:gd name="connsiteX2432" fmla="*/ 5215965 w 10402214"/>
              <a:gd name="connsiteY2432" fmla="*/ 6992940 h 9019042"/>
              <a:gd name="connsiteX2433" fmla="*/ 5264454 w 10402214"/>
              <a:gd name="connsiteY2433" fmla="*/ 6945286 h 9019042"/>
              <a:gd name="connsiteX2434" fmla="*/ 5312108 w 10402214"/>
              <a:gd name="connsiteY2434" fmla="*/ 6993776 h 9019042"/>
              <a:gd name="connsiteX2435" fmla="*/ 5297723 w 10402214"/>
              <a:gd name="connsiteY2435" fmla="*/ 7027635 h 9019042"/>
              <a:gd name="connsiteX2436" fmla="*/ 4548310 w 10402214"/>
              <a:gd name="connsiteY2436" fmla="*/ 8328085 h 9019042"/>
              <a:gd name="connsiteX2437" fmla="*/ 4451000 w 10402214"/>
              <a:gd name="connsiteY2437" fmla="*/ 8392030 h 9019042"/>
              <a:gd name="connsiteX2438" fmla="*/ 4346079 w 10402214"/>
              <a:gd name="connsiteY2438" fmla="*/ 8286689 h 9019042"/>
              <a:gd name="connsiteX2439" fmla="*/ 4346079 w 10402214"/>
              <a:gd name="connsiteY2439" fmla="*/ 8286271 h 9019042"/>
              <a:gd name="connsiteX2440" fmla="*/ 4451836 w 10402214"/>
              <a:gd name="connsiteY2440" fmla="*/ 8181350 h 9019042"/>
              <a:gd name="connsiteX2441" fmla="*/ 4556758 w 10402214"/>
              <a:gd name="connsiteY2441" fmla="*/ 8287108 h 9019042"/>
              <a:gd name="connsiteX2442" fmla="*/ 4548310 w 10402214"/>
              <a:gd name="connsiteY2442" fmla="*/ 8328085 h 9019042"/>
              <a:gd name="connsiteX2443" fmla="*/ 5653399 w 10402214"/>
              <a:gd name="connsiteY2443" fmla="*/ 6464765 h 9019042"/>
              <a:gd name="connsiteX2444" fmla="*/ 5642756 w 10402214"/>
              <a:gd name="connsiteY2444" fmla="*/ 6469169 h 9019042"/>
              <a:gd name="connsiteX2445" fmla="*/ 5627707 w 10402214"/>
              <a:gd name="connsiteY2445" fmla="*/ 6454120 h 9019042"/>
              <a:gd name="connsiteX2446" fmla="*/ 5642755 w 10402214"/>
              <a:gd name="connsiteY2446" fmla="*/ 6439073 h 9019042"/>
              <a:gd name="connsiteX2447" fmla="*/ 5657803 w 10402214"/>
              <a:gd name="connsiteY2447" fmla="*/ 6454121 h 9019042"/>
              <a:gd name="connsiteX2448" fmla="*/ 5653399 w 10402214"/>
              <a:gd name="connsiteY2448" fmla="*/ 6464765 h 9019042"/>
              <a:gd name="connsiteX2449" fmla="*/ 4898870 w 10402214"/>
              <a:gd name="connsiteY2449" fmla="*/ 7817284 h 9019042"/>
              <a:gd name="connsiteX2450" fmla="*/ 4824285 w 10402214"/>
              <a:gd name="connsiteY2450" fmla="*/ 7866169 h 9019042"/>
              <a:gd name="connsiteX2451" fmla="*/ 4744028 w 10402214"/>
              <a:gd name="connsiteY2451" fmla="*/ 7785492 h 9019042"/>
              <a:gd name="connsiteX2452" fmla="*/ 4744028 w 10402214"/>
              <a:gd name="connsiteY2452" fmla="*/ 7785074 h 9019042"/>
              <a:gd name="connsiteX2453" fmla="*/ 4825123 w 10402214"/>
              <a:gd name="connsiteY2453" fmla="*/ 7704816 h 9019042"/>
              <a:gd name="connsiteX2454" fmla="*/ 4905381 w 10402214"/>
              <a:gd name="connsiteY2454" fmla="*/ 7785910 h 9019042"/>
              <a:gd name="connsiteX2455" fmla="*/ 4898870 w 10402214"/>
              <a:gd name="connsiteY2455" fmla="*/ 7817284 h 9019042"/>
              <a:gd name="connsiteX2456" fmla="*/ 6029836 w 10402214"/>
              <a:gd name="connsiteY2456" fmla="*/ 5873083 h 9019042"/>
              <a:gd name="connsiteX2457" fmla="*/ 6021474 w 10402214"/>
              <a:gd name="connsiteY2457" fmla="*/ 5881443 h 9019042"/>
              <a:gd name="connsiteX2458" fmla="*/ 6013114 w 10402214"/>
              <a:gd name="connsiteY2458" fmla="*/ 5873083 h 9019042"/>
              <a:gd name="connsiteX2459" fmla="*/ 6021475 w 10402214"/>
              <a:gd name="connsiteY2459" fmla="*/ 5864722 h 9019042"/>
              <a:gd name="connsiteX2460" fmla="*/ 6029836 w 10402214"/>
              <a:gd name="connsiteY2460" fmla="*/ 5873083 h 9019042"/>
              <a:gd name="connsiteX2461" fmla="*/ 4476502 w 10402214"/>
              <a:gd name="connsiteY2461" fmla="*/ 8597334 h 9019042"/>
              <a:gd name="connsiteX2462" fmla="*/ 4388299 w 10402214"/>
              <a:gd name="connsiteY2462" fmla="*/ 8655795 h 9019042"/>
              <a:gd name="connsiteX2463" fmla="*/ 4292573 w 10402214"/>
              <a:gd name="connsiteY2463" fmla="*/ 8560069 h 9019042"/>
              <a:gd name="connsiteX2464" fmla="*/ 4388298 w 10402214"/>
              <a:gd name="connsiteY2464" fmla="*/ 8464346 h 9019042"/>
              <a:gd name="connsiteX2465" fmla="*/ 4484023 w 10402214"/>
              <a:gd name="connsiteY2465" fmla="*/ 8560069 h 9019042"/>
              <a:gd name="connsiteX2466" fmla="*/ 4476502 w 10402214"/>
              <a:gd name="connsiteY2466" fmla="*/ 8597334 h 9019042"/>
              <a:gd name="connsiteX2467" fmla="*/ 5260445 w 10402214"/>
              <a:gd name="connsiteY2467" fmla="*/ 7296107 h 9019042"/>
              <a:gd name="connsiteX2468" fmla="*/ 5200498 w 10402214"/>
              <a:gd name="connsiteY2468" fmla="*/ 7335292 h 9019042"/>
              <a:gd name="connsiteX2469" fmla="*/ 5136124 w 10402214"/>
              <a:gd name="connsiteY2469" fmla="*/ 7270500 h 9019042"/>
              <a:gd name="connsiteX2470" fmla="*/ 5136124 w 10402214"/>
              <a:gd name="connsiteY2470" fmla="*/ 7270082 h 9019042"/>
              <a:gd name="connsiteX2471" fmla="*/ 5201334 w 10402214"/>
              <a:gd name="connsiteY2471" fmla="*/ 7205708 h 9019042"/>
              <a:gd name="connsiteX2472" fmla="*/ 5265708 w 10402214"/>
              <a:gd name="connsiteY2472" fmla="*/ 7270918 h 9019042"/>
              <a:gd name="connsiteX2473" fmla="*/ 5260445 w 10402214"/>
              <a:gd name="connsiteY2473" fmla="*/ 7296107 h 9019042"/>
              <a:gd name="connsiteX2474" fmla="*/ 4357512 w 10402214"/>
              <a:gd name="connsiteY2474" fmla="*/ 8866621 h 9019042"/>
              <a:gd name="connsiteX2475" fmla="*/ 4325598 w 10402214"/>
              <a:gd name="connsiteY2475" fmla="*/ 8879851 h 9019042"/>
              <a:gd name="connsiteX2476" fmla="*/ 4280451 w 10402214"/>
              <a:gd name="connsiteY2476" fmla="*/ 8834706 h 9019042"/>
              <a:gd name="connsiteX2477" fmla="*/ 4325597 w 10402214"/>
              <a:gd name="connsiteY2477" fmla="*/ 8789560 h 9019042"/>
              <a:gd name="connsiteX2478" fmla="*/ 4370743 w 10402214"/>
              <a:gd name="connsiteY2478" fmla="*/ 8834705 h 9019042"/>
              <a:gd name="connsiteX2479" fmla="*/ 4357512 w 10402214"/>
              <a:gd name="connsiteY2479" fmla="*/ 8866621 h 9019042"/>
              <a:gd name="connsiteX2480" fmla="*/ 5600504 w 10402214"/>
              <a:gd name="connsiteY2480" fmla="*/ 6752969 h 9019042"/>
              <a:gd name="connsiteX2481" fmla="*/ 5579217 w 10402214"/>
              <a:gd name="connsiteY2481" fmla="*/ 6761779 h 9019042"/>
              <a:gd name="connsiteX2482" fmla="*/ 5549121 w 10402214"/>
              <a:gd name="connsiteY2482" fmla="*/ 6731682 h 9019042"/>
              <a:gd name="connsiteX2483" fmla="*/ 5579216 w 10402214"/>
              <a:gd name="connsiteY2483" fmla="*/ 6701585 h 9019042"/>
              <a:gd name="connsiteX2484" fmla="*/ 5609314 w 10402214"/>
              <a:gd name="connsiteY2484" fmla="*/ 6731682 h 9019042"/>
              <a:gd name="connsiteX2485" fmla="*/ 5600504 w 10402214"/>
              <a:gd name="connsiteY2485" fmla="*/ 6752969 h 9019042"/>
              <a:gd name="connsiteX2486" fmla="*/ 4848494 w 10402214"/>
              <a:gd name="connsiteY2486" fmla="*/ 8097549 h 9019042"/>
              <a:gd name="connsiteX2487" fmla="*/ 4761584 w 10402214"/>
              <a:gd name="connsiteY2487" fmla="*/ 8154598 h 9019042"/>
              <a:gd name="connsiteX2488" fmla="*/ 4667949 w 10402214"/>
              <a:gd name="connsiteY2488" fmla="*/ 8060545 h 9019042"/>
              <a:gd name="connsiteX2489" fmla="*/ 4667949 w 10402214"/>
              <a:gd name="connsiteY2489" fmla="*/ 8060127 h 9019042"/>
              <a:gd name="connsiteX2490" fmla="*/ 4762420 w 10402214"/>
              <a:gd name="connsiteY2490" fmla="*/ 7966493 h 9019042"/>
              <a:gd name="connsiteX2491" fmla="*/ 4856055 w 10402214"/>
              <a:gd name="connsiteY2491" fmla="*/ 8060963 h 9019042"/>
              <a:gd name="connsiteX2492" fmla="*/ 4848494 w 10402214"/>
              <a:gd name="connsiteY2492" fmla="*/ 8097549 h 9019042"/>
              <a:gd name="connsiteX2493" fmla="*/ 5969642 w 10402214"/>
              <a:gd name="connsiteY2493" fmla="*/ 6161511 h 9019042"/>
              <a:gd name="connsiteX2494" fmla="*/ 5958356 w 10402214"/>
              <a:gd name="connsiteY2494" fmla="*/ 6172798 h 9019042"/>
              <a:gd name="connsiteX2495" fmla="*/ 5947069 w 10402214"/>
              <a:gd name="connsiteY2495" fmla="*/ 6161510 h 9019042"/>
              <a:gd name="connsiteX2496" fmla="*/ 5958356 w 10402214"/>
              <a:gd name="connsiteY2496" fmla="*/ 6150225 h 9019042"/>
              <a:gd name="connsiteX2497" fmla="*/ 5969642 w 10402214"/>
              <a:gd name="connsiteY2497" fmla="*/ 6161511 h 9019042"/>
              <a:gd name="connsiteX2498" fmla="*/ 6337074 w 10402214"/>
              <a:gd name="connsiteY2498" fmla="*/ 5536582 h 9019042"/>
              <a:gd name="connsiteX2499" fmla="*/ 6334566 w 10402214"/>
              <a:gd name="connsiteY2499" fmla="*/ 5539090 h 9019042"/>
              <a:gd name="connsiteX2500" fmla="*/ 6331640 w 10402214"/>
              <a:gd name="connsiteY2500" fmla="*/ 5536582 h 9019042"/>
              <a:gd name="connsiteX2501" fmla="*/ 6334566 w 10402214"/>
              <a:gd name="connsiteY2501" fmla="*/ 5533656 h 9019042"/>
              <a:gd name="connsiteX2502" fmla="*/ 6337074 w 10402214"/>
              <a:gd name="connsiteY2502" fmla="*/ 5536582 h 9019042"/>
              <a:gd name="connsiteX2503" fmla="*/ 5203656 w 10402214"/>
              <a:gd name="connsiteY2503" fmla="*/ 7574623 h 9019042"/>
              <a:gd name="connsiteX2504" fmla="*/ 5137795 w 10402214"/>
              <a:gd name="connsiteY2504" fmla="*/ 7618287 h 9019042"/>
              <a:gd name="connsiteX2505" fmla="*/ 5066315 w 10402214"/>
              <a:gd name="connsiteY2505" fmla="*/ 7546807 h 9019042"/>
              <a:gd name="connsiteX2506" fmla="*/ 5137795 w 10402214"/>
              <a:gd name="connsiteY2506" fmla="*/ 7475327 h 9019042"/>
              <a:gd name="connsiteX2507" fmla="*/ 5209275 w 10402214"/>
              <a:gd name="connsiteY2507" fmla="*/ 7546807 h 9019042"/>
              <a:gd name="connsiteX2508" fmla="*/ 5203656 w 10402214"/>
              <a:gd name="connsiteY2508" fmla="*/ 7574623 h 9019042"/>
              <a:gd name="connsiteX2509" fmla="*/ 4784388 w 10402214"/>
              <a:gd name="connsiteY2509" fmla="*/ 8372135 h 9019042"/>
              <a:gd name="connsiteX2510" fmla="*/ 4698882 w 10402214"/>
              <a:gd name="connsiteY2510" fmla="*/ 8428815 h 9019042"/>
              <a:gd name="connsiteX2511" fmla="*/ 4606083 w 10402214"/>
              <a:gd name="connsiteY2511" fmla="*/ 8336016 h 9019042"/>
              <a:gd name="connsiteX2512" fmla="*/ 4698882 w 10402214"/>
              <a:gd name="connsiteY2512" fmla="*/ 8243218 h 9019042"/>
              <a:gd name="connsiteX2513" fmla="*/ 4791681 w 10402214"/>
              <a:gd name="connsiteY2513" fmla="*/ 8336016 h 9019042"/>
              <a:gd name="connsiteX2514" fmla="*/ 4784388 w 10402214"/>
              <a:gd name="connsiteY2514" fmla="*/ 8372135 h 9019042"/>
              <a:gd name="connsiteX2515" fmla="*/ 5550203 w 10402214"/>
              <a:gd name="connsiteY2515" fmla="*/ 7046445 h 9019042"/>
              <a:gd name="connsiteX2516" fmla="*/ 5516098 w 10402214"/>
              <a:gd name="connsiteY2516" fmla="*/ 7060238 h 9019042"/>
              <a:gd name="connsiteX2517" fmla="*/ 5468444 w 10402214"/>
              <a:gd name="connsiteY2517" fmla="*/ 7012585 h 9019042"/>
              <a:gd name="connsiteX2518" fmla="*/ 5468444 w 10402214"/>
              <a:gd name="connsiteY2518" fmla="*/ 7011749 h 9019042"/>
              <a:gd name="connsiteX2519" fmla="*/ 5516934 w 10402214"/>
              <a:gd name="connsiteY2519" fmla="*/ 6964096 h 9019042"/>
              <a:gd name="connsiteX2520" fmla="*/ 5564587 w 10402214"/>
              <a:gd name="connsiteY2520" fmla="*/ 7012586 h 9019042"/>
              <a:gd name="connsiteX2521" fmla="*/ 5550203 w 10402214"/>
              <a:gd name="connsiteY2521" fmla="*/ 7046445 h 9019042"/>
              <a:gd name="connsiteX2522" fmla="*/ 5906296 w 10402214"/>
              <a:gd name="connsiteY2522" fmla="*/ 6458494 h 9019042"/>
              <a:gd name="connsiteX2523" fmla="*/ 5895654 w 10402214"/>
              <a:gd name="connsiteY2523" fmla="*/ 6462899 h 9019042"/>
              <a:gd name="connsiteX2524" fmla="*/ 5880605 w 10402214"/>
              <a:gd name="connsiteY2524" fmla="*/ 6447850 h 9019042"/>
              <a:gd name="connsiteX2525" fmla="*/ 5895653 w 10402214"/>
              <a:gd name="connsiteY2525" fmla="*/ 6432803 h 9019042"/>
              <a:gd name="connsiteX2526" fmla="*/ 5910701 w 10402214"/>
              <a:gd name="connsiteY2526" fmla="*/ 6447851 h 9019042"/>
              <a:gd name="connsiteX2527" fmla="*/ 5906296 w 10402214"/>
              <a:gd name="connsiteY2527" fmla="*/ 6458494 h 9019042"/>
              <a:gd name="connsiteX2528" fmla="*/ 6283579 w 10402214"/>
              <a:gd name="connsiteY2528" fmla="*/ 5836758 h 9019042"/>
              <a:gd name="connsiteX2529" fmla="*/ 6272292 w 10402214"/>
              <a:gd name="connsiteY2529" fmla="*/ 5848045 h 9019042"/>
              <a:gd name="connsiteX2530" fmla="*/ 6261006 w 10402214"/>
              <a:gd name="connsiteY2530" fmla="*/ 5836758 h 9019042"/>
              <a:gd name="connsiteX2531" fmla="*/ 6272292 w 10402214"/>
              <a:gd name="connsiteY2531" fmla="*/ 5825472 h 9019042"/>
              <a:gd name="connsiteX2532" fmla="*/ 6283579 w 10402214"/>
              <a:gd name="connsiteY2532" fmla="*/ 5836758 h 9019042"/>
              <a:gd name="connsiteX2533" fmla="*/ 5151710 w 10402214"/>
              <a:gd name="connsiteY2533" fmla="*/ 7854827 h 9019042"/>
              <a:gd name="connsiteX2534" fmla="*/ 5074676 w 10402214"/>
              <a:gd name="connsiteY2534" fmla="*/ 7905880 h 9019042"/>
              <a:gd name="connsiteX2535" fmla="*/ 4991073 w 10402214"/>
              <a:gd name="connsiteY2535" fmla="*/ 7822277 h 9019042"/>
              <a:gd name="connsiteX2536" fmla="*/ 5074676 w 10402214"/>
              <a:gd name="connsiteY2536" fmla="*/ 7738675 h 9019042"/>
              <a:gd name="connsiteX2537" fmla="*/ 5158278 w 10402214"/>
              <a:gd name="connsiteY2537" fmla="*/ 7822277 h 9019042"/>
              <a:gd name="connsiteX2538" fmla="*/ 5151710 w 10402214"/>
              <a:gd name="connsiteY2538" fmla="*/ 7854827 h 9019042"/>
              <a:gd name="connsiteX2539" fmla="*/ 4715908 w 10402214"/>
              <a:gd name="connsiteY2539" fmla="*/ 8644327 h 9019042"/>
              <a:gd name="connsiteX2540" fmla="*/ 4636180 w 10402214"/>
              <a:gd name="connsiteY2540" fmla="*/ 8697178 h 9019042"/>
              <a:gd name="connsiteX2541" fmla="*/ 4635763 w 10402214"/>
              <a:gd name="connsiteY2541" fmla="*/ 8697178 h 9019042"/>
              <a:gd name="connsiteX2542" fmla="*/ 4549652 w 10402214"/>
              <a:gd name="connsiteY2542" fmla="*/ 8611068 h 9019042"/>
              <a:gd name="connsiteX2543" fmla="*/ 4549652 w 10402214"/>
              <a:gd name="connsiteY2543" fmla="*/ 8610651 h 9019042"/>
              <a:gd name="connsiteX2544" fmla="*/ 4636180 w 10402214"/>
              <a:gd name="connsiteY2544" fmla="*/ 8524122 h 9019042"/>
              <a:gd name="connsiteX2545" fmla="*/ 4722709 w 10402214"/>
              <a:gd name="connsiteY2545" fmla="*/ 8610651 h 9019042"/>
              <a:gd name="connsiteX2546" fmla="*/ 4715908 w 10402214"/>
              <a:gd name="connsiteY2546" fmla="*/ 8644327 h 9019042"/>
              <a:gd name="connsiteX2547" fmla="*/ 5498572 w 10402214"/>
              <a:gd name="connsiteY2547" fmla="*/ 7335026 h 9019042"/>
              <a:gd name="connsiteX2548" fmla="*/ 5452978 w 10402214"/>
              <a:gd name="connsiteY2548" fmla="*/ 7358283 h 9019042"/>
              <a:gd name="connsiteX2549" fmla="*/ 5442402 w 10402214"/>
              <a:gd name="connsiteY2549" fmla="*/ 7358283 h 9019042"/>
              <a:gd name="connsiteX2550" fmla="*/ 5381037 w 10402214"/>
              <a:gd name="connsiteY2550" fmla="*/ 7286342 h 9019042"/>
              <a:gd name="connsiteX2551" fmla="*/ 5452978 w 10402214"/>
              <a:gd name="connsiteY2551" fmla="*/ 7224937 h 9019042"/>
              <a:gd name="connsiteX2552" fmla="*/ 5514383 w 10402214"/>
              <a:gd name="connsiteY2552" fmla="*/ 7286342 h 9019042"/>
              <a:gd name="connsiteX2553" fmla="*/ 5498572 w 10402214"/>
              <a:gd name="connsiteY2553" fmla="*/ 7335026 h 9019042"/>
              <a:gd name="connsiteX2554" fmla="*/ 6579940 w 10402214"/>
              <a:gd name="connsiteY2554" fmla="*/ 5469282 h 9019042"/>
              <a:gd name="connsiteX2555" fmla="*/ 6577014 w 10402214"/>
              <a:gd name="connsiteY2555" fmla="*/ 5471790 h 9019042"/>
              <a:gd name="connsiteX2556" fmla="*/ 6574088 w 10402214"/>
              <a:gd name="connsiteY2556" fmla="*/ 5469282 h 9019042"/>
              <a:gd name="connsiteX2557" fmla="*/ 6577014 w 10402214"/>
              <a:gd name="connsiteY2557" fmla="*/ 5466356 h 9019042"/>
              <a:gd name="connsiteX2558" fmla="*/ 6579940 w 10402214"/>
              <a:gd name="connsiteY2558" fmla="*/ 5469282 h 9019042"/>
              <a:gd name="connsiteX2559" fmla="*/ 4597414 w 10402214"/>
              <a:gd name="connsiteY2559" fmla="*/ 8910057 h 9019042"/>
              <a:gd name="connsiteX2560" fmla="*/ 4573478 w 10402214"/>
              <a:gd name="connsiteY2560" fmla="*/ 8919981 h 9019042"/>
              <a:gd name="connsiteX2561" fmla="*/ 4539620 w 10402214"/>
              <a:gd name="connsiteY2561" fmla="*/ 8886121 h 9019042"/>
              <a:gd name="connsiteX2562" fmla="*/ 4573479 w 10402214"/>
              <a:gd name="connsiteY2562" fmla="*/ 8852262 h 9019042"/>
              <a:gd name="connsiteX2563" fmla="*/ 4607337 w 10402214"/>
              <a:gd name="connsiteY2563" fmla="*/ 8886121 h 9019042"/>
              <a:gd name="connsiteX2564" fmla="*/ 4597414 w 10402214"/>
              <a:gd name="connsiteY2564" fmla="*/ 8910057 h 9019042"/>
              <a:gd name="connsiteX2565" fmla="*/ 5848433 w 10402214"/>
              <a:gd name="connsiteY2565" fmla="*/ 6748172 h 9019042"/>
              <a:gd name="connsiteX2566" fmla="*/ 5832952 w 10402214"/>
              <a:gd name="connsiteY2566" fmla="*/ 6754254 h 9019042"/>
              <a:gd name="connsiteX2567" fmla="*/ 5811633 w 10402214"/>
              <a:gd name="connsiteY2567" fmla="*/ 6732936 h 9019042"/>
              <a:gd name="connsiteX2568" fmla="*/ 5811633 w 10402214"/>
              <a:gd name="connsiteY2568" fmla="*/ 6732100 h 9019042"/>
              <a:gd name="connsiteX2569" fmla="*/ 5833788 w 10402214"/>
              <a:gd name="connsiteY2569" fmla="*/ 6710781 h 9019042"/>
              <a:gd name="connsiteX2570" fmla="*/ 5855106 w 10402214"/>
              <a:gd name="connsiteY2570" fmla="*/ 6732936 h 9019042"/>
              <a:gd name="connsiteX2571" fmla="*/ 5848433 w 10402214"/>
              <a:gd name="connsiteY2571" fmla="*/ 6748172 h 9019042"/>
              <a:gd name="connsiteX2572" fmla="*/ 6219807 w 10402214"/>
              <a:gd name="connsiteY2572" fmla="*/ 6143730 h 9019042"/>
              <a:gd name="connsiteX2573" fmla="*/ 6209164 w 10402214"/>
              <a:gd name="connsiteY2573" fmla="*/ 6148136 h 9019042"/>
              <a:gd name="connsiteX2574" fmla="*/ 6194115 w 10402214"/>
              <a:gd name="connsiteY2574" fmla="*/ 6133087 h 9019042"/>
              <a:gd name="connsiteX2575" fmla="*/ 6209163 w 10402214"/>
              <a:gd name="connsiteY2575" fmla="*/ 6118039 h 9019042"/>
              <a:gd name="connsiteX2576" fmla="*/ 6224211 w 10402214"/>
              <a:gd name="connsiteY2576" fmla="*/ 6133087 h 9019042"/>
              <a:gd name="connsiteX2577" fmla="*/ 6219807 w 10402214"/>
              <a:gd name="connsiteY2577" fmla="*/ 6143730 h 9019042"/>
              <a:gd name="connsiteX2578" fmla="*/ 5082843 w 10402214"/>
              <a:gd name="connsiteY2578" fmla="*/ 8129355 h 9019042"/>
              <a:gd name="connsiteX2579" fmla="*/ 5011973 w 10402214"/>
              <a:gd name="connsiteY2579" fmla="*/ 8176334 h 9019042"/>
              <a:gd name="connsiteX2580" fmla="*/ 4935059 w 10402214"/>
              <a:gd name="connsiteY2580" fmla="*/ 8099420 h 9019042"/>
              <a:gd name="connsiteX2581" fmla="*/ 5011973 w 10402214"/>
              <a:gd name="connsiteY2581" fmla="*/ 8022506 h 9019042"/>
              <a:gd name="connsiteX2582" fmla="*/ 5088888 w 10402214"/>
              <a:gd name="connsiteY2582" fmla="*/ 8099420 h 9019042"/>
              <a:gd name="connsiteX2583" fmla="*/ 5082843 w 10402214"/>
              <a:gd name="connsiteY2583" fmla="*/ 8129355 h 9019042"/>
              <a:gd name="connsiteX2584" fmla="*/ 5466813 w 10402214"/>
              <a:gd name="connsiteY2584" fmla="*/ 7600603 h 9019042"/>
              <a:gd name="connsiteX2585" fmla="*/ 5389795 w 10402214"/>
              <a:gd name="connsiteY2585" fmla="*/ 7651692 h 9019042"/>
              <a:gd name="connsiteX2586" fmla="*/ 5306256 w 10402214"/>
              <a:gd name="connsiteY2586" fmla="*/ 7570215 h 9019042"/>
              <a:gd name="connsiteX2587" fmla="*/ 5306214 w 10402214"/>
              <a:gd name="connsiteY2587" fmla="*/ 7568167 h 9019042"/>
              <a:gd name="connsiteX2588" fmla="*/ 5389817 w 10402214"/>
              <a:gd name="connsiteY2588" fmla="*/ 7484522 h 9019042"/>
              <a:gd name="connsiteX2589" fmla="*/ 5473356 w 10402214"/>
              <a:gd name="connsiteY2589" fmla="*/ 7568047 h 9019042"/>
              <a:gd name="connsiteX2590" fmla="*/ 5466813 w 10402214"/>
              <a:gd name="connsiteY2590" fmla="*/ 7600603 h 9019042"/>
              <a:gd name="connsiteX2591" fmla="*/ 5795519 w 10402214"/>
              <a:gd name="connsiteY2591" fmla="*/ 7043323 h 9019042"/>
              <a:gd name="connsiteX2592" fmla="*/ 5768918 w 10402214"/>
              <a:gd name="connsiteY2592" fmla="*/ 7054343 h 9019042"/>
              <a:gd name="connsiteX2593" fmla="*/ 5731374 w 10402214"/>
              <a:gd name="connsiteY2593" fmla="*/ 7016766 h 9019042"/>
              <a:gd name="connsiteX2594" fmla="*/ 5768995 w 10402214"/>
              <a:gd name="connsiteY2594" fmla="*/ 6979145 h 9019042"/>
              <a:gd name="connsiteX2595" fmla="*/ 5806542 w 10402214"/>
              <a:gd name="connsiteY2595" fmla="*/ 7016724 h 9019042"/>
              <a:gd name="connsiteX2596" fmla="*/ 5795519 w 10402214"/>
              <a:gd name="connsiteY2596" fmla="*/ 7043323 h 9019042"/>
              <a:gd name="connsiteX2597" fmla="*/ 6528443 w 10402214"/>
              <a:gd name="connsiteY2597" fmla="*/ 5780655 h 9019042"/>
              <a:gd name="connsiteX2598" fmla="*/ 6518413 w 10402214"/>
              <a:gd name="connsiteY2598" fmla="*/ 5789852 h 9019042"/>
              <a:gd name="connsiteX2599" fmla="*/ 6509216 w 10402214"/>
              <a:gd name="connsiteY2599" fmla="*/ 5780656 h 9019042"/>
              <a:gd name="connsiteX2600" fmla="*/ 6509217 w 10402214"/>
              <a:gd name="connsiteY2600" fmla="*/ 5779821 h 9019042"/>
              <a:gd name="connsiteX2601" fmla="*/ 6519246 w 10402214"/>
              <a:gd name="connsiteY2601" fmla="*/ 5770621 h 9019042"/>
              <a:gd name="connsiteX2602" fmla="*/ 6528443 w 10402214"/>
              <a:gd name="connsiteY2602" fmla="*/ 5780655 h 9019042"/>
              <a:gd name="connsiteX2603" fmla="*/ 5016226 w 10402214"/>
              <a:gd name="connsiteY2603" fmla="*/ 8403757 h 9019042"/>
              <a:gd name="connsiteX2604" fmla="*/ 4948824 w 10402214"/>
              <a:gd name="connsiteY2604" fmla="*/ 8448444 h 9019042"/>
              <a:gd name="connsiteX2605" fmla="*/ 4875702 w 10402214"/>
              <a:gd name="connsiteY2605" fmla="*/ 8375309 h 9019042"/>
              <a:gd name="connsiteX2606" fmla="*/ 4948854 w 10402214"/>
              <a:gd name="connsiteY2606" fmla="*/ 8302157 h 9019042"/>
              <a:gd name="connsiteX2607" fmla="*/ 5021977 w 10402214"/>
              <a:gd name="connsiteY2607" fmla="*/ 8375292 h 9019042"/>
              <a:gd name="connsiteX2608" fmla="*/ 5016226 w 10402214"/>
              <a:gd name="connsiteY2608" fmla="*/ 8403757 h 9019042"/>
              <a:gd name="connsiteX2609" fmla="*/ 6161532 w 10402214"/>
              <a:gd name="connsiteY2609" fmla="*/ 6439966 h 9019042"/>
              <a:gd name="connsiteX2610" fmla="*/ 6147635 w 10402214"/>
              <a:gd name="connsiteY2610" fmla="*/ 6445714 h 9019042"/>
              <a:gd name="connsiteX2611" fmla="*/ 6127990 w 10402214"/>
              <a:gd name="connsiteY2611" fmla="*/ 6426068 h 9019042"/>
              <a:gd name="connsiteX2612" fmla="*/ 6147637 w 10402214"/>
              <a:gd name="connsiteY2612" fmla="*/ 6406422 h 9019042"/>
              <a:gd name="connsiteX2613" fmla="*/ 6167283 w 10402214"/>
              <a:gd name="connsiteY2613" fmla="*/ 6426068 h 9019042"/>
              <a:gd name="connsiteX2614" fmla="*/ 6161532 w 10402214"/>
              <a:gd name="connsiteY2614" fmla="*/ 6439966 h 9019042"/>
              <a:gd name="connsiteX2615" fmla="*/ 6817710 w 10402214"/>
              <a:gd name="connsiteY2615" fmla="*/ 5378528 h 9019042"/>
              <a:gd name="connsiteX2616" fmla="*/ 6813947 w 10402214"/>
              <a:gd name="connsiteY2616" fmla="*/ 5382289 h 9019042"/>
              <a:gd name="connsiteX2617" fmla="*/ 6810185 w 10402214"/>
              <a:gd name="connsiteY2617" fmla="*/ 5378527 h 9019042"/>
              <a:gd name="connsiteX2618" fmla="*/ 6813947 w 10402214"/>
              <a:gd name="connsiteY2618" fmla="*/ 5374765 h 9019042"/>
              <a:gd name="connsiteX2619" fmla="*/ 6817710 w 10402214"/>
              <a:gd name="connsiteY2619" fmla="*/ 5378528 h 9019042"/>
              <a:gd name="connsiteX2620" fmla="*/ 5403304 w 10402214"/>
              <a:gd name="connsiteY2620" fmla="*/ 7881132 h 9019042"/>
              <a:gd name="connsiteX2621" fmla="*/ 5326269 w 10402214"/>
              <a:gd name="connsiteY2621" fmla="*/ 7932184 h 9019042"/>
              <a:gd name="connsiteX2622" fmla="*/ 5242718 w 10402214"/>
              <a:gd name="connsiteY2622" fmla="*/ 7848611 h 9019042"/>
              <a:gd name="connsiteX2623" fmla="*/ 5326268 w 10402214"/>
              <a:gd name="connsiteY2623" fmla="*/ 7764979 h 9019042"/>
              <a:gd name="connsiteX2624" fmla="*/ 5409871 w 10402214"/>
              <a:gd name="connsiteY2624" fmla="*/ 7848582 h 9019042"/>
              <a:gd name="connsiteX2625" fmla="*/ 5403304 w 10402214"/>
              <a:gd name="connsiteY2625" fmla="*/ 7881132 h 9019042"/>
              <a:gd name="connsiteX2626" fmla="*/ 4968559 w 10402214"/>
              <a:gd name="connsiteY2626" fmla="*/ 8686008 h 9019042"/>
              <a:gd name="connsiteX2627" fmla="*/ 4886134 w 10402214"/>
              <a:gd name="connsiteY2627" fmla="*/ 8740640 h 9019042"/>
              <a:gd name="connsiteX2628" fmla="*/ 4796698 w 10402214"/>
              <a:gd name="connsiteY2628" fmla="*/ 8651614 h 9019042"/>
              <a:gd name="connsiteX2629" fmla="*/ 4796698 w 10402214"/>
              <a:gd name="connsiteY2629" fmla="*/ 8651197 h 9019042"/>
              <a:gd name="connsiteX2630" fmla="*/ 4886133 w 10402214"/>
              <a:gd name="connsiteY2630" fmla="*/ 8561732 h 9019042"/>
              <a:gd name="connsiteX2631" fmla="*/ 4975589 w 10402214"/>
              <a:gd name="connsiteY2631" fmla="*/ 8651186 h 9019042"/>
              <a:gd name="connsiteX2632" fmla="*/ 4968559 w 10402214"/>
              <a:gd name="connsiteY2632" fmla="*/ 8686008 h 9019042"/>
              <a:gd name="connsiteX2633" fmla="*/ 5749680 w 10402214"/>
              <a:gd name="connsiteY2633" fmla="*/ 7338094 h 9019042"/>
              <a:gd name="connsiteX2634" fmla="*/ 5707476 w 10402214"/>
              <a:gd name="connsiteY2634" fmla="*/ 7361585 h 9019042"/>
              <a:gd name="connsiteX2635" fmla="*/ 5692972 w 10402214"/>
              <a:gd name="connsiteY2635" fmla="*/ 7361586 h 9019042"/>
              <a:gd name="connsiteX2636" fmla="*/ 5637542 w 10402214"/>
              <a:gd name="connsiteY2636" fmla="*/ 7291652 h 9019042"/>
              <a:gd name="connsiteX2637" fmla="*/ 5707476 w 10402214"/>
              <a:gd name="connsiteY2637" fmla="*/ 7236181 h 9019042"/>
              <a:gd name="connsiteX2638" fmla="*/ 5762947 w 10402214"/>
              <a:gd name="connsiteY2638" fmla="*/ 7291653 h 9019042"/>
              <a:gd name="connsiteX2639" fmla="*/ 5749680 w 10402214"/>
              <a:gd name="connsiteY2639" fmla="*/ 7338094 h 9019042"/>
              <a:gd name="connsiteX2640" fmla="*/ 6470537 w 10402214"/>
              <a:gd name="connsiteY2640" fmla="*/ 6096868 h 9019042"/>
              <a:gd name="connsiteX2641" fmla="*/ 6459892 w 10402214"/>
              <a:gd name="connsiteY2641" fmla="*/ 6101271 h 9019042"/>
              <a:gd name="connsiteX2642" fmla="*/ 6444841 w 10402214"/>
              <a:gd name="connsiteY2642" fmla="*/ 6086221 h 9019042"/>
              <a:gd name="connsiteX2643" fmla="*/ 6459892 w 10402214"/>
              <a:gd name="connsiteY2643" fmla="*/ 6071175 h 9019042"/>
              <a:gd name="connsiteX2644" fmla="*/ 6474939 w 10402214"/>
              <a:gd name="connsiteY2644" fmla="*/ 6086222 h 9019042"/>
              <a:gd name="connsiteX2645" fmla="*/ 6470537 w 10402214"/>
              <a:gd name="connsiteY2645" fmla="*/ 6096868 h 9019042"/>
              <a:gd name="connsiteX2646" fmla="*/ 6105558 w 10402214"/>
              <a:gd name="connsiteY2646" fmla="*/ 6738466 h 9019042"/>
              <a:gd name="connsiteX2647" fmla="*/ 6083683 w 10402214"/>
              <a:gd name="connsiteY2647" fmla="*/ 6747523 h 9019042"/>
              <a:gd name="connsiteX2648" fmla="*/ 6052745 w 10402214"/>
              <a:gd name="connsiteY2648" fmla="*/ 6716588 h 9019042"/>
              <a:gd name="connsiteX2649" fmla="*/ 6083682 w 10402214"/>
              <a:gd name="connsiteY2649" fmla="*/ 6685656 h 9019042"/>
              <a:gd name="connsiteX2650" fmla="*/ 6114617 w 10402214"/>
              <a:gd name="connsiteY2650" fmla="*/ 6716591 h 9019042"/>
              <a:gd name="connsiteX2651" fmla="*/ 6105558 w 10402214"/>
              <a:gd name="connsiteY2651" fmla="*/ 6738466 h 9019042"/>
              <a:gd name="connsiteX2652" fmla="*/ 4841643 w 10402214"/>
              <a:gd name="connsiteY2652" fmla="*/ 8945702 h 9019042"/>
              <a:gd name="connsiteX2653" fmla="*/ 4823020 w 10402214"/>
              <a:gd name="connsiteY2653" fmla="*/ 8953415 h 9019042"/>
              <a:gd name="connsiteX2654" fmla="*/ 4796685 w 10402214"/>
              <a:gd name="connsiteY2654" fmla="*/ 8927078 h 9019042"/>
              <a:gd name="connsiteX2655" fmla="*/ 4823020 w 10402214"/>
              <a:gd name="connsiteY2655" fmla="*/ 8900745 h 9019042"/>
              <a:gd name="connsiteX2656" fmla="*/ 4849355 w 10402214"/>
              <a:gd name="connsiteY2656" fmla="*/ 8927079 h 9019042"/>
              <a:gd name="connsiteX2657" fmla="*/ 4841643 w 10402214"/>
              <a:gd name="connsiteY2657" fmla="*/ 8945702 h 9019042"/>
              <a:gd name="connsiteX2658" fmla="*/ 5326753 w 10402214"/>
              <a:gd name="connsiteY2658" fmla="*/ 8152876 h 9019042"/>
              <a:gd name="connsiteX2659" fmla="*/ 5263586 w 10402214"/>
              <a:gd name="connsiteY2659" fmla="*/ 8194746 h 9019042"/>
              <a:gd name="connsiteX2660" fmla="*/ 5195031 w 10402214"/>
              <a:gd name="connsiteY2660" fmla="*/ 8126191 h 9019042"/>
              <a:gd name="connsiteX2661" fmla="*/ 5263586 w 10402214"/>
              <a:gd name="connsiteY2661" fmla="*/ 8057636 h 9019042"/>
              <a:gd name="connsiteX2662" fmla="*/ 5332141 w 10402214"/>
              <a:gd name="connsiteY2662" fmla="*/ 8126191 h 9019042"/>
              <a:gd name="connsiteX2663" fmla="*/ 5326753 w 10402214"/>
              <a:gd name="connsiteY2663" fmla="*/ 8152876 h 9019042"/>
              <a:gd name="connsiteX2664" fmla="*/ 6769221 w 10402214"/>
              <a:gd name="connsiteY2664" fmla="*/ 5704578 h 9019042"/>
              <a:gd name="connsiteX2665" fmla="*/ 6760027 w 10402214"/>
              <a:gd name="connsiteY2665" fmla="*/ 5713775 h 9019042"/>
              <a:gd name="connsiteX2666" fmla="*/ 6759188 w 10402214"/>
              <a:gd name="connsiteY2666" fmla="*/ 5713773 h 9019042"/>
              <a:gd name="connsiteX2667" fmla="*/ 6749994 w 10402214"/>
              <a:gd name="connsiteY2667" fmla="*/ 5703743 h 9019042"/>
              <a:gd name="connsiteX2668" fmla="*/ 6760024 w 10402214"/>
              <a:gd name="connsiteY2668" fmla="*/ 5694544 h 9019042"/>
              <a:gd name="connsiteX2669" fmla="*/ 6769221 w 10402214"/>
              <a:gd name="connsiteY2669" fmla="*/ 5704578 h 9019042"/>
              <a:gd name="connsiteX2670" fmla="*/ 6409736 w 10402214"/>
              <a:gd name="connsiteY2670" fmla="*/ 6387196 h 9019042"/>
              <a:gd name="connsiteX2671" fmla="*/ 6397610 w 10402214"/>
              <a:gd name="connsiteY2671" fmla="*/ 6399317 h 9019042"/>
              <a:gd name="connsiteX2672" fmla="*/ 6385072 w 10402214"/>
              <a:gd name="connsiteY2672" fmla="*/ 6387196 h 9019042"/>
              <a:gd name="connsiteX2673" fmla="*/ 6397608 w 10402214"/>
              <a:gd name="connsiteY2673" fmla="*/ 6374654 h 9019042"/>
              <a:gd name="connsiteX2674" fmla="*/ 6409736 w 10402214"/>
              <a:gd name="connsiteY2674" fmla="*/ 6387196 h 9019042"/>
              <a:gd name="connsiteX2675" fmla="*/ 6045753 w 10402214"/>
              <a:gd name="connsiteY2675" fmla="*/ 7028955 h 9019042"/>
              <a:gd name="connsiteX2676" fmla="*/ 6021819 w 10402214"/>
              <a:gd name="connsiteY2676" fmla="*/ 7038878 h 9019042"/>
              <a:gd name="connsiteX2677" fmla="*/ 5987960 w 10402214"/>
              <a:gd name="connsiteY2677" fmla="*/ 7005020 h 9019042"/>
              <a:gd name="connsiteX2678" fmla="*/ 6021818 w 10402214"/>
              <a:gd name="connsiteY2678" fmla="*/ 6971160 h 9019042"/>
              <a:gd name="connsiteX2679" fmla="*/ 6055679 w 10402214"/>
              <a:gd name="connsiteY2679" fmla="*/ 7005020 h 9019042"/>
              <a:gd name="connsiteX2680" fmla="*/ 6045753 w 10402214"/>
              <a:gd name="connsiteY2680" fmla="*/ 7028955 h 9019042"/>
              <a:gd name="connsiteX2681" fmla="*/ 5713299 w 10402214"/>
              <a:gd name="connsiteY2681" fmla="*/ 7609759 h 9019042"/>
              <a:gd name="connsiteX2682" fmla="*/ 5642696 w 10402214"/>
              <a:gd name="connsiteY2682" fmla="*/ 7657127 h 9019042"/>
              <a:gd name="connsiteX2683" fmla="*/ 5642275 w 10402214"/>
              <a:gd name="connsiteY2683" fmla="*/ 7657126 h 9019042"/>
              <a:gd name="connsiteX2684" fmla="*/ 5565362 w 10402214"/>
              <a:gd name="connsiteY2684" fmla="*/ 7580211 h 9019042"/>
              <a:gd name="connsiteX2685" fmla="*/ 5641857 w 10402214"/>
              <a:gd name="connsiteY2685" fmla="*/ 7503298 h 9019042"/>
              <a:gd name="connsiteX2686" fmla="*/ 5719191 w 10402214"/>
              <a:gd name="connsiteY2686" fmla="*/ 7579794 h 9019042"/>
              <a:gd name="connsiteX2687" fmla="*/ 5713299 w 10402214"/>
              <a:gd name="connsiteY2687" fmla="*/ 7609759 h 9019042"/>
              <a:gd name="connsiteX2688" fmla="*/ 5280197 w 10402214"/>
              <a:gd name="connsiteY2688" fmla="*/ 8437394 h 9019042"/>
              <a:gd name="connsiteX2689" fmla="*/ 5200469 w 10402214"/>
              <a:gd name="connsiteY2689" fmla="*/ 8490246 h 9019042"/>
              <a:gd name="connsiteX2690" fmla="*/ 5113941 w 10402214"/>
              <a:gd name="connsiteY2690" fmla="*/ 8403716 h 9019042"/>
              <a:gd name="connsiteX2691" fmla="*/ 5200469 w 10402214"/>
              <a:gd name="connsiteY2691" fmla="*/ 8317188 h 9019042"/>
              <a:gd name="connsiteX2692" fmla="*/ 5286998 w 10402214"/>
              <a:gd name="connsiteY2692" fmla="*/ 8403717 h 9019042"/>
              <a:gd name="connsiteX2693" fmla="*/ 5280197 w 10402214"/>
              <a:gd name="connsiteY2693" fmla="*/ 8437394 h 9019042"/>
              <a:gd name="connsiteX2694" fmla="*/ 6714881 w 10402214"/>
              <a:gd name="connsiteY2694" fmla="*/ 6020596 h 9019042"/>
              <a:gd name="connsiteX2695" fmla="*/ 6702757 w 10402214"/>
              <a:gd name="connsiteY2695" fmla="*/ 6032718 h 9019042"/>
              <a:gd name="connsiteX2696" fmla="*/ 6690637 w 10402214"/>
              <a:gd name="connsiteY2696" fmla="*/ 6020596 h 9019042"/>
              <a:gd name="connsiteX2697" fmla="*/ 6702757 w 10402214"/>
              <a:gd name="connsiteY2697" fmla="*/ 6008473 h 9019042"/>
              <a:gd name="connsiteX2698" fmla="*/ 6714881 w 10402214"/>
              <a:gd name="connsiteY2698" fmla="*/ 6020596 h 9019042"/>
              <a:gd name="connsiteX2699" fmla="*/ 5661203 w 10402214"/>
              <a:gd name="connsiteY2699" fmla="*/ 7895775 h 9019042"/>
              <a:gd name="connsiteX2700" fmla="*/ 5579165 w 10402214"/>
              <a:gd name="connsiteY2700" fmla="*/ 7950160 h 9019042"/>
              <a:gd name="connsiteX2701" fmla="*/ 5490128 w 10402214"/>
              <a:gd name="connsiteY2701" fmla="*/ 7861122 h 9019042"/>
              <a:gd name="connsiteX2702" fmla="*/ 5579164 w 10402214"/>
              <a:gd name="connsiteY2702" fmla="*/ 7772086 h 9019042"/>
              <a:gd name="connsiteX2703" fmla="*/ 5668202 w 10402214"/>
              <a:gd name="connsiteY2703" fmla="*/ 7861123 h 9019042"/>
              <a:gd name="connsiteX2704" fmla="*/ 5661203 w 10402214"/>
              <a:gd name="connsiteY2704" fmla="*/ 7895775 h 9019042"/>
              <a:gd name="connsiteX2705" fmla="*/ 6353114 w 10402214"/>
              <a:gd name="connsiteY2705" fmla="*/ 6702608 h 9019042"/>
              <a:gd name="connsiteX2706" fmla="*/ 6334491 w 10402214"/>
              <a:gd name="connsiteY2706" fmla="*/ 6710320 h 9019042"/>
              <a:gd name="connsiteX2707" fmla="*/ 6308156 w 10402214"/>
              <a:gd name="connsiteY2707" fmla="*/ 6684403 h 9019042"/>
              <a:gd name="connsiteX2708" fmla="*/ 6308153 w 10402214"/>
              <a:gd name="connsiteY2708" fmla="*/ 6683983 h 9019042"/>
              <a:gd name="connsiteX2709" fmla="*/ 6334490 w 10402214"/>
              <a:gd name="connsiteY2709" fmla="*/ 6657649 h 9019042"/>
              <a:gd name="connsiteX2710" fmla="*/ 6360823 w 10402214"/>
              <a:gd name="connsiteY2710" fmla="*/ 6683983 h 9019042"/>
              <a:gd name="connsiteX2711" fmla="*/ 6353114 w 10402214"/>
              <a:gd name="connsiteY2711" fmla="*/ 6702608 h 9019042"/>
              <a:gd name="connsiteX2712" fmla="*/ 6997874 w 10402214"/>
              <a:gd name="connsiteY2712" fmla="*/ 5608854 h 9019042"/>
              <a:gd name="connsiteX2713" fmla="*/ 6994112 w 10402214"/>
              <a:gd name="connsiteY2713" fmla="*/ 5612616 h 9019042"/>
              <a:gd name="connsiteX2714" fmla="*/ 6990352 w 10402214"/>
              <a:gd name="connsiteY2714" fmla="*/ 5608855 h 9019042"/>
              <a:gd name="connsiteX2715" fmla="*/ 6994115 w 10402214"/>
              <a:gd name="connsiteY2715" fmla="*/ 5605094 h 9019042"/>
              <a:gd name="connsiteX2716" fmla="*/ 6997874 w 10402214"/>
              <a:gd name="connsiteY2716" fmla="*/ 5608854 h 9019042"/>
              <a:gd name="connsiteX2717" fmla="*/ 6016692 w 10402214"/>
              <a:gd name="connsiteY2717" fmla="*/ 7316318 h 9019042"/>
              <a:gd name="connsiteX2718" fmla="*/ 5958285 w 10402214"/>
              <a:gd name="connsiteY2718" fmla="*/ 7354480 h 9019042"/>
              <a:gd name="connsiteX2719" fmla="*/ 5895583 w 10402214"/>
              <a:gd name="connsiteY2719" fmla="*/ 7291777 h 9019042"/>
              <a:gd name="connsiteX2720" fmla="*/ 5895582 w 10402214"/>
              <a:gd name="connsiteY2720" fmla="*/ 7290942 h 9019042"/>
              <a:gd name="connsiteX2721" fmla="*/ 5959122 w 10402214"/>
              <a:gd name="connsiteY2721" fmla="*/ 7228240 h 9019042"/>
              <a:gd name="connsiteX2722" fmla="*/ 6021825 w 10402214"/>
              <a:gd name="connsiteY2722" fmla="*/ 7291778 h 9019042"/>
              <a:gd name="connsiteX2723" fmla="*/ 6016692 w 10402214"/>
              <a:gd name="connsiteY2723" fmla="*/ 7316318 h 9019042"/>
              <a:gd name="connsiteX2724" fmla="*/ 5223254 w 10402214"/>
              <a:gd name="connsiteY2724" fmla="*/ 8717157 h 9019042"/>
              <a:gd name="connsiteX2725" fmla="*/ 5137360 w 10402214"/>
              <a:gd name="connsiteY2725" fmla="*/ 8774083 h 9019042"/>
              <a:gd name="connsiteX2726" fmla="*/ 5136942 w 10402214"/>
              <a:gd name="connsiteY2726" fmla="*/ 8774083 h 9019042"/>
              <a:gd name="connsiteX2727" fmla="*/ 5044142 w 10402214"/>
              <a:gd name="connsiteY2727" fmla="*/ 8681284 h 9019042"/>
              <a:gd name="connsiteX2728" fmla="*/ 5044142 w 10402214"/>
              <a:gd name="connsiteY2728" fmla="*/ 8680865 h 9019042"/>
              <a:gd name="connsiteX2729" fmla="*/ 5137360 w 10402214"/>
              <a:gd name="connsiteY2729" fmla="*/ 8587648 h 9019042"/>
              <a:gd name="connsiteX2730" fmla="*/ 5230576 w 10402214"/>
              <a:gd name="connsiteY2730" fmla="*/ 8680865 h 9019042"/>
              <a:gd name="connsiteX2731" fmla="*/ 5223254 w 10402214"/>
              <a:gd name="connsiteY2731" fmla="*/ 8717157 h 9019042"/>
              <a:gd name="connsiteX2732" fmla="*/ 5090795 w 10402214"/>
              <a:gd name="connsiteY2732" fmla="*/ 8974561 h 9019042"/>
              <a:gd name="connsiteX2733" fmla="*/ 5074247 w 10402214"/>
              <a:gd name="connsiteY2733" fmla="*/ 8981422 h 9019042"/>
              <a:gd name="connsiteX2734" fmla="*/ 5050838 w 10402214"/>
              <a:gd name="connsiteY2734" fmla="*/ 8958012 h 9019042"/>
              <a:gd name="connsiteX2735" fmla="*/ 5074247 w 10402214"/>
              <a:gd name="connsiteY2735" fmla="*/ 8934604 h 9019042"/>
              <a:gd name="connsiteX2736" fmla="*/ 5097656 w 10402214"/>
              <a:gd name="connsiteY2736" fmla="*/ 8958012 h 9019042"/>
              <a:gd name="connsiteX2737" fmla="*/ 5090795 w 10402214"/>
              <a:gd name="connsiteY2737" fmla="*/ 8974561 h 9019042"/>
              <a:gd name="connsiteX2738" fmla="*/ 5598603 w 10402214"/>
              <a:gd name="connsiteY2738" fmla="*/ 8175786 h 9019042"/>
              <a:gd name="connsiteX2739" fmla="*/ 5516059 w 10402214"/>
              <a:gd name="connsiteY2739" fmla="*/ 8231072 h 9019042"/>
              <a:gd name="connsiteX2740" fmla="*/ 5515641 w 10402214"/>
              <a:gd name="connsiteY2740" fmla="*/ 8231072 h 9019042"/>
              <a:gd name="connsiteX2741" fmla="*/ 5425767 w 10402214"/>
              <a:gd name="connsiteY2741" fmla="*/ 8141198 h 9019042"/>
              <a:gd name="connsiteX2742" fmla="*/ 5515222 w 10402214"/>
              <a:gd name="connsiteY2742" fmla="*/ 8051326 h 9019042"/>
              <a:gd name="connsiteX2743" fmla="*/ 5605513 w 10402214"/>
              <a:gd name="connsiteY2743" fmla="*/ 8140780 h 9019042"/>
              <a:gd name="connsiteX2744" fmla="*/ 5598603 w 10402214"/>
              <a:gd name="connsiteY2744" fmla="*/ 8175786 h 9019042"/>
              <a:gd name="connsiteX2745" fmla="*/ 6656682 w 10402214"/>
              <a:gd name="connsiteY2745" fmla="*/ 6343338 h 9019042"/>
              <a:gd name="connsiteX2746" fmla="*/ 6644235 w 10402214"/>
              <a:gd name="connsiteY2746" fmla="*/ 6348735 h 9019042"/>
              <a:gd name="connsiteX2747" fmla="*/ 6626263 w 10402214"/>
              <a:gd name="connsiteY2747" fmla="*/ 6330763 h 9019042"/>
              <a:gd name="connsiteX2748" fmla="*/ 6626259 w 10402214"/>
              <a:gd name="connsiteY2748" fmla="*/ 6325285 h 9019042"/>
              <a:gd name="connsiteX2749" fmla="*/ 6646744 w 10402214"/>
              <a:gd name="connsiteY2749" fmla="*/ 6310279 h 9019042"/>
              <a:gd name="connsiteX2750" fmla="*/ 6661795 w 10402214"/>
              <a:gd name="connsiteY2750" fmla="*/ 6330762 h 9019042"/>
              <a:gd name="connsiteX2751" fmla="*/ 6656682 w 10402214"/>
              <a:gd name="connsiteY2751" fmla="*/ 6343338 h 9019042"/>
              <a:gd name="connsiteX2752" fmla="*/ 6295342 w 10402214"/>
              <a:gd name="connsiteY2752" fmla="*/ 7000561 h 9019042"/>
              <a:gd name="connsiteX2753" fmla="*/ 6273466 w 10402214"/>
              <a:gd name="connsiteY2753" fmla="*/ 7009618 h 9019042"/>
              <a:gd name="connsiteX2754" fmla="*/ 6242531 w 10402214"/>
              <a:gd name="connsiteY2754" fmla="*/ 6978684 h 9019042"/>
              <a:gd name="connsiteX2755" fmla="*/ 6273465 w 10402214"/>
              <a:gd name="connsiteY2755" fmla="*/ 6947752 h 9019042"/>
              <a:gd name="connsiteX2756" fmla="*/ 6304397 w 10402214"/>
              <a:gd name="connsiteY2756" fmla="*/ 6978684 h 9019042"/>
              <a:gd name="connsiteX2757" fmla="*/ 6295342 w 10402214"/>
              <a:gd name="connsiteY2757" fmla="*/ 7000561 h 9019042"/>
              <a:gd name="connsiteX2758" fmla="*/ 5966464 w 10402214"/>
              <a:gd name="connsiteY2758" fmla="*/ 7606806 h 9019042"/>
              <a:gd name="connsiteX2759" fmla="*/ 5895594 w 10402214"/>
              <a:gd name="connsiteY2759" fmla="*/ 7653785 h 9019042"/>
              <a:gd name="connsiteX2760" fmla="*/ 5818679 w 10402214"/>
              <a:gd name="connsiteY2760" fmla="*/ 7576869 h 9019042"/>
              <a:gd name="connsiteX2761" fmla="*/ 5895593 w 10402214"/>
              <a:gd name="connsiteY2761" fmla="*/ 7499956 h 9019042"/>
              <a:gd name="connsiteX2762" fmla="*/ 5972508 w 10402214"/>
              <a:gd name="connsiteY2762" fmla="*/ 7576870 h 9019042"/>
              <a:gd name="connsiteX2763" fmla="*/ 5966464 w 10402214"/>
              <a:gd name="connsiteY2763" fmla="*/ 7606806 h 9019042"/>
              <a:gd name="connsiteX2764" fmla="*/ 6950223 w 10402214"/>
              <a:gd name="connsiteY2764" fmla="*/ 5936995 h 9019042"/>
              <a:gd name="connsiteX2765" fmla="*/ 6941862 w 10402214"/>
              <a:gd name="connsiteY2765" fmla="*/ 5945354 h 9019042"/>
              <a:gd name="connsiteX2766" fmla="*/ 6933503 w 10402214"/>
              <a:gd name="connsiteY2766" fmla="*/ 5936995 h 9019042"/>
              <a:gd name="connsiteX2767" fmla="*/ 6941864 w 10402214"/>
              <a:gd name="connsiteY2767" fmla="*/ 5928635 h 9019042"/>
              <a:gd name="connsiteX2768" fmla="*/ 6950223 w 10402214"/>
              <a:gd name="connsiteY2768" fmla="*/ 5936995 h 9019042"/>
              <a:gd name="connsiteX2769" fmla="*/ 7225276 w 10402214"/>
              <a:gd name="connsiteY2769" fmla="*/ 5494736 h 9019042"/>
              <a:gd name="connsiteX2770" fmla="*/ 7219842 w 10402214"/>
              <a:gd name="connsiteY2770" fmla="*/ 5500171 h 9019042"/>
              <a:gd name="connsiteX2771" fmla="*/ 7213989 w 10402214"/>
              <a:gd name="connsiteY2771" fmla="*/ 5494317 h 9019042"/>
              <a:gd name="connsiteX2772" fmla="*/ 7213987 w 10402214"/>
              <a:gd name="connsiteY2772" fmla="*/ 5493899 h 9019042"/>
              <a:gd name="connsiteX2773" fmla="*/ 7219841 w 10402214"/>
              <a:gd name="connsiteY2773" fmla="*/ 5488884 h 9019042"/>
              <a:gd name="connsiteX2774" fmla="*/ 7225273 w 10402214"/>
              <a:gd name="connsiteY2774" fmla="*/ 5494315 h 9019042"/>
              <a:gd name="connsiteX2775" fmla="*/ 7225276 w 10402214"/>
              <a:gd name="connsiteY2775" fmla="*/ 5494736 h 9019042"/>
              <a:gd name="connsiteX2776" fmla="*/ 5523820 w 10402214"/>
              <a:gd name="connsiteY2776" fmla="*/ 8450791 h 9019042"/>
              <a:gd name="connsiteX2777" fmla="*/ 5452950 w 10402214"/>
              <a:gd name="connsiteY2777" fmla="*/ 8497770 h 9019042"/>
              <a:gd name="connsiteX2778" fmla="*/ 5376036 w 10402214"/>
              <a:gd name="connsiteY2778" fmla="*/ 8420856 h 9019042"/>
              <a:gd name="connsiteX2779" fmla="*/ 5452950 w 10402214"/>
              <a:gd name="connsiteY2779" fmla="*/ 8343942 h 9019042"/>
              <a:gd name="connsiteX2780" fmla="*/ 5529866 w 10402214"/>
              <a:gd name="connsiteY2780" fmla="*/ 8420856 h 9019042"/>
              <a:gd name="connsiteX2781" fmla="*/ 5523820 w 10402214"/>
              <a:gd name="connsiteY2781" fmla="*/ 8450791 h 9019042"/>
              <a:gd name="connsiteX2782" fmla="*/ 8807880 w 10402214"/>
              <a:gd name="connsiteY2782" fmla="*/ 2787725 h 9019042"/>
              <a:gd name="connsiteX2783" fmla="*/ 8807046 w 10402214"/>
              <a:gd name="connsiteY2783" fmla="*/ 2788563 h 9019042"/>
              <a:gd name="connsiteX2784" fmla="*/ 8806206 w 10402214"/>
              <a:gd name="connsiteY2784" fmla="*/ 2787724 h 9019042"/>
              <a:gd name="connsiteX2785" fmla="*/ 8807046 w 10402214"/>
              <a:gd name="connsiteY2785" fmla="*/ 2786890 h 9019042"/>
              <a:gd name="connsiteX2786" fmla="*/ 8807880 w 10402214"/>
              <a:gd name="connsiteY2786" fmla="*/ 2787725 h 9019042"/>
              <a:gd name="connsiteX2787" fmla="*/ 6602440 w 10402214"/>
              <a:gd name="connsiteY2787" fmla="*/ 6653052 h 9019042"/>
              <a:gd name="connsiteX2788" fmla="*/ 6585300 w 10402214"/>
              <a:gd name="connsiteY2788" fmla="*/ 6660158 h 9019042"/>
              <a:gd name="connsiteX2789" fmla="*/ 6561056 w 10402214"/>
              <a:gd name="connsiteY2789" fmla="*/ 6635913 h 9019042"/>
              <a:gd name="connsiteX2790" fmla="*/ 6585303 w 10402214"/>
              <a:gd name="connsiteY2790" fmla="*/ 6611670 h 9019042"/>
              <a:gd name="connsiteX2791" fmla="*/ 6609546 w 10402214"/>
              <a:gd name="connsiteY2791" fmla="*/ 6635913 h 9019042"/>
              <a:gd name="connsiteX2792" fmla="*/ 6602440 w 10402214"/>
              <a:gd name="connsiteY2792" fmla="*/ 6653052 h 9019042"/>
              <a:gd name="connsiteX2793" fmla="*/ 5907239 w 10402214"/>
              <a:gd name="connsiteY2793" fmla="*/ 7892530 h 9019042"/>
              <a:gd name="connsiteX2794" fmla="*/ 5832904 w 10402214"/>
              <a:gd name="connsiteY2794" fmla="*/ 7941801 h 9019042"/>
              <a:gd name="connsiteX2795" fmla="*/ 5752226 w 10402214"/>
              <a:gd name="connsiteY2795" fmla="*/ 7861125 h 9019042"/>
              <a:gd name="connsiteX2796" fmla="*/ 5832902 w 10402214"/>
              <a:gd name="connsiteY2796" fmla="*/ 7780447 h 9019042"/>
              <a:gd name="connsiteX2797" fmla="*/ 5913579 w 10402214"/>
              <a:gd name="connsiteY2797" fmla="*/ 7861126 h 9019042"/>
              <a:gd name="connsiteX2798" fmla="*/ 5907239 w 10402214"/>
              <a:gd name="connsiteY2798" fmla="*/ 7892530 h 9019042"/>
              <a:gd name="connsiteX2799" fmla="*/ 6261266 w 10402214"/>
              <a:gd name="connsiteY2799" fmla="*/ 7291237 h 9019042"/>
              <a:gd name="connsiteX2800" fmla="*/ 6249620 w 10402214"/>
              <a:gd name="connsiteY2800" fmla="*/ 7308510 h 9019042"/>
              <a:gd name="connsiteX2801" fmla="*/ 6211194 w 10402214"/>
              <a:gd name="connsiteY2801" fmla="*/ 7324427 h 9019042"/>
              <a:gd name="connsiteX2802" fmla="*/ 6156852 w 10402214"/>
              <a:gd name="connsiteY2802" fmla="*/ 7270084 h 9019042"/>
              <a:gd name="connsiteX2803" fmla="*/ 6211194 w 10402214"/>
              <a:gd name="connsiteY2803" fmla="*/ 7215744 h 9019042"/>
              <a:gd name="connsiteX2804" fmla="*/ 6265537 w 10402214"/>
              <a:gd name="connsiteY2804" fmla="*/ 7270085 h 9019042"/>
              <a:gd name="connsiteX2805" fmla="*/ 6261266 w 10402214"/>
              <a:gd name="connsiteY2805" fmla="*/ 7291237 h 9019042"/>
              <a:gd name="connsiteX2806" fmla="*/ 5470167 w 10402214"/>
              <a:gd name="connsiteY2806" fmla="*/ 8734484 h 9019042"/>
              <a:gd name="connsiteX2807" fmla="*/ 5389422 w 10402214"/>
              <a:gd name="connsiteY2807" fmla="*/ 8787459 h 9019042"/>
              <a:gd name="connsiteX2808" fmla="*/ 5302474 w 10402214"/>
              <a:gd name="connsiteY2808" fmla="*/ 8700093 h 9019042"/>
              <a:gd name="connsiteX2809" fmla="*/ 5302474 w 10402214"/>
              <a:gd name="connsiteY2809" fmla="*/ 8699676 h 9019042"/>
              <a:gd name="connsiteX2810" fmla="*/ 5390257 w 10402214"/>
              <a:gd name="connsiteY2810" fmla="*/ 8612729 h 9019042"/>
              <a:gd name="connsiteX2811" fmla="*/ 5477205 w 10402214"/>
              <a:gd name="connsiteY2811" fmla="*/ 8700513 h 9019042"/>
              <a:gd name="connsiteX2812" fmla="*/ 5470167 w 10402214"/>
              <a:gd name="connsiteY2812" fmla="*/ 8734484 h 9019042"/>
              <a:gd name="connsiteX2813" fmla="*/ 6901638 w 10402214"/>
              <a:gd name="connsiteY2813" fmla="*/ 6272980 h 9019042"/>
              <a:gd name="connsiteX2814" fmla="*/ 6886269 w 10402214"/>
              <a:gd name="connsiteY2814" fmla="*/ 6279348 h 9019042"/>
              <a:gd name="connsiteX2815" fmla="*/ 6864531 w 10402214"/>
              <a:gd name="connsiteY2815" fmla="*/ 6257611 h 9019042"/>
              <a:gd name="connsiteX2816" fmla="*/ 6886267 w 10402214"/>
              <a:gd name="connsiteY2816" fmla="*/ 6235874 h 9019042"/>
              <a:gd name="connsiteX2817" fmla="*/ 6908007 w 10402214"/>
              <a:gd name="connsiteY2817" fmla="*/ 6257612 h 9019042"/>
              <a:gd name="connsiteX2818" fmla="*/ 6901638 w 10402214"/>
              <a:gd name="connsiteY2818" fmla="*/ 6272980 h 9019042"/>
              <a:gd name="connsiteX2819" fmla="*/ 5342857 w 10402214"/>
              <a:gd name="connsiteY2819" fmla="*/ 8995462 h 9019042"/>
              <a:gd name="connsiteX2820" fmla="*/ 5326310 w 10402214"/>
              <a:gd name="connsiteY2820" fmla="*/ 9002322 h 9019042"/>
              <a:gd name="connsiteX2821" fmla="*/ 5302902 w 10402214"/>
              <a:gd name="connsiteY2821" fmla="*/ 8978913 h 9019042"/>
              <a:gd name="connsiteX2822" fmla="*/ 5326310 w 10402214"/>
              <a:gd name="connsiteY2822" fmla="*/ 8955505 h 9019042"/>
              <a:gd name="connsiteX2823" fmla="*/ 5349718 w 10402214"/>
              <a:gd name="connsiteY2823" fmla="*/ 8978913 h 9019042"/>
              <a:gd name="connsiteX2824" fmla="*/ 5342857 w 10402214"/>
              <a:gd name="connsiteY2824" fmla="*/ 8995462 h 9019042"/>
              <a:gd name="connsiteX2825" fmla="*/ 7440973 w 10402214"/>
              <a:gd name="connsiteY2825" fmla="*/ 5361808 h 9019042"/>
              <a:gd name="connsiteX2826" fmla="*/ 7435121 w 10402214"/>
              <a:gd name="connsiteY2826" fmla="*/ 5367663 h 9019042"/>
              <a:gd name="connsiteX2827" fmla="*/ 7434700 w 10402214"/>
              <a:gd name="connsiteY2827" fmla="*/ 5367660 h 9019042"/>
              <a:gd name="connsiteX2828" fmla="*/ 7429684 w 10402214"/>
              <a:gd name="connsiteY2828" fmla="*/ 5361808 h 9019042"/>
              <a:gd name="connsiteX2829" fmla="*/ 7435118 w 10402214"/>
              <a:gd name="connsiteY2829" fmla="*/ 5356375 h 9019042"/>
              <a:gd name="connsiteX2830" fmla="*/ 7435539 w 10402214"/>
              <a:gd name="connsiteY2830" fmla="*/ 5356377 h 9019042"/>
              <a:gd name="connsiteX2831" fmla="*/ 7440973 w 10402214"/>
              <a:gd name="connsiteY2831" fmla="*/ 5361808 h 9019042"/>
              <a:gd name="connsiteX2832" fmla="*/ 7183913 w 10402214"/>
              <a:gd name="connsiteY2832" fmla="*/ 5845889 h 9019042"/>
              <a:gd name="connsiteX2833" fmla="*/ 7173861 w 10402214"/>
              <a:gd name="connsiteY2833" fmla="*/ 5850049 h 9019042"/>
              <a:gd name="connsiteX2834" fmla="*/ 7159646 w 10402214"/>
              <a:gd name="connsiteY2834" fmla="*/ 5835836 h 9019042"/>
              <a:gd name="connsiteX2835" fmla="*/ 7173861 w 10402214"/>
              <a:gd name="connsiteY2835" fmla="*/ 5821624 h 9019042"/>
              <a:gd name="connsiteX2836" fmla="*/ 7188073 w 10402214"/>
              <a:gd name="connsiteY2836" fmla="*/ 5835836 h 9019042"/>
              <a:gd name="connsiteX2837" fmla="*/ 7183913 w 10402214"/>
              <a:gd name="connsiteY2837" fmla="*/ 5845889 h 9019042"/>
              <a:gd name="connsiteX2838" fmla="*/ 6545138 w 10402214"/>
              <a:gd name="connsiteY2838" fmla="*/ 6958512 h 9019042"/>
              <a:gd name="connsiteX2839" fmla="*/ 6523017 w 10402214"/>
              <a:gd name="connsiteY2839" fmla="*/ 6970743 h 9019042"/>
              <a:gd name="connsiteX2840" fmla="*/ 6515620 w 10402214"/>
              <a:gd name="connsiteY2840" fmla="*/ 6970745 h 9019042"/>
              <a:gd name="connsiteX2841" fmla="*/ 6486486 w 10402214"/>
              <a:gd name="connsiteY2841" fmla="*/ 6934211 h 9019042"/>
              <a:gd name="connsiteX2842" fmla="*/ 6523019 w 10402214"/>
              <a:gd name="connsiteY2842" fmla="*/ 6905115 h 9019042"/>
              <a:gd name="connsiteX2843" fmla="*/ 6552111 w 10402214"/>
              <a:gd name="connsiteY2843" fmla="*/ 6934209 h 9019042"/>
              <a:gd name="connsiteX2844" fmla="*/ 6545138 w 10402214"/>
              <a:gd name="connsiteY2844" fmla="*/ 6958512 h 9019042"/>
              <a:gd name="connsiteX2845" fmla="*/ 5857163 w 10402214"/>
              <a:gd name="connsiteY2845" fmla="*/ 8181392 h 9019042"/>
              <a:gd name="connsiteX2846" fmla="*/ 5768959 w 10402214"/>
              <a:gd name="connsiteY2846" fmla="*/ 8239852 h 9019042"/>
              <a:gd name="connsiteX2847" fmla="*/ 5768122 w 10402214"/>
              <a:gd name="connsiteY2847" fmla="*/ 8239852 h 9019042"/>
              <a:gd name="connsiteX2848" fmla="*/ 5673232 w 10402214"/>
              <a:gd name="connsiteY2848" fmla="*/ 8144126 h 9019042"/>
              <a:gd name="connsiteX2849" fmla="*/ 5768958 w 10402214"/>
              <a:gd name="connsiteY2849" fmla="*/ 8048401 h 9019042"/>
              <a:gd name="connsiteX2850" fmla="*/ 5864685 w 10402214"/>
              <a:gd name="connsiteY2850" fmla="*/ 8144127 h 9019042"/>
              <a:gd name="connsiteX2851" fmla="*/ 5857163 w 10402214"/>
              <a:gd name="connsiteY2851" fmla="*/ 8181392 h 9019042"/>
              <a:gd name="connsiteX2852" fmla="*/ 6216633 w 10402214"/>
              <a:gd name="connsiteY2852" fmla="*/ 7589110 h 9019042"/>
              <a:gd name="connsiteX2853" fmla="*/ 6148074 w 10402214"/>
              <a:gd name="connsiteY2853" fmla="*/ 7634555 h 9019042"/>
              <a:gd name="connsiteX2854" fmla="*/ 6073667 w 10402214"/>
              <a:gd name="connsiteY2854" fmla="*/ 7560149 h 9019042"/>
              <a:gd name="connsiteX2855" fmla="*/ 6148074 w 10402214"/>
              <a:gd name="connsiteY2855" fmla="*/ 7485743 h 9019042"/>
              <a:gd name="connsiteX2856" fmla="*/ 6222483 w 10402214"/>
              <a:gd name="connsiteY2856" fmla="*/ 7560150 h 9019042"/>
              <a:gd name="connsiteX2857" fmla="*/ 6216633 w 10402214"/>
              <a:gd name="connsiteY2857" fmla="*/ 7589110 h 9019042"/>
              <a:gd name="connsiteX2858" fmla="*/ 7643289 w 10402214"/>
              <a:gd name="connsiteY2858" fmla="*/ 5211324 h 9019042"/>
              <a:gd name="connsiteX2859" fmla="*/ 7639529 w 10402214"/>
              <a:gd name="connsiteY2859" fmla="*/ 5215088 h 9019042"/>
              <a:gd name="connsiteX2860" fmla="*/ 7635767 w 10402214"/>
              <a:gd name="connsiteY2860" fmla="*/ 5211325 h 9019042"/>
              <a:gd name="connsiteX2861" fmla="*/ 7639527 w 10402214"/>
              <a:gd name="connsiteY2861" fmla="*/ 5207562 h 9019042"/>
              <a:gd name="connsiteX2862" fmla="*/ 7643289 w 10402214"/>
              <a:gd name="connsiteY2862" fmla="*/ 5211324 h 9019042"/>
              <a:gd name="connsiteX2863" fmla="*/ 6858139 w 10402214"/>
              <a:gd name="connsiteY2863" fmla="*/ 6599839 h 9019042"/>
              <a:gd name="connsiteX2864" fmla="*/ 6828586 w 10402214"/>
              <a:gd name="connsiteY2864" fmla="*/ 6612088 h 9019042"/>
              <a:gd name="connsiteX2865" fmla="*/ 6786785 w 10402214"/>
              <a:gd name="connsiteY2865" fmla="*/ 6570287 h 9019042"/>
              <a:gd name="connsiteX2866" fmla="*/ 6828587 w 10402214"/>
              <a:gd name="connsiteY2866" fmla="*/ 6528485 h 9019042"/>
              <a:gd name="connsiteX2867" fmla="*/ 6870389 w 10402214"/>
              <a:gd name="connsiteY2867" fmla="*/ 6570287 h 9019042"/>
              <a:gd name="connsiteX2868" fmla="*/ 6858139 w 10402214"/>
              <a:gd name="connsiteY2868" fmla="*/ 6599839 h 9019042"/>
              <a:gd name="connsiteX2869" fmla="*/ 5784539 w 10402214"/>
              <a:gd name="connsiteY2869" fmla="*/ 8460895 h 9019042"/>
              <a:gd name="connsiteX2870" fmla="*/ 5707521 w 10402214"/>
              <a:gd name="connsiteY2870" fmla="*/ 8511984 h 9019042"/>
              <a:gd name="connsiteX2871" fmla="*/ 5705390 w 10402214"/>
              <a:gd name="connsiteY2871" fmla="*/ 8511942 h 9019042"/>
              <a:gd name="connsiteX2872" fmla="*/ 5623917 w 10402214"/>
              <a:gd name="connsiteY2872" fmla="*/ 8426292 h 9019042"/>
              <a:gd name="connsiteX2873" fmla="*/ 5707479 w 10402214"/>
              <a:gd name="connsiteY2873" fmla="*/ 8344779 h 9019042"/>
              <a:gd name="connsiteX2874" fmla="*/ 5791083 w 10402214"/>
              <a:gd name="connsiteY2874" fmla="*/ 8428338 h 9019042"/>
              <a:gd name="connsiteX2875" fmla="*/ 5784539 w 10402214"/>
              <a:gd name="connsiteY2875" fmla="*/ 8460895 h 9019042"/>
              <a:gd name="connsiteX2876" fmla="*/ 6509712 w 10402214"/>
              <a:gd name="connsiteY2876" fmla="*/ 7255696 h 9019042"/>
              <a:gd name="connsiteX2877" fmla="*/ 6498201 w 10402214"/>
              <a:gd name="connsiteY2877" fmla="*/ 7273055 h 9019042"/>
              <a:gd name="connsiteX2878" fmla="*/ 6459907 w 10402214"/>
              <a:gd name="connsiteY2878" fmla="*/ 7289274 h 9019042"/>
              <a:gd name="connsiteX2879" fmla="*/ 6459487 w 10402214"/>
              <a:gd name="connsiteY2879" fmla="*/ 7289273 h 9019042"/>
              <a:gd name="connsiteX2880" fmla="*/ 6405144 w 10402214"/>
              <a:gd name="connsiteY2880" fmla="*/ 7234931 h 9019042"/>
              <a:gd name="connsiteX2881" fmla="*/ 6459068 w 10402214"/>
              <a:gd name="connsiteY2881" fmla="*/ 7180589 h 9019042"/>
              <a:gd name="connsiteX2882" fmla="*/ 6513828 w 10402214"/>
              <a:gd name="connsiteY2882" fmla="*/ 7234513 h 9019042"/>
              <a:gd name="connsiteX2883" fmla="*/ 6509712 w 10402214"/>
              <a:gd name="connsiteY2883" fmla="*/ 7255696 h 9019042"/>
              <a:gd name="connsiteX2884" fmla="*/ 7137533 w 10402214"/>
              <a:gd name="connsiteY2884" fmla="*/ 6182407 h 9019042"/>
              <a:gd name="connsiteX2885" fmla="*/ 7122867 w 10402214"/>
              <a:gd name="connsiteY2885" fmla="*/ 6188641 h 9019042"/>
              <a:gd name="connsiteX2886" fmla="*/ 7102384 w 10402214"/>
              <a:gd name="connsiteY2886" fmla="*/ 6167739 h 9019042"/>
              <a:gd name="connsiteX2887" fmla="*/ 7122865 w 10402214"/>
              <a:gd name="connsiteY2887" fmla="*/ 6147257 h 9019042"/>
              <a:gd name="connsiteX2888" fmla="*/ 7143764 w 10402214"/>
              <a:gd name="connsiteY2888" fmla="*/ 6167737 h 9019042"/>
              <a:gd name="connsiteX2889" fmla="*/ 7137533 w 10402214"/>
              <a:gd name="connsiteY2889" fmla="*/ 6182407 h 9019042"/>
              <a:gd name="connsiteX2890" fmla="*/ 6160746 w 10402214"/>
              <a:gd name="connsiteY2890" fmla="*/ 7881135 h 9019042"/>
              <a:gd name="connsiteX2891" fmla="*/ 6083712 w 10402214"/>
              <a:gd name="connsiteY2891" fmla="*/ 7932187 h 9019042"/>
              <a:gd name="connsiteX2892" fmla="*/ 6000107 w 10402214"/>
              <a:gd name="connsiteY2892" fmla="*/ 7848583 h 9019042"/>
              <a:gd name="connsiteX2893" fmla="*/ 6083711 w 10402214"/>
              <a:gd name="connsiteY2893" fmla="*/ 7764982 h 9019042"/>
              <a:gd name="connsiteX2894" fmla="*/ 6167314 w 10402214"/>
              <a:gd name="connsiteY2894" fmla="*/ 7848585 h 9019042"/>
              <a:gd name="connsiteX2895" fmla="*/ 6160746 w 10402214"/>
              <a:gd name="connsiteY2895" fmla="*/ 7881135 h 9019042"/>
              <a:gd name="connsiteX2896" fmla="*/ 7411833 w 10402214"/>
              <a:gd name="connsiteY2896" fmla="*/ 5732625 h 9019042"/>
              <a:gd name="connsiteX2897" fmla="*/ 7397499 w 10402214"/>
              <a:gd name="connsiteY2897" fmla="*/ 5737187 h 9019042"/>
              <a:gd name="connsiteX2898" fmla="*/ 7379525 w 10402214"/>
              <a:gd name="connsiteY2898" fmla="*/ 5716704 h 9019042"/>
              <a:gd name="connsiteX2899" fmla="*/ 7379565 w 10402214"/>
              <a:gd name="connsiteY2899" fmla="*/ 5715949 h 9019042"/>
              <a:gd name="connsiteX2900" fmla="*/ 7400800 w 10402214"/>
              <a:gd name="connsiteY2900" fmla="*/ 5698016 h 9019042"/>
              <a:gd name="connsiteX2901" fmla="*/ 7418734 w 10402214"/>
              <a:gd name="connsiteY2901" fmla="*/ 5719253 h 9019042"/>
              <a:gd name="connsiteX2902" fmla="*/ 7411833 w 10402214"/>
              <a:gd name="connsiteY2902" fmla="*/ 5732625 h 9019042"/>
              <a:gd name="connsiteX2903" fmla="*/ 5716306 w 10402214"/>
              <a:gd name="connsiteY2903" fmla="*/ 8739116 h 9019042"/>
              <a:gd name="connsiteX2904" fmla="*/ 5642738 w 10402214"/>
              <a:gd name="connsiteY2904" fmla="*/ 8787877 h 9019042"/>
              <a:gd name="connsiteX2905" fmla="*/ 5641902 w 10402214"/>
              <a:gd name="connsiteY2905" fmla="*/ 8787877 h 9019042"/>
              <a:gd name="connsiteX2906" fmla="*/ 5562897 w 10402214"/>
              <a:gd name="connsiteY2906" fmla="*/ 8708036 h 9019042"/>
              <a:gd name="connsiteX2907" fmla="*/ 5642738 w 10402214"/>
              <a:gd name="connsiteY2907" fmla="*/ 8628196 h 9019042"/>
              <a:gd name="connsiteX2908" fmla="*/ 5722580 w 10402214"/>
              <a:gd name="connsiteY2908" fmla="*/ 8708036 h 9019042"/>
              <a:gd name="connsiteX2909" fmla="*/ 5716306 w 10402214"/>
              <a:gd name="connsiteY2909" fmla="*/ 8739116 h 9019042"/>
              <a:gd name="connsiteX2910" fmla="*/ 6799204 w 10402214"/>
              <a:gd name="connsiteY2910" fmla="*/ 6908753 h 9019042"/>
              <a:gd name="connsiteX2911" fmla="*/ 6769648 w 10402214"/>
              <a:gd name="connsiteY2911" fmla="*/ 6921000 h 9019042"/>
              <a:gd name="connsiteX2912" fmla="*/ 6727845 w 10402214"/>
              <a:gd name="connsiteY2912" fmla="*/ 6879198 h 9019042"/>
              <a:gd name="connsiteX2913" fmla="*/ 6769648 w 10402214"/>
              <a:gd name="connsiteY2913" fmla="*/ 6837398 h 9019042"/>
              <a:gd name="connsiteX2914" fmla="*/ 6811447 w 10402214"/>
              <a:gd name="connsiteY2914" fmla="*/ 6879197 h 9019042"/>
              <a:gd name="connsiteX2915" fmla="*/ 6799204 w 10402214"/>
              <a:gd name="connsiteY2915" fmla="*/ 6908753 h 9019042"/>
              <a:gd name="connsiteX2916" fmla="*/ 5600325 w 10402214"/>
              <a:gd name="connsiteY2916" fmla="*/ 9009678 h 9019042"/>
              <a:gd name="connsiteX2917" fmla="*/ 5579635 w 10402214"/>
              <a:gd name="connsiteY2917" fmla="*/ 9018248 h 9019042"/>
              <a:gd name="connsiteX2918" fmla="*/ 5550374 w 10402214"/>
              <a:gd name="connsiteY2918" fmla="*/ 8988988 h 9019042"/>
              <a:gd name="connsiteX2919" fmla="*/ 5579635 w 10402214"/>
              <a:gd name="connsiteY2919" fmla="*/ 8959727 h 9019042"/>
              <a:gd name="connsiteX2920" fmla="*/ 5608896 w 10402214"/>
              <a:gd name="connsiteY2920" fmla="*/ 8988988 h 9019042"/>
              <a:gd name="connsiteX2921" fmla="*/ 5600325 w 10402214"/>
              <a:gd name="connsiteY2921" fmla="*/ 9009678 h 9019042"/>
              <a:gd name="connsiteX2922" fmla="*/ 8011977 w 10402214"/>
              <a:gd name="connsiteY2922" fmla="*/ 4866045 h 9019042"/>
              <a:gd name="connsiteX2923" fmla="*/ 8006547 w 10402214"/>
              <a:gd name="connsiteY2923" fmla="*/ 4871482 h 9019042"/>
              <a:gd name="connsiteX2924" fmla="*/ 8006127 w 10402214"/>
              <a:gd name="connsiteY2924" fmla="*/ 4871481 h 9019042"/>
              <a:gd name="connsiteX2925" fmla="*/ 8000691 w 10402214"/>
              <a:gd name="connsiteY2925" fmla="*/ 4866046 h 9019042"/>
              <a:gd name="connsiteX2926" fmla="*/ 8006542 w 10402214"/>
              <a:gd name="connsiteY2926" fmla="*/ 4860193 h 9019042"/>
              <a:gd name="connsiteX2927" fmla="*/ 8006960 w 10402214"/>
              <a:gd name="connsiteY2927" fmla="*/ 4860193 h 9019042"/>
              <a:gd name="connsiteX2928" fmla="*/ 8011977 w 10402214"/>
              <a:gd name="connsiteY2928" fmla="*/ 4866045 h 9019042"/>
              <a:gd name="connsiteX2929" fmla="*/ 6460409 w 10402214"/>
              <a:gd name="connsiteY2929" fmla="*/ 7557829 h 9019042"/>
              <a:gd name="connsiteX2930" fmla="*/ 6399302 w 10402214"/>
              <a:gd name="connsiteY2930" fmla="*/ 7597770 h 9019042"/>
              <a:gd name="connsiteX2931" fmla="*/ 6398885 w 10402214"/>
              <a:gd name="connsiteY2931" fmla="*/ 7597770 h 9019042"/>
              <a:gd name="connsiteX2932" fmla="*/ 6333674 w 10402214"/>
              <a:gd name="connsiteY2932" fmla="*/ 7531725 h 9019042"/>
              <a:gd name="connsiteX2933" fmla="*/ 6333675 w 10402214"/>
              <a:gd name="connsiteY2933" fmla="*/ 7531307 h 9019042"/>
              <a:gd name="connsiteX2934" fmla="*/ 6400139 w 10402214"/>
              <a:gd name="connsiteY2934" fmla="*/ 7465679 h 9019042"/>
              <a:gd name="connsiteX2935" fmla="*/ 6465767 w 10402214"/>
              <a:gd name="connsiteY2935" fmla="*/ 7532143 h 9019042"/>
              <a:gd name="connsiteX2936" fmla="*/ 6460409 w 10402214"/>
              <a:gd name="connsiteY2936" fmla="*/ 7557829 h 9019042"/>
              <a:gd name="connsiteX2937" fmla="*/ 6111462 w 10402214"/>
              <a:gd name="connsiteY2937" fmla="*/ 8173064 h 9019042"/>
              <a:gd name="connsiteX2938" fmla="*/ 6021859 w 10402214"/>
              <a:gd name="connsiteY2938" fmla="*/ 8231911 h 9019042"/>
              <a:gd name="connsiteX2939" fmla="*/ 5925297 w 10402214"/>
              <a:gd name="connsiteY2939" fmla="*/ 8135349 h 9019042"/>
              <a:gd name="connsiteX2940" fmla="*/ 5925297 w 10402214"/>
              <a:gd name="connsiteY2940" fmla="*/ 8134512 h 9019042"/>
              <a:gd name="connsiteX2941" fmla="*/ 6022695 w 10402214"/>
              <a:gd name="connsiteY2941" fmla="*/ 8037952 h 9019042"/>
              <a:gd name="connsiteX2942" fmla="*/ 6119256 w 10402214"/>
              <a:gd name="connsiteY2942" fmla="*/ 8135350 h 9019042"/>
              <a:gd name="connsiteX2943" fmla="*/ 6111462 w 10402214"/>
              <a:gd name="connsiteY2943" fmla="*/ 8173064 h 9019042"/>
              <a:gd name="connsiteX2944" fmla="*/ 7617377 w 10402214"/>
              <a:gd name="connsiteY2944" fmla="*/ 5582941 h 9019042"/>
              <a:gd name="connsiteX2945" fmla="*/ 7611522 w 10402214"/>
              <a:gd name="connsiteY2945" fmla="*/ 5588791 h 9019042"/>
              <a:gd name="connsiteX2946" fmla="*/ 7611105 w 10402214"/>
              <a:gd name="connsiteY2946" fmla="*/ 5588791 h 9019042"/>
              <a:gd name="connsiteX2947" fmla="*/ 7606087 w 10402214"/>
              <a:gd name="connsiteY2947" fmla="*/ 5582938 h 9019042"/>
              <a:gd name="connsiteX2948" fmla="*/ 7611522 w 10402214"/>
              <a:gd name="connsiteY2948" fmla="*/ 5577505 h 9019042"/>
              <a:gd name="connsiteX2949" fmla="*/ 7617377 w 10402214"/>
              <a:gd name="connsiteY2949" fmla="*/ 5582941 h 9019042"/>
              <a:gd name="connsiteX2950" fmla="*/ 7098498 w 10402214"/>
              <a:gd name="connsiteY2950" fmla="*/ 6520000 h 9019042"/>
              <a:gd name="connsiteX2951" fmla="*/ 7068943 w 10402214"/>
              <a:gd name="connsiteY2951" fmla="*/ 6532248 h 9019042"/>
              <a:gd name="connsiteX2952" fmla="*/ 7027142 w 10402214"/>
              <a:gd name="connsiteY2952" fmla="*/ 6490447 h 9019042"/>
              <a:gd name="connsiteX2953" fmla="*/ 7068941 w 10402214"/>
              <a:gd name="connsiteY2953" fmla="*/ 6448644 h 9019042"/>
              <a:gd name="connsiteX2954" fmla="*/ 7110745 w 10402214"/>
              <a:gd name="connsiteY2954" fmla="*/ 6490446 h 9019042"/>
              <a:gd name="connsiteX2955" fmla="*/ 7098498 w 10402214"/>
              <a:gd name="connsiteY2955" fmla="*/ 6520000 h 9019042"/>
              <a:gd name="connsiteX2956" fmla="*/ 7374647 w 10402214"/>
              <a:gd name="connsiteY2956" fmla="*/ 6083858 h 9019042"/>
              <a:gd name="connsiteX2957" fmla="*/ 7352774 w 10402214"/>
              <a:gd name="connsiteY2957" fmla="*/ 6092914 h 9019042"/>
              <a:gd name="connsiteX2958" fmla="*/ 7321838 w 10402214"/>
              <a:gd name="connsiteY2958" fmla="*/ 6061980 h 9019042"/>
              <a:gd name="connsiteX2959" fmla="*/ 7352772 w 10402214"/>
              <a:gd name="connsiteY2959" fmla="*/ 6031049 h 9019042"/>
              <a:gd name="connsiteX2960" fmla="*/ 7383707 w 10402214"/>
              <a:gd name="connsiteY2960" fmla="*/ 6061982 h 9019042"/>
              <a:gd name="connsiteX2961" fmla="*/ 7374647 w 10402214"/>
              <a:gd name="connsiteY2961" fmla="*/ 6083858 h 9019042"/>
              <a:gd name="connsiteX2962" fmla="*/ 6035366 w 10402214"/>
              <a:gd name="connsiteY2962" fmla="*/ 8455080 h 9019042"/>
              <a:gd name="connsiteX2963" fmla="*/ 5958331 w 10402214"/>
              <a:gd name="connsiteY2963" fmla="*/ 8506133 h 9019042"/>
              <a:gd name="connsiteX2964" fmla="*/ 5874727 w 10402214"/>
              <a:gd name="connsiteY2964" fmla="*/ 8422529 h 9019042"/>
              <a:gd name="connsiteX2965" fmla="*/ 5958331 w 10402214"/>
              <a:gd name="connsiteY2965" fmla="*/ 8338926 h 9019042"/>
              <a:gd name="connsiteX2966" fmla="*/ 6041933 w 10402214"/>
              <a:gd name="connsiteY2966" fmla="*/ 8422531 h 9019042"/>
              <a:gd name="connsiteX2967" fmla="*/ 6035366 w 10402214"/>
              <a:gd name="connsiteY2967" fmla="*/ 8455080 h 9019042"/>
              <a:gd name="connsiteX2968" fmla="*/ 6764252 w 10402214"/>
              <a:gd name="connsiteY2968" fmla="*/ 7208228 h 9019042"/>
              <a:gd name="connsiteX2969" fmla="*/ 6751804 w 10402214"/>
              <a:gd name="connsiteY2969" fmla="*/ 7226696 h 9019042"/>
              <a:gd name="connsiteX2970" fmla="*/ 6710715 w 10402214"/>
              <a:gd name="connsiteY2970" fmla="*/ 7243710 h 9019042"/>
              <a:gd name="connsiteX2971" fmla="*/ 6652608 w 10402214"/>
              <a:gd name="connsiteY2971" fmla="*/ 7185605 h 9019042"/>
              <a:gd name="connsiteX2972" fmla="*/ 6710713 w 10402214"/>
              <a:gd name="connsiteY2972" fmla="*/ 7127501 h 9019042"/>
              <a:gd name="connsiteX2973" fmla="*/ 6768817 w 10402214"/>
              <a:gd name="connsiteY2973" fmla="*/ 7185606 h 9019042"/>
              <a:gd name="connsiteX2974" fmla="*/ 6764252 w 10402214"/>
              <a:gd name="connsiteY2974" fmla="*/ 7208228 h 9019042"/>
              <a:gd name="connsiteX2975" fmla="*/ 6413647 w 10402214"/>
              <a:gd name="connsiteY2975" fmla="*/ 7854801 h 9019042"/>
              <a:gd name="connsiteX2976" fmla="*/ 6336613 w 10402214"/>
              <a:gd name="connsiteY2976" fmla="*/ 7905854 h 9019042"/>
              <a:gd name="connsiteX2977" fmla="*/ 6253009 w 10402214"/>
              <a:gd name="connsiteY2977" fmla="*/ 7822250 h 9019042"/>
              <a:gd name="connsiteX2978" fmla="*/ 6336612 w 10402214"/>
              <a:gd name="connsiteY2978" fmla="*/ 7738648 h 9019042"/>
              <a:gd name="connsiteX2979" fmla="*/ 6420215 w 10402214"/>
              <a:gd name="connsiteY2979" fmla="*/ 7822251 h 9019042"/>
              <a:gd name="connsiteX2980" fmla="*/ 6413647 w 10402214"/>
              <a:gd name="connsiteY2980" fmla="*/ 7854801 h 9019042"/>
              <a:gd name="connsiteX2981" fmla="*/ 7820952 w 10402214"/>
              <a:gd name="connsiteY2981" fmla="*/ 5433292 h 9019042"/>
              <a:gd name="connsiteX2982" fmla="*/ 7815096 w 10402214"/>
              <a:gd name="connsiteY2982" fmla="*/ 5438307 h 9019042"/>
              <a:gd name="connsiteX2983" fmla="*/ 7809662 w 10402214"/>
              <a:gd name="connsiteY2983" fmla="*/ 5432873 h 9019042"/>
              <a:gd name="connsiteX2984" fmla="*/ 7809661 w 10402214"/>
              <a:gd name="connsiteY2984" fmla="*/ 5432453 h 9019042"/>
              <a:gd name="connsiteX2985" fmla="*/ 7815095 w 10402214"/>
              <a:gd name="connsiteY2985" fmla="*/ 5427020 h 9019042"/>
              <a:gd name="connsiteX2986" fmla="*/ 7820947 w 10402214"/>
              <a:gd name="connsiteY2986" fmla="*/ 5432871 h 9019042"/>
              <a:gd name="connsiteX2987" fmla="*/ 7820952 w 10402214"/>
              <a:gd name="connsiteY2987" fmla="*/ 5433292 h 9019042"/>
              <a:gd name="connsiteX2988" fmla="*/ 7063806 w 10402214"/>
              <a:gd name="connsiteY2988" fmla="*/ 6820972 h 9019042"/>
              <a:gd name="connsiteX2989" fmla="*/ 7012514 w 10402214"/>
              <a:gd name="connsiteY2989" fmla="*/ 6850355 h 9019042"/>
              <a:gd name="connsiteX2990" fmla="*/ 6983127 w 10402214"/>
              <a:gd name="connsiteY2990" fmla="*/ 6820971 h 9019042"/>
              <a:gd name="connsiteX2991" fmla="*/ 7012513 w 10402214"/>
              <a:gd name="connsiteY2991" fmla="*/ 6769679 h 9019042"/>
              <a:gd name="connsiteX2992" fmla="*/ 7034461 w 10402214"/>
              <a:gd name="connsiteY2992" fmla="*/ 6769680 h 9019042"/>
              <a:gd name="connsiteX2993" fmla="*/ 7063806 w 10402214"/>
              <a:gd name="connsiteY2993" fmla="*/ 6820972 h 9019042"/>
              <a:gd name="connsiteX2994" fmla="*/ 5969205 w 10402214"/>
              <a:gd name="connsiteY2994" fmla="*/ 8736191 h 9019042"/>
              <a:gd name="connsiteX2995" fmla="*/ 5895638 w 10402214"/>
              <a:gd name="connsiteY2995" fmla="*/ 8784951 h 9019042"/>
              <a:gd name="connsiteX2996" fmla="*/ 5815797 w 10402214"/>
              <a:gd name="connsiteY2996" fmla="*/ 8705529 h 9019042"/>
              <a:gd name="connsiteX2997" fmla="*/ 5815797 w 10402214"/>
              <a:gd name="connsiteY2997" fmla="*/ 8705110 h 9019042"/>
              <a:gd name="connsiteX2998" fmla="*/ 5895638 w 10402214"/>
              <a:gd name="connsiteY2998" fmla="*/ 8625270 h 9019042"/>
              <a:gd name="connsiteX2999" fmla="*/ 5975478 w 10402214"/>
              <a:gd name="connsiteY2999" fmla="*/ 8705111 h 9019042"/>
              <a:gd name="connsiteX3000" fmla="*/ 5969205 w 10402214"/>
              <a:gd name="connsiteY3000" fmla="*/ 8736191 h 9019042"/>
              <a:gd name="connsiteX3001" fmla="*/ 7323068 w 10402214"/>
              <a:gd name="connsiteY3001" fmla="*/ 6416601 h 9019042"/>
              <a:gd name="connsiteX3002" fmla="*/ 7303452 w 10402214"/>
              <a:gd name="connsiteY3002" fmla="*/ 6424401 h 9019042"/>
              <a:gd name="connsiteX3003" fmla="*/ 7276277 w 10402214"/>
              <a:gd name="connsiteY3003" fmla="*/ 6397229 h 9019042"/>
              <a:gd name="connsiteX3004" fmla="*/ 7276278 w 10402214"/>
              <a:gd name="connsiteY3004" fmla="*/ 6396393 h 9019042"/>
              <a:gd name="connsiteX3005" fmla="*/ 7304285 w 10402214"/>
              <a:gd name="connsiteY3005" fmla="*/ 6369222 h 9019042"/>
              <a:gd name="connsiteX3006" fmla="*/ 7331458 w 10402214"/>
              <a:gd name="connsiteY3006" fmla="*/ 6397230 h 9019042"/>
              <a:gd name="connsiteX3007" fmla="*/ 7323068 w 10402214"/>
              <a:gd name="connsiteY3007" fmla="*/ 6416601 h 9019042"/>
              <a:gd name="connsiteX3008" fmla="*/ 7596618 w 10402214"/>
              <a:gd name="connsiteY3008" fmla="*/ 5962638 h 9019042"/>
              <a:gd name="connsiteX3009" fmla="*/ 7574738 w 10402214"/>
              <a:gd name="connsiteY3009" fmla="*/ 5971692 h 9019042"/>
              <a:gd name="connsiteX3010" fmla="*/ 7543806 w 10402214"/>
              <a:gd name="connsiteY3010" fmla="*/ 5940760 h 9019042"/>
              <a:gd name="connsiteX3011" fmla="*/ 7574738 w 10402214"/>
              <a:gd name="connsiteY3011" fmla="*/ 5909825 h 9019042"/>
              <a:gd name="connsiteX3012" fmla="*/ 7605672 w 10402214"/>
              <a:gd name="connsiteY3012" fmla="*/ 5940760 h 9019042"/>
              <a:gd name="connsiteX3013" fmla="*/ 7596618 w 10402214"/>
              <a:gd name="connsiteY3013" fmla="*/ 5962638 h 9019042"/>
              <a:gd name="connsiteX3014" fmla="*/ 8013236 w 10402214"/>
              <a:gd name="connsiteY3014" fmla="*/ 5267758 h 9019042"/>
              <a:gd name="connsiteX3015" fmla="*/ 8006546 w 10402214"/>
              <a:gd name="connsiteY3015" fmla="*/ 5274446 h 9019042"/>
              <a:gd name="connsiteX3016" fmla="*/ 7999856 w 10402214"/>
              <a:gd name="connsiteY3016" fmla="*/ 5267755 h 9019042"/>
              <a:gd name="connsiteX3017" fmla="*/ 8006548 w 10402214"/>
              <a:gd name="connsiteY3017" fmla="*/ 5261071 h 9019042"/>
              <a:gd name="connsiteX3018" fmla="*/ 8013236 w 10402214"/>
              <a:gd name="connsiteY3018" fmla="*/ 5267758 h 9019042"/>
              <a:gd name="connsiteX3019" fmla="*/ 5853638 w 10402214"/>
              <a:gd name="connsiteY3019" fmla="*/ 9010479 h 9019042"/>
              <a:gd name="connsiteX3020" fmla="*/ 5832942 w 10402214"/>
              <a:gd name="connsiteY3020" fmla="*/ 9019042 h 9019042"/>
              <a:gd name="connsiteX3021" fmla="*/ 5832106 w 10402214"/>
              <a:gd name="connsiteY3021" fmla="*/ 9019042 h 9019042"/>
              <a:gd name="connsiteX3022" fmla="*/ 5803682 w 10402214"/>
              <a:gd name="connsiteY3022" fmla="*/ 8989781 h 9019042"/>
              <a:gd name="connsiteX3023" fmla="*/ 5832942 w 10402214"/>
              <a:gd name="connsiteY3023" fmla="*/ 8960522 h 9019042"/>
              <a:gd name="connsiteX3024" fmla="*/ 5862202 w 10402214"/>
              <a:gd name="connsiteY3024" fmla="*/ 8989781 h 9019042"/>
              <a:gd name="connsiteX3025" fmla="*/ 5853638 w 10402214"/>
              <a:gd name="connsiteY3025" fmla="*/ 9010479 h 9019042"/>
              <a:gd name="connsiteX3026" fmla="*/ 6718016 w 10402214"/>
              <a:gd name="connsiteY3026" fmla="*/ 7516673 h 9019042"/>
              <a:gd name="connsiteX3027" fmla="*/ 6648440 w 10402214"/>
              <a:gd name="connsiteY3027" fmla="*/ 7562241 h 9019042"/>
              <a:gd name="connsiteX3028" fmla="*/ 6573615 w 10402214"/>
              <a:gd name="connsiteY3028" fmla="*/ 7486999 h 9019042"/>
              <a:gd name="connsiteX3029" fmla="*/ 6573614 w 10402214"/>
              <a:gd name="connsiteY3029" fmla="*/ 7486580 h 9019042"/>
              <a:gd name="connsiteX3030" fmla="*/ 6649275 w 10402214"/>
              <a:gd name="connsiteY3030" fmla="*/ 7411757 h 9019042"/>
              <a:gd name="connsiteX3031" fmla="*/ 6724101 w 10402214"/>
              <a:gd name="connsiteY3031" fmla="*/ 7487417 h 9019042"/>
              <a:gd name="connsiteX3032" fmla="*/ 6718016 w 10402214"/>
              <a:gd name="connsiteY3032" fmla="*/ 7516673 h 9019042"/>
              <a:gd name="connsiteX3033" fmla="*/ 6354668 w 10402214"/>
              <a:gd name="connsiteY3033" fmla="*/ 8148422 h 9019042"/>
              <a:gd name="connsiteX3034" fmla="*/ 6273923 w 10402214"/>
              <a:gd name="connsiteY3034" fmla="*/ 8201396 h 9019042"/>
              <a:gd name="connsiteX3035" fmla="*/ 6186975 w 10402214"/>
              <a:gd name="connsiteY3035" fmla="*/ 8114449 h 9019042"/>
              <a:gd name="connsiteX3036" fmla="*/ 6186975 w 10402214"/>
              <a:gd name="connsiteY3036" fmla="*/ 8113612 h 9019042"/>
              <a:gd name="connsiteX3037" fmla="*/ 6274758 w 10402214"/>
              <a:gd name="connsiteY3037" fmla="*/ 8026667 h 9019042"/>
              <a:gd name="connsiteX3038" fmla="*/ 6361704 w 10402214"/>
              <a:gd name="connsiteY3038" fmla="*/ 8114450 h 9019042"/>
              <a:gd name="connsiteX3039" fmla="*/ 6354668 w 10402214"/>
              <a:gd name="connsiteY3039" fmla="*/ 8148422 h 9019042"/>
              <a:gd name="connsiteX3040" fmla="*/ 7003718 w 10402214"/>
              <a:gd name="connsiteY3040" fmla="*/ 7143315 h 9019042"/>
              <a:gd name="connsiteX3041" fmla="*/ 6992252 w 10402214"/>
              <a:gd name="connsiteY3041" fmla="*/ 7160322 h 9019042"/>
              <a:gd name="connsiteX3042" fmla="*/ 6954419 w 10402214"/>
              <a:gd name="connsiteY3042" fmla="*/ 7175993 h 9019042"/>
              <a:gd name="connsiteX3043" fmla="*/ 6900911 w 10402214"/>
              <a:gd name="connsiteY3043" fmla="*/ 7122486 h 9019042"/>
              <a:gd name="connsiteX3044" fmla="*/ 6954416 w 10402214"/>
              <a:gd name="connsiteY3044" fmla="*/ 7068981 h 9019042"/>
              <a:gd name="connsiteX3045" fmla="*/ 7007922 w 10402214"/>
              <a:gd name="connsiteY3045" fmla="*/ 7122486 h 9019042"/>
              <a:gd name="connsiteX3046" fmla="*/ 7003718 w 10402214"/>
              <a:gd name="connsiteY3046" fmla="*/ 7143315 h 9019042"/>
              <a:gd name="connsiteX3047" fmla="*/ 8192564 w 10402214"/>
              <a:gd name="connsiteY3047" fmla="*/ 5088850 h 9019042"/>
              <a:gd name="connsiteX3048" fmla="*/ 8185874 w 10402214"/>
              <a:gd name="connsiteY3048" fmla="*/ 5095538 h 9019042"/>
              <a:gd name="connsiteX3049" fmla="*/ 8179188 w 10402214"/>
              <a:gd name="connsiteY3049" fmla="*/ 5088850 h 9019042"/>
              <a:gd name="connsiteX3050" fmla="*/ 8185876 w 10402214"/>
              <a:gd name="connsiteY3050" fmla="*/ 5082162 h 9019042"/>
              <a:gd name="connsiteX3051" fmla="*/ 8192564 w 10402214"/>
              <a:gd name="connsiteY3051" fmla="*/ 5088850 h 9019042"/>
              <a:gd name="connsiteX3052" fmla="*/ 6285567 w 10402214"/>
              <a:gd name="connsiteY3052" fmla="*/ 8435125 h 9019042"/>
              <a:gd name="connsiteX3053" fmla="*/ 6211231 w 10402214"/>
              <a:gd name="connsiteY3053" fmla="*/ 8484396 h 9019042"/>
              <a:gd name="connsiteX3054" fmla="*/ 6210395 w 10402214"/>
              <a:gd name="connsiteY3054" fmla="*/ 8484396 h 9019042"/>
              <a:gd name="connsiteX3055" fmla="*/ 6130553 w 10402214"/>
              <a:gd name="connsiteY3055" fmla="*/ 8403719 h 9019042"/>
              <a:gd name="connsiteX3056" fmla="*/ 6211230 w 10402214"/>
              <a:gd name="connsiteY3056" fmla="*/ 8323043 h 9019042"/>
              <a:gd name="connsiteX3057" fmla="*/ 6291907 w 10402214"/>
              <a:gd name="connsiteY3057" fmla="*/ 8403720 h 9019042"/>
              <a:gd name="connsiteX3058" fmla="*/ 6285567 w 10402214"/>
              <a:gd name="connsiteY3058" fmla="*/ 8435125 h 9019042"/>
              <a:gd name="connsiteX3059" fmla="*/ 7800631 w 10402214"/>
              <a:gd name="connsiteY3059" fmla="*/ 5816772 h 9019042"/>
              <a:gd name="connsiteX3060" fmla="*/ 7787930 w 10402214"/>
              <a:gd name="connsiteY3060" fmla="*/ 5822045 h 9019042"/>
              <a:gd name="connsiteX3061" fmla="*/ 7787094 w 10402214"/>
              <a:gd name="connsiteY3061" fmla="*/ 5822045 h 9019042"/>
              <a:gd name="connsiteX3062" fmla="*/ 7769956 w 10402214"/>
              <a:gd name="connsiteY3062" fmla="*/ 5804071 h 9019042"/>
              <a:gd name="connsiteX3063" fmla="*/ 7787927 w 10402214"/>
              <a:gd name="connsiteY3063" fmla="*/ 5786095 h 9019042"/>
              <a:gd name="connsiteX3064" fmla="*/ 7805903 w 10402214"/>
              <a:gd name="connsiteY3064" fmla="*/ 5804069 h 9019042"/>
              <a:gd name="connsiteX3065" fmla="*/ 7800631 w 10402214"/>
              <a:gd name="connsiteY3065" fmla="*/ 5816772 h 9019042"/>
              <a:gd name="connsiteX3066" fmla="*/ 6660438 w 10402214"/>
              <a:gd name="connsiteY3066" fmla="*/ 7817197 h 9019042"/>
              <a:gd name="connsiteX3067" fmla="*/ 6585331 w 10402214"/>
              <a:gd name="connsiteY3067" fmla="*/ 7866980 h 9019042"/>
              <a:gd name="connsiteX3068" fmla="*/ 6503817 w 10402214"/>
              <a:gd name="connsiteY3068" fmla="*/ 7785467 h 9019042"/>
              <a:gd name="connsiteX3069" fmla="*/ 6585330 w 10402214"/>
              <a:gd name="connsiteY3069" fmla="*/ 7703954 h 9019042"/>
              <a:gd name="connsiteX3070" fmla="*/ 6666845 w 10402214"/>
              <a:gd name="connsiteY3070" fmla="*/ 7785468 h 9019042"/>
              <a:gd name="connsiteX3071" fmla="*/ 6660438 w 10402214"/>
              <a:gd name="connsiteY3071" fmla="*/ 7817197 h 9019042"/>
              <a:gd name="connsiteX3072" fmla="*/ 7280338 w 10402214"/>
              <a:gd name="connsiteY3072" fmla="*/ 6752419 h 9019042"/>
              <a:gd name="connsiteX3073" fmla="*/ 7250783 w 10402214"/>
              <a:gd name="connsiteY3073" fmla="*/ 6764666 h 9019042"/>
              <a:gd name="connsiteX3074" fmla="*/ 7208982 w 10402214"/>
              <a:gd name="connsiteY3074" fmla="*/ 6722865 h 9019042"/>
              <a:gd name="connsiteX3075" fmla="*/ 7250785 w 10402214"/>
              <a:gd name="connsiteY3075" fmla="*/ 6681064 h 9019042"/>
              <a:gd name="connsiteX3076" fmla="*/ 7292587 w 10402214"/>
              <a:gd name="connsiteY3076" fmla="*/ 6722866 h 9019042"/>
              <a:gd name="connsiteX3077" fmla="*/ 7280338 w 10402214"/>
              <a:gd name="connsiteY3077" fmla="*/ 6752419 h 9019042"/>
              <a:gd name="connsiteX3078" fmla="*/ 8354753 w 10402214"/>
              <a:gd name="connsiteY3078" fmla="*/ 4896982 h 9019042"/>
              <a:gd name="connsiteX3079" fmla="*/ 8350994 w 10402214"/>
              <a:gd name="connsiteY3079" fmla="*/ 4900746 h 9019042"/>
              <a:gd name="connsiteX3080" fmla="*/ 8347230 w 10402214"/>
              <a:gd name="connsiteY3080" fmla="*/ 4896984 h 9019042"/>
              <a:gd name="connsiteX3081" fmla="*/ 8350989 w 10402214"/>
              <a:gd name="connsiteY3081" fmla="*/ 4893219 h 9019042"/>
              <a:gd name="connsiteX3082" fmla="*/ 8354753 w 10402214"/>
              <a:gd name="connsiteY3082" fmla="*/ 4896982 h 9019042"/>
              <a:gd name="connsiteX3083" fmla="*/ 7557987 w 10402214"/>
              <a:gd name="connsiteY3083" fmla="*/ 6314199 h 9019042"/>
              <a:gd name="connsiteX3084" fmla="*/ 7531272 w 10402214"/>
              <a:gd name="connsiteY3084" fmla="*/ 6324917 h 9019042"/>
              <a:gd name="connsiteX3085" fmla="*/ 7494066 w 10402214"/>
              <a:gd name="connsiteY3085" fmla="*/ 6287295 h 9019042"/>
              <a:gd name="connsiteX3086" fmla="*/ 7494066 w 10402214"/>
              <a:gd name="connsiteY3086" fmla="*/ 6286877 h 9019042"/>
              <a:gd name="connsiteX3087" fmla="*/ 7532104 w 10402214"/>
              <a:gd name="connsiteY3087" fmla="*/ 6249673 h 9019042"/>
              <a:gd name="connsiteX3088" fmla="*/ 7569308 w 10402214"/>
              <a:gd name="connsiteY3088" fmla="*/ 6287713 h 9019042"/>
              <a:gd name="connsiteX3089" fmla="*/ 7557987 w 10402214"/>
              <a:gd name="connsiteY3089" fmla="*/ 6314199 h 9019042"/>
              <a:gd name="connsiteX3090" fmla="*/ 8503987 w 10402214"/>
              <a:gd name="connsiteY3090" fmla="*/ 4693411 h 9019042"/>
              <a:gd name="connsiteX3091" fmla="*/ 8501057 w 10402214"/>
              <a:gd name="connsiteY3091" fmla="*/ 4696335 h 9019042"/>
              <a:gd name="connsiteX3092" fmla="*/ 8498133 w 10402214"/>
              <a:gd name="connsiteY3092" fmla="*/ 4693410 h 9019042"/>
              <a:gd name="connsiteX3093" fmla="*/ 8501058 w 10402214"/>
              <a:gd name="connsiteY3093" fmla="*/ 4690483 h 9019042"/>
              <a:gd name="connsiteX3094" fmla="*/ 8503987 w 10402214"/>
              <a:gd name="connsiteY3094" fmla="*/ 4693411 h 9019042"/>
              <a:gd name="connsiteX3095" fmla="*/ 6225137 w 10402214"/>
              <a:gd name="connsiteY3095" fmla="*/ 8726340 h 9019042"/>
              <a:gd name="connsiteX3096" fmla="*/ 6148119 w 10402214"/>
              <a:gd name="connsiteY3096" fmla="*/ 8777429 h 9019042"/>
              <a:gd name="connsiteX3097" fmla="*/ 6064515 w 10402214"/>
              <a:gd name="connsiteY3097" fmla="*/ 8691736 h 9019042"/>
              <a:gd name="connsiteX3098" fmla="*/ 6148076 w 10402214"/>
              <a:gd name="connsiteY3098" fmla="*/ 8610223 h 9019042"/>
              <a:gd name="connsiteX3099" fmla="*/ 6231680 w 10402214"/>
              <a:gd name="connsiteY3099" fmla="*/ 8693784 h 9019042"/>
              <a:gd name="connsiteX3100" fmla="*/ 6225137 w 10402214"/>
              <a:gd name="connsiteY3100" fmla="*/ 8726340 h 9019042"/>
              <a:gd name="connsiteX3101" fmla="*/ 9655611 w 10402214"/>
              <a:gd name="connsiteY3101" fmla="*/ 2787689 h 9019042"/>
              <a:gd name="connsiteX3102" fmla="*/ 9652686 w 10402214"/>
              <a:gd name="connsiteY3102" fmla="*/ 2790615 h 9019042"/>
              <a:gd name="connsiteX3103" fmla="*/ 9649759 w 10402214"/>
              <a:gd name="connsiteY3103" fmla="*/ 2787689 h 9019042"/>
              <a:gd name="connsiteX3104" fmla="*/ 9652687 w 10402214"/>
              <a:gd name="connsiteY3104" fmla="*/ 2784764 h 9019042"/>
              <a:gd name="connsiteX3105" fmla="*/ 9655611 w 10402214"/>
              <a:gd name="connsiteY3105" fmla="*/ 2787689 h 9019042"/>
              <a:gd name="connsiteX3106" fmla="*/ 8003206 w 10402214"/>
              <a:gd name="connsiteY3106" fmla="*/ 5653169 h 9019042"/>
              <a:gd name="connsiteX3107" fmla="*/ 7991087 w 10402214"/>
              <a:gd name="connsiteY3107" fmla="*/ 5665293 h 9019042"/>
              <a:gd name="connsiteX3108" fmla="*/ 7978963 w 10402214"/>
              <a:gd name="connsiteY3108" fmla="*/ 5653169 h 9019042"/>
              <a:gd name="connsiteX3109" fmla="*/ 7991084 w 10402214"/>
              <a:gd name="connsiteY3109" fmla="*/ 5641047 h 9019042"/>
              <a:gd name="connsiteX3110" fmla="*/ 8003206 w 10402214"/>
              <a:gd name="connsiteY3110" fmla="*/ 5653169 h 9019042"/>
              <a:gd name="connsiteX3111" fmla="*/ 6968884 w 10402214"/>
              <a:gd name="connsiteY3111" fmla="*/ 7462036 h 9019042"/>
              <a:gd name="connsiteX3112" fmla="*/ 6895070 w 10402214"/>
              <a:gd name="connsiteY3112" fmla="*/ 7510409 h 9019042"/>
              <a:gd name="connsiteX3113" fmla="*/ 6894652 w 10402214"/>
              <a:gd name="connsiteY3113" fmla="*/ 7510409 h 9019042"/>
              <a:gd name="connsiteX3114" fmla="*/ 6815646 w 10402214"/>
              <a:gd name="connsiteY3114" fmla="*/ 7430567 h 9019042"/>
              <a:gd name="connsiteX3115" fmla="*/ 6815646 w 10402214"/>
              <a:gd name="connsiteY3115" fmla="*/ 7430150 h 9019042"/>
              <a:gd name="connsiteX3116" fmla="*/ 6895906 w 10402214"/>
              <a:gd name="connsiteY3116" fmla="*/ 7350728 h 9019042"/>
              <a:gd name="connsiteX3117" fmla="*/ 6975330 w 10402214"/>
              <a:gd name="connsiteY3117" fmla="*/ 7430986 h 9019042"/>
              <a:gd name="connsiteX3118" fmla="*/ 6968884 w 10402214"/>
              <a:gd name="connsiteY3118" fmla="*/ 7462036 h 9019042"/>
              <a:gd name="connsiteX3119" fmla="*/ 6094626 w 10402214"/>
              <a:gd name="connsiteY3119" fmla="*/ 8978538 h 9019042"/>
              <a:gd name="connsiteX3120" fmla="*/ 6085430 w 10402214"/>
              <a:gd name="connsiteY3120" fmla="*/ 8987735 h 9019042"/>
              <a:gd name="connsiteX3121" fmla="*/ 6076234 w 10402214"/>
              <a:gd name="connsiteY3121" fmla="*/ 8978538 h 9019042"/>
              <a:gd name="connsiteX3122" fmla="*/ 6085430 w 10402214"/>
              <a:gd name="connsiteY3122" fmla="*/ 8969342 h 9019042"/>
              <a:gd name="connsiteX3123" fmla="*/ 6094626 w 10402214"/>
              <a:gd name="connsiteY3123" fmla="*/ 8978538 h 9019042"/>
              <a:gd name="connsiteX3124" fmla="*/ 6602186 w 10402214"/>
              <a:gd name="connsiteY3124" fmla="*/ 8113141 h 9019042"/>
              <a:gd name="connsiteX3125" fmla="*/ 6525151 w 10402214"/>
              <a:gd name="connsiteY3125" fmla="*/ 8164194 h 9019042"/>
              <a:gd name="connsiteX3126" fmla="*/ 6441547 w 10402214"/>
              <a:gd name="connsiteY3126" fmla="*/ 8080590 h 9019042"/>
              <a:gd name="connsiteX3127" fmla="*/ 6525151 w 10402214"/>
              <a:gd name="connsiteY3127" fmla="*/ 7996989 h 9019042"/>
              <a:gd name="connsiteX3128" fmla="*/ 6608753 w 10402214"/>
              <a:gd name="connsiteY3128" fmla="*/ 8080591 h 9019042"/>
              <a:gd name="connsiteX3129" fmla="*/ 6602186 w 10402214"/>
              <a:gd name="connsiteY3129" fmla="*/ 8113141 h 9019042"/>
              <a:gd name="connsiteX3130" fmla="*/ 7230784 w 10402214"/>
              <a:gd name="connsiteY3130" fmla="*/ 7081581 h 9019042"/>
              <a:gd name="connsiteX3131" fmla="*/ 7195614 w 10402214"/>
              <a:gd name="connsiteY3131" fmla="*/ 7096154 h 9019042"/>
              <a:gd name="connsiteX3132" fmla="*/ 7145870 w 10402214"/>
              <a:gd name="connsiteY3132" fmla="*/ 7046410 h 9019042"/>
              <a:gd name="connsiteX3133" fmla="*/ 7195613 w 10402214"/>
              <a:gd name="connsiteY3133" fmla="*/ 6996666 h 9019042"/>
              <a:gd name="connsiteX3134" fmla="*/ 7245356 w 10402214"/>
              <a:gd name="connsiteY3134" fmla="*/ 7046410 h 9019042"/>
              <a:gd name="connsiteX3135" fmla="*/ 7230784 w 10402214"/>
              <a:gd name="connsiteY3135" fmla="*/ 7081581 h 9019042"/>
              <a:gd name="connsiteX3136" fmla="*/ 9295284 w 10402214"/>
              <a:gd name="connsiteY3136" fmla="*/ 3540113 h 9019042"/>
              <a:gd name="connsiteX3137" fmla="*/ 9292776 w 10402214"/>
              <a:gd name="connsiteY3137" fmla="*/ 3543039 h 9019042"/>
              <a:gd name="connsiteX3138" fmla="*/ 9289853 w 10402214"/>
              <a:gd name="connsiteY3138" fmla="*/ 3540114 h 9019042"/>
              <a:gd name="connsiteX3139" fmla="*/ 9292776 w 10402214"/>
              <a:gd name="connsiteY3139" fmla="*/ 3537604 h 9019042"/>
              <a:gd name="connsiteX3140" fmla="*/ 9295284 w 10402214"/>
              <a:gd name="connsiteY3140" fmla="*/ 3540113 h 9019042"/>
              <a:gd name="connsiteX3141" fmla="*/ 7771208 w 10402214"/>
              <a:gd name="connsiteY3141" fmla="*/ 6181985 h 9019042"/>
              <a:gd name="connsiteX3142" fmla="*/ 7751993 w 10402214"/>
              <a:gd name="connsiteY3142" fmla="*/ 6189941 h 9019042"/>
              <a:gd name="connsiteX3143" fmla="*/ 7724821 w 10402214"/>
              <a:gd name="connsiteY3143" fmla="*/ 6162770 h 9019042"/>
              <a:gd name="connsiteX3144" fmla="*/ 7751991 w 10402214"/>
              <a:gd name="connsiteY3144" fmla="*/ 6135599 h 9019042"/>
              <a:gd name="connsiteX3145" fmla="*/ 7779163 w 10402214"/>
              <a:gd name="connsiteY3145" fmla="*/ 6162770 h 9019042"/>
              <a:gd name="connsiteX3146" fmla="*/ 7771208 w 10402214"/>
              <a:gd name="connsiteY3146" fmla="*/ 6181985 h 9019042"/>
              <a:gd name="connsiteX3147" fmla="*/ 8188802 w 10402214"/>
              <a:gd name="connsiteY3147" fmla="*/ 5488889 h 9019042"/>
              <a:gd name="connsiteX3148" fmla="*/ 8183371 w 10402214"/>
              <a:gd name="connsiteY3148" fmla="*/ 5494324 h 9019042"/>
              <a:gd name="connsiteX3149" fmla="*/ 8182952 w 10402214"/>
              <a:gd name="connsiteY3149" fmla="*/ 5494324 h 9019042"/>
              <a:gd name="connsiteX3150" fmla="*/ 8177516 w 10402214"/>
              <a:gd name="connsiteY3150" fmla="*/ 5488888 h 9019042"/>
              <a:gd name="connsiteX3151" fmla="*/ 8183369 w 10402214"/>
              <a:gd name="connsiteY3151" fmla="*/ 5483037 h 9019042"/>
              <a:gd name="connsiteX3152" fmla="*/ 8183791 w 10402214"/>
              <a:gd name="connsiteY3152" fmla="*/ 5483039 h 9019042"/>
              <a:gd name="connsiteX3153" fmla="*/ 8188802 w 10402214"/>
              <a:gd name="connsiteY3153" fmla="*/ 5488889 h 9019042"/>
              <a:gd name="connsiteX3154" fmla="*/ 7517325 w 10402214"/>
              <a:gd name="connsiteY3154" fmla="*/ 6658790 h 9019042"/>
              <a:gd name="connsiteX3155" fmla="*/ 7483627 w 10402214"/>
              <a:gd name="connsiteY3155" fmla="*/ 6672746 h 9019042"/>
              <a:gd name="connsiteX3156" fmla="*/ 7435975 w 10402214"/>
              <a:gd name="connsiteY3156" fmla="*/ 6625094 h 9019042"/>
              <a:gd name="connsiteX3157" fmla="*/ 7483627 w 10402214"/>
              <a:gd name="connsiteY3157" fmla="*/ 6577439 h 9019042"/>
              <a:gd name="connsiteX3158" fmla="*/ 7531284 w 10402214"/>
              <a:gd name="connsiteY3158" fmla="*/ 6625095 h 9019042"/>
              <a:gd name="connsiteX3159" fmla="*/ 7517325 w 10402214"/>
              <a:gd name="connsiteY3159" fmla="*/ 6658790 h 9019042"/>
              <a:gd name="connsiteX3160" fmla="*/ 6537423 w 10402214"/>
              <a:gd name="connsiteY3160" fmla="*/ 8407242 h 9019042"/>
              <a:gd name="connsiteX3161" fmla="*/ 6462457 w 10402214"/>
              <a:gd name="connsiteY3161" fmla="*/ 8456392 h 9019042"/>
              <a:gd name="connsiteX3162" fmla="*/ 6381780 w 10402214"/>
              <a:gd name="connsiteY3162" fmla="*/ 8375296 h 9019042"/>
              <a:gd name="connsiteX3163" fmla="*/ 6381780 w 10402214"/>
              <a:gd name="connsiteY3163" fmla="*/ 8374878 h 9019042"/>
              <a:gd name="connsiteX3164" fmla="*/ 6463292 w 10402214"/>
              <a:gd name="connsiteY3164" fmla="*/ 8294202 h 9019042"/>
              <a:gd name="connsiteX3165" fmla="*/ 6543970 w 10402214"/>
              <a:gd name="connsiteY3165" fmla="*/ 8375715 h 9019042"/>
              <a:gd name="connsiteX3166" fmla="*/ 6537423 w 10402214"/>
              <a:gd name="connsiteY3166" fmla="*/ 8407242 h 9019042"/>
              <a:gd name="connsiteX3167" fmla="*/ 9647668 w 10402214"/>
              <a:gd name="connsiteY3167" fmla="*/ 3040587 h 9019042"/>
              <a:gd name="connsiteX3168" fmla="*/ 9644744 w 10402214"/>
              <a:gd name="connsiteY3168" fmla="*/ 3043515 h 9019042"/>
              <a:gd name="connsiteX3169" fmla="*/ 9641817 w 10402214"/>
              <a:gd name="connsiteY3169" fmla="*/ 3040588 h 9019042"/>
              <a:gd name="connsiteX3170" fmla="*/ 9644743 w 10402214"/>
              <a:gd name="connsiteY3170" fmla="*/ 3037662 h 9019042"/>
              <a:gd name="connsiteX3171" fmla="*/ 9647668 w 10402214"/>
              <a:gd name="connsiteY3171" fmla="*/ 3040587 h 9019042"/>
              <a:gd name="connsiteX3172" fmla="*/ 6919584 w 10402214"/>
              <a:gd name="connsiteY3172" fmla="*/ 7770842 h 9019042"/>
              <a:gd name="connsiteX3173" fmla="*/ 6836141 w 10402214"/>
              <a:gd name="connsiteY3173" fmla="*/ 7825598 h 9019042"/>
              <a:gd name="connsiteX3174" fmla="*/ 6746268 w 10402214"/>
              <a:gd name="connsiteY3174" fmla="*/ 7735306 h 9019042"/>
              <a:gd name="connsiteX3175" fmla="*/ 6746267 w 10402214"/>
              <a:gd name="connsiteY3175" fmla="*/ 7734888 h 9019042"/>
              <a:gd name="connsiteX3176" fmla="*/ 6836977 w 10402214"/>
              <a:gd name="connsiteY3176" fmla="*/ 7645016 h 9019042"/>
              <a:gd name="connsiteX3177" fmla="*/ 6926850 w 10402214"/>
              <a:gd name="connsiteY3177" fmla="*/ 7735726 h 9019042"/>
              <a:gd name="connsiteX3178" fmla="*/ 6919584 w 10402214"/>
              <a:gd name="connsiteY3178" fmla="*/ 7770842 h 9019042"/>
              <a:gd name="connsiteX3179" fmla="*/ 9235093 w 10402214"/>
              <a:gd name="connsiteY3179" fmla="*/ 3787159 h 9019042"/>
              <a:gd name="connsiteX3180" fmla="*/ 9232166 w 10402214"/>
              <a:gd name="connsiteY3180" fmla="*/ 3790085 h 9019042"/>
              <a:gd name="connsiteX3181" fmla="*/ 9229237 w 10402214"/>
              <a:gd name="connsiteY3181" fmla="*/ 3787157 h 9019042"/>
              <a:gd name="connsiteX3182" fmla="*/ 9232165 w 10402214"/>
              <a:gd name="connsiteY3182" fmla="*/ 3784232 h 9019042"/>
              <a:gd name="connsiteX3183" fmla="*/ 9235093 w 10402214"/>
              <a:gd name="connsiteY3183" fmla="*/ 3787159 h 9019042"/>
              <a:gd name="connsiteX3184" fmla="*/ 8370223 w 10402214"/>
              <a:gd name="connsiteY3184" fmla="*/ 5311235 h 9019042"/>
              <a:gd name="connsiteX3185" fmla="*/ 8363535 w 10402214"/>
              <a:gd name="connsiteY3185" fmla="*/ 5317924 h 9019042"/>
              <a:gd name="connsiteX3186" fmla="*/ 8360232 w 10402214"/>
              <a:gd name="connsiteY3186" fmla="*/ 5317923 h 9019042"/>
              <a:gd name="connsiteX3187" fmla="*/ 8355382 w 10402214"/>
              <a:gd name="connsiteY3187" fmla="*/ 5309771 h 9019042"/>
              <a:gd name="connsiteX3188" fmla="*/ 8363535 w 10402214"/>
              <a:gd name="connsiteY3188" fmla="*/ 5304965 h 9019042"/>
              <a:gd name="connsiteX3189" fmla="*/ 8370223 w 10402214"/>
              <a:gd name="connsiteY3189" fmla="*/ 5311235 h 9019042"/>
              <a:gd name="connsiteX3190" fmla="*/ 7978650 w 10402214"/>
              <a:gd name="connsiteY3190" fmla="*/ 6039100 h 9019042"/>
              <a:gd name="connsiteX3191" fmla="*/ 7964752 w 10402214"/>
              <a:gd name="connsiteY3191" fmla="*/ 6044848 h 9019042"/>
              <a:gd name="connsiteX3192" fmla="*/ 7945105 w 10402214"/>
              <a:gd name="connsiteY3192" fmla="*/ 6025200 h 9019042"/>
              <a:gd name="connsiteX3193" fmla="*/ 7964752 w 10402214"/>
              <a:gd name="connsiteY3193" fmla="*/ 6005555 h 9019042"/>
              <a:gd name="connsiteX3194" fmla="*/ 7984399 w 10402214"/>
              <a:gd name="connsiteY3194" fmla="*/ 6025201 h 9019042"/>
              <a:gd name="connsiteX3195" fmla="*/ 7978650 w 10402214"/>
              <a:gd name="connsiteY3195" fmla="*/ 6039100 h 9019042"/>
              <a:gd name="connsiteX3196" fmla="*/ 9157340 w 10402214"/>
              <a:gd name="connsiteY3196" fmla="*/ 4027934 h 9019042"/>
              <a:gd name="connsiteX3197" fmla="*/ 9154832 w 10402214"/>
              <a:gd name="connsiteY3197" fmla="*/ 4030860 h 9019042"/>
              <a:gd name="connsiteX3198" fmla="*/ 9151906 w 10402214"/>
              <a:gd name="connsiteY3198" fmla="*/ 4027934 h 9019042"/>
              <a:gd name="connsiteX3199" fmla="*/ 9154834 w 10402214"/>
              <a:gd name="connsiteY3199" fmla="*/ 4025427 h 9019042"/>
              <a:gd name="connsiteX3200" fmla="*/ 9157340 w 10402214"/>
              <a:gd name="connsiteY3200" fmla="*/ 4027934 h 9019042"/>
              <a:gd name="connsiteX3201" fmla="*/ 7215809 w 10402214"/>
              <a:gd name="connsiteY3201" fmla="*/ 7394984 h 9019042"/>
              <a:gd name="connsiteX3202" fmla="*/ 7138774 w 10402214"/>
              <a:gd name="connsiteY3202" fmla="*/ 7446037 h 9019042"/>
              <a:gd name="connsiteX3203" fmla="*/ 7055170 w 10402214"/>
              <a:gd name="connsiteY3203" fmla="*/ 7362433 h 9019042"/>
              <a:gd name="connsiteX3204" fmla="*/ 7138773 w 10402214"/>
              <a:gd name="connsiteY3204" fmla="*/ 7278831 h 9019042"/>
              <a:gd name="connsiteX3205" fmla="*/ 7222376 w 10402214"/>
              <a:gd name="connsiteY3205" fmla="*/ 7362434 h 9019042"/>
              <a:gd name="connsiteX3206" fmla="*/ 7215809 w 10402214"/>
              <a:gd name="connsiteY3206" fmla="*/ 7394984 h 9019042"/>
              <a:gd name="connsiteX3207" fmla="*/ 8537013 w 10402214"/>
              <a:gd name="connsiteY3207" fmla="*/ 5122294 h 9019042"/>
              <a:gd name="connsiteX3208" fmla="*/ 8531576 w 10402214"/>
              <a:gd name="connsiteY3208" fmla="*/ 5127727 h 9019042"/>
              <a:gd name="connsiteX3209" fmla="*/ 8525721 w 10402214"/>
              <a:gd name="connsiteY3209" fmla="*/ 5121873 h 9019042"/>
              <a:gd name="connsiteX3210" fmla="*/ 8525723 w 10402214"/>
              <a:gd name="connsiteY3210" fmla="*/ 5121457 h 9019042"/>
              <a:gd name="connsiteX3211" fmla="*/ 8531576 w 10402214"/>
              <a:gd name="connsiteY3211" fmla="*/ 5116441 h 9019042"/>
              <a:gd name="connsiteX3212" fmla="*/ 8537011 w 10402214"/>
              <a:gd name="connsiteY3212" fmla="*/ 5121875 h 9019042"/>
              <a:gd name="connsiteX3213" fmla="*/ 8537013 w 10402214"/>
              <a:gd name="connsiteY3213" fmla="*/ 5122294 h 9019042"/>
              <a:gd name="connsiteX3214" fmla="*/ 6477216 w 10402214"/>
              <a:gd name="connsiteY3214" fmla="*/ 8700041 h 9019042"/>
              <a:gd name="connsiteX3215" fmla="*/ 6400182 w 10402214"/>
              <a:gd name="connsiteY3215" fmla="*/ 8751094 h 9019042"/>
              <a:gd name="connsiteX3216" fmla="*/ 6316578 w 10402214"/>
              <a:gd name="connsiteY3216" fmla="*/ 8667490 h 9019042"/>
              <a:gd name="connsiteX3217" fmla="*/ 6400182 w 10402214"/>
              <a:gd name="connsiteY3217" fmla="*/ 8583889 h 9019042"/>
              <a:gd name="connsiteX3218" fmla="*/ 6483784 w 10402214"/>
              <a:gd name="connsiteY3218" fmla="*/ 8667491 h 9019042"/>
              <a:gd name="connsiteX3219" fmla="*/ 6477216 w 10402214"/>
              <a:gd name="connsiteY3219" fmla="*/ 8700041 h 9019042"/>
              <a:gd name="connsiteX3220" fmla="*/ 6847855 w 10402214"/>
              <a:gd name="connsiteY3220" fmla="*/ 8067781 h 9019042"/>
              <a:gd name="connsiteX3221" fmla="*/ 6774289 w 10402214"/>
              <a:gd name="connsiteY3221" fmla="*/ 8116543 h 9019042"/>
              <a:gd name="connsiteX3222" fmla="*/ 6773870 w 10402214"/>
              <a:gd name="connsiteY3222" fmla="*/ 8116542 h 9019042"/>
              <a:gd name="connsiteX3223" fmla="*/ 6694447 w 10402214"/>
              <a:gd name="connsiteY3223" fmla="*/ 8037119 h 9019042"/>
              <a:gd name="connsiteX3224" fmla="*/ 6694447 w 10402214"/>
              <a:gd name="connsiteY3224" fmla="*/ 8036701 h 9019042"/>
              <a:gd name="connsiteX3225" fmla="*/ 6774288 w 10402214"/>
              <a:gd name="connsiteY3225" fmla="*/ 7956861 h 9019042"/>
              <a:gd name="connsiteX3226" fmla="*/ 6854129 w 10402214"/>
              <a:gd name="connsiteY3226" fmla="*/ 8036701 h 9019042"/>
              <a:gd name="connsiteX3227" fmla="*/ 6847855 w 10402214"/>
              <a:gd name="connsiteY3227" fmla="*/ 8067781 h 9019042"/>
              <a:gd name="connsiteX3228" fmla="*/ 7482017 w 10402214"/>
              <a:gd name="connsiteY3228" fmla="*/ 6976050 h 9019042"/>
              <a:gd name="connsiteX3229" fmla="*/ 7470505 w 10402214"/>
              <a:gd name="connsiteY3229" fmla="*/ 6993407 h 9019042"/>
              <a:gd name="connsiteX3230" fmla="*/ 7432207 w 10402214"/>
              <a:gd name="connsiteY3230" fmla="*/ 7009625 h 9019042"/>
              <a:gd name="connsiteX3231" fmla="*/ 7431791 w 10402214"/>
              <a:gd name="connsiteY3231" fmla="*/ 7009626 h 9019042"/>
              <a:gd name="connsiteX3232" fmla="*/ 7377449 w 10402214"/>
              <a:gd name="connsiteY3232" fmla="*/ 6955285 h 9019042"/>
              <a:gd name="connsiteX3233" fmla="*/ 7431373 w 10402214"/>
              <a:gd name="connsiteY3233" fmla="*/ 6900942 h 9019042"/>
              <a:gd name="connsiteX3234" fmla="*/ 7486133 w 10402214"/>
              <a:gd name="connsiteY3234" fmla="*/ 6954866 h 9019042"/>
              <a:gd name="connsiteX3235" fmla="*/ 7482017 w 10402214"/>
              <a:gd name="connsiteY3235" fmla="*/ 6976050 h 9019042"/>
              <a:gd name="connsiteX3236" fmla="*/ 6339992 w 10402214"/>
              <a:gd name="connsiteY3236" fmla="*/ 8958014 h 9019042"/>
              <a:gd name="connsiteX3237" fmla="*/ 6337484 w 10402214"/>
              <a:gd name="connsiteY3237" fmla="*/ 8960939 h 9019042"/>
              <a:gd name="connsiteX3238" fmla="*/ 6334558 w 10402214"/>
              <a:gd name="connsiteY3238" fmla="*/ 8958014 h 9019042"/>
              <a:gd name="connsiteX3239" fmla="*/ 6337484 w 10402214"/>
              <a:gd name="connsiteY3239" fmla="*/ 8955506 h 9019042"/>
              <a:gd name="connsiteX3240" fmla="*/ 6339992 w 10402214"/>
              <a:gd name="connsiteY3240" fmla="*/ 8958014 h 9019042"/>
              <a:gd name="connsiteX3241" fmla="*/ 9623437 w 10402214"/>
              <a:gd name="connsiteY3241" fmla="*/ 3292276 h 9019042"/>
              <a:gd name="connsiteX3242" fmla="*/ 9620510 w 10402214"/>
              <a:gd name="connsiteY3242" fmla="*/ 3295201 h 9019042"/>
              <a:gd name="connsiteX3243" fmla="*/ 9617584 w 10402214"/>
              <a:gd name="connsiteY3243" fmla="*/ 3292275 h 9019042"/>
              <a:gd name="connsiteX3244" fmla="*/ 9620508 w 10402214"/>
              <a:gd name="connsiteY3244" fmla="*/ 3289348 h 9019042"/>
              <a:gd name="connsiteX3245" fmla="*/ 9623437 w 10402214"/>
              <a:gd name="connsiteY3245" fmla="*/ 3292276 h 9019042"/>
              <a:gd name="connsiteX3246" fmla="*/ 9063709 w 10402214"/>
              <a:gd name="connsiteY3246" fmla="*/ 4262860 h 9019042"/>
              <a:gd name="connsiteX3247" fmla="*/ 9060780 w 10402214"/>
              <a:gd name="connsiteY3247" fmla="*/ 4265783 h 9019042"/>
              <a:gd name="connsiteX3248" fmla="*/ 9058274 w 10402214"/>
              <a:gd name="connsiteY3248" fmla="*/ 4262859 h 9019042"/>
              <a:gd name="connsiteX3249" fmla="*/ 9060783 w 10402214"/>
              <a:gd name="connsiteY3249" fmla="*/ 4260352 h 9019042"/>
              <a:gd name="connsiteX3250" fmla="*/ 9063709 w 10402214"/>
              <a:gd name="connsiteY3250" fmla="*/ 4262860 h 9019042"/>
              <a:gd name="connsiteX3251" fmla="*/ 7759066 w 10402214"/>
              <a:gd name="connsiteY3251" fmla="*/ 6532598 h 9019042"/>
              <a:gd name="connsiteX3252" fmla="*/ 7747602 w 10402214"/>
              <a:gd name="connsiteY3252" fmla="*/ 6549606 h 9019042"/>
              <a:gd name="connsiteX3253" fmla="*/ 7709766 w 10402214"/>
              <a:gd name="connsiteY3253" fmla="*/ 6565275 h 9019042"/>
              <a:gd name="connsiteX3254" fmla="*/ 7656259 w 10402214"/>
              <a:gd name="connsiteY3254" fmla="*/ 6511769 h 9019042"/>
              <a:gd name="connsiteX3255" fmla="*/ 7709765 w 10402214"/>
              <a:gd name="connsiteY3255" fmla="*/ 6458264 h 9019042"/>
              <a:gd name="connsiteX3256" fmla="*/ 7763271 w 10402214"/>
              <a:gd name="connsiteY3256" fmla="*/ 6511769 h 9019042"/>
              <a:gd name="connsiteX3257" fmla="*/ 7759066 w 10402214"/>
              <a:gd name="connsiteY3257" fmla="*/ 6532598 h 9019042"/>
              <a:gd name="connsiteX3258" fmla="*/ 8691260 w 10402214"/>
              <a:gd name="connsiteY3258" fmla="*/ 4921648 h 9019042"/>
              <a:gd name="connsiteX3259" fmla="*/ 8685825 w 10402214"/>
              <a:gd name="connsiteY3259" fmla="*/ 4927082 h 9019042"/>
              <a:gd name="connsiteX3260" fmla="*/ 8685405 w 10402214"/>
              <a:gd name="connsiteY3260" fmla="*/ 4927081 h 9019042"/>
              <a:gd name="connsiteX3261" fmla="*/ 8679971 w 10402214"/>
              <a:gd name="connsiteY3261" fmla="*/ 4921647 h 9019042"/>
              <a:gd name="connsiteX3262" fmla="*/ 8685823 w 10402214"/>
              <a:gd name="connsiteY3262" fmla="*/ 4915795 h 9019042"/>
              <a:gd name="connsiteX3263" fmla="*/ 8686243 w 10402214"/>
              <a:gd name="connsiteY3263" fmla="*/ 4915796 h 9019042"/>
              <a:gd name="connsiteX3264" fmla="*/ 8691260 w 10402214"/>
              <a:gd name="connsiteY3264" fmla="*/ 4921648 h 9019042"/>
              <a:gd name="connsiteX3265" fmla="*/ 9937777 w 10402214"/>
              <a:gd name="connsiteY3265" fmla="*/ 2787693 h 9019042"/>
              <a:gd name="connsiteX3266" fmla="*/ 9934847 w 10402214"/>
              <a:gd name="connsiteY3266" fmla="*/ 2790617 h 9019042"/>
              <a:gd name="connsiteX3267" fmla="*/ 9931923 w 10402214"/>
              <a:gd name="connsiteY3267" fmla="*/ 2787692 h 9019042"/>
              <a:gd name="connsiteX3268" fmla="*/ 9934851 w 10402214"/>
              <a:gd name="connsiteY3268" fmla="*/ 2784767 h 9019042"/>
              <a:gd name="connsiteX3269" fmla="*/ 9937777 w 10402214"/>
              <a:gd name="connsiteY3269" fmla="*/ 2787693 h 9019042"/>
              <a:gd name="connsiteX3270" fmla="*/ 8828785 w 10402214"/>
              <a:gd name="connsiteY3270" fmla="*/ 4710970 h 9019042"/>
              <a:gd name="connsiteX3271" fmla="*/ 8825857 w 10402214"/>
              <a:gd name="connsiteY3271" fmla="*/ 4713476 h 9019042"/>
              <a:gd name="connsiteX3272" fmla="*/ 8822933 w 10402214"/>
              <a:gd name="connsiteY3272" fmla="*/ 4710969 h 9019042"/>
              <a:gd name="connsiteX3273" fmla="*/ 8825855 w 10402214"/>
              <a:gd name="connsiteY3273" fmla="*/ 4708041 h 9019042"/>
              <a:gd name="connsiteX3274" fmla="*/ 8828785 w 10402214"/>
              <a:gd name="connsiteY3274" fmla="*/ 4710970 h 9019042"/>
              <a:gd name="connsiteX3275" fmla="*/ 8175642 w 10402214"/>
              <a:gd name="connsiteY3275" fmla="*/ 5882624 h 9019042"/>
              <a:gd name="connsiteX3276" fmla="*/ 8166653 w 10402214"/>
              <a:gd name="connsiteY3276" fmla="*/ 5886004 h 9019042"/>
              <a:gd name="connsiteX3277" fmla="*/ 8154530 w 10402214"/>
              <a:gd name="connsiteY3277" fmla="*/ 5873882 h 9019042"/>
              <a:gd name="connsiteX3278" fmla="*/ 8154529 w 10402214"/>
              <a:gd name="connsiteY3278" fmla="*/ 5873045 h 9019042"/>
              <a:gd name="connsiteX3279" fmla="*/ 8167489 w 10402214"/>
              <a:gd name="connsiteY3279" fmla="*/ 5860923 h 9019042"/>
              <a:gd name="connsiteX3280" fmla="*/ 8179612 w 10402214"/>
              <a:gd name="connsiteY3280" fmla="*/ 5873882 h 9019042"/>
              <a:gd name="connsiteX3281" fmla="*/ 8175642 w 10402214"/>
              <a:gd name="connsiteY3281" fmla="*/ 5882624 h 9019042"/>
              <a:gd name="connsiteX3282" fmla="*/ 6774174 w 10402214"/>
              <a:gd name="connsiteY3282" fmla="*/ 8362662 h 9019042"/>
              <a:gd name="connsiteX3283" fmla="*/ 6710758 w 10402214"/>
              <a:gd name="connsiteY3283" fmla="*/ 8404140 h 9019042"/>
              <a:gd name="connsiteX3284" fmla="*/ 6642621 w 10402214"/>
              <a:gd name="connsiteY3284" fmla="*/ 8336002 h 9019042"/>
              <a:gd name="connsiteX3285" fmla="*/ 6642622 w 10402214"/>
              <a:gd name="connsiteY3285" fmla="*/ 8335166 h 9019042"/>
              <a:gd name="connsiteX3286" fmla="*/ 6711595 w 10402214"/>
              <a:gd name="connsiteY3286" fmla="*/ 8267030 h 9019042"/>
              <a:gd name="connsiteX3287" fmla="*/ 6779731 w 10402214"/>
              <a:gd name="connsiteY3287" fmla="*/ 8336003 h 9019042"/>
              <a:gd name="connsiteX3288" fmla="*/ 6774174 w 10402214"/>
              <a:gd name="connsiteY3288" fmla="*/ 8362662 h 9019042"/>
              <a:gd name="connsiteX3289" fmla="*/ 7162300 w 10402214"/>
              <a:gd name="connsiteY3289" fmla="*/ 7707676 h 9019042"/>
              <a:gd name="connsiteX3290" fmla="*/ 7080263 w 10402214"/>
              <a:gd name="connsiteY3290" fmla="*/ 7762061 h 9019042"/>
              <a:gd name="connsiteX3291" fmla="*/ 6991225 w 10402214"/>
              <a:gd name="connsiteY3291" fmla="*/ 7673024 h 9019042"/>
              <a:gd name="connsiteX3292" fmla="*/ 7080261 w 10402214"/>
              <a:gd name="connsiteY3292" fmla="*/ 7583987 h 9019042"/>
              <a:gd name="connsiteX3293" fmla="*/ 7169300 w 10402214"/>
              <a:gd name="connsiteY3293" fmla="*/ 7673026 h 9019042"/>
              <a:gd name="connsiteX3294" fmla="*/ 7162300 w 10402214"/>
              <a:gd name="connsiteY3294" fmla="*/ 7707676 h 9019042"/>
              <a:gd name="connsiteX3295" fmla="*/ 9583718 w 10402214"/>
              <a:gd name="connsiteY3295" fmla="*/ 3542206 h 9019042"/>
              <a:gd name="connsiteX3296" fmla="*/ 9579955 w 10402214"/>
              <a:gd name="connsiteY3296" fmla="*/ 3545968 h 9019042"/>
              <a:gd name="connsiteX3297" fmla="*/ 9576192 w 10402214"/>
              <a:gd name="connsiteY3297" fmla="*/ 3542205 h 9019042"/>
              <a:gd name="connsiteX3298" fmla="*/ 9579958 w 10402214"/>
              <a:gd name="connsiteY3298" fmla="*/ 3538445 h 9019042"/>
              <a:gd name="connsiteX3299" fmla="*/ 9583718 w 10402214"/>
              <a:gd name="connsiteY3299" fmla="*/ 3542206 h 9019042"/>
              <a:gd name="connsiteX3300" fmla="*/ 7954087 w 10402214"/>
              <a:gd name="connsiteY3300" fmla="*/ 6410681 h 9019042"/>
              <a:gd name="connsiteX3301" fmla="*/ 7928806 w 10402214"/>
              <a:gd name="connsiteY3301" fmla="*/ 6421062 h 9019042"/>
              <a:gd name="connsiteX3302" fmla="*/ 7893694 w 10402214"/>
              <a:gd name="connsiteY3302" fmla="*/ 6385532 h 9019042"/>
              <a:gd name="connsiteX3303" fmla="*/ 7929225 w 10402214"/>
              <a:gd name="connsiteY3303" fmla="*/ 6350000 h 9019042"/>
              <a:gd name="connsiteX3304" fmla="*/ 7964755 w 10402214"/>
              <a:gd name="connsiteY3304" fmla="*/ 6385531 h 9019042"/>
              <a:gd name="connsiteX3305" fmla="*/ 7954087 w 10402214"/>
              <a:gd name="connsiteY3305" fmla="*/ 6410681 h 9019042"/>
              <a:gd name="connsiteX3306" fmla="*/ 7449127 w 10402214"/>
              <a:gd name="connsiteY3306" fmla="*/ 7308924 h 9019042"/>
              <a:gd name="connsiteX3307" fmla="*/ 7379551 w 10402214"/>
              <a:gd name="connsiteY3307" fmla="*/ 7354493 h 9019042"/>
              <a:gd name="connsiteX3308" fmla="*/ 7379134 w 10402214"/>
              <a:gd name="connsiteY3308" fmla="*/ 7354493 h 9019042"/>
              <a:gd name="connsiteX3309" fmla="*/ 7304726 w 10402214"/>
              <a:gd name="connsiteY3309" fmla="*/ 7279251 h 9019042"/>
              <a:gd name="connsiteX3310" fmla="*/ 7304726 w 10402214"/>
              <a:gd name="connsiteY3310" fmla="*/ 7278833 h 9019042"/>
              <a:gd name="connsiteX3311" fmla="*/ 7380386 w 10402214"/>
              <a:gd name="connsiteY3311" fmla="*/ 7204008 h 9019042"/>
              <a:gd name="connsiteX3312" fmla="*/ 7455212 w 10402214"/>
              <a:gd name="connsiteY3312" fmla="*/ 7279669 h 9019042"/>
              <a:gd name="connsiteX3313" fmla="*/ 7449127 w 10402214"/>
              <a:gd name="connsiteY3313" fmla="*/ 7308924 h 9019042"/>
              <a:gd name="connsiteX3314" fmla="*/ 8371359 w 10402214"/>
              <a:gd name="connsiteY3314" fmla="*/ 5721604 h 9019042"/>
              <a:gd name="connsiteX3315" fmla="*/ 8359360 w 10402214"/>
              <a:gd name="connsiteY3315" fmla="*/ 5726742 h 9019042"/>
              <a:gd name="connsiteX3316" fmla="*/ 8342639 w 10402214"/>
              <a:gd name="connsiteY3316" fmla="*/ 5709604 h 9019042"/>
              <a:gd name="connsiteX3317" fmla="*/ 8359360 w 10402214"/>
              <a:gd name="connsiteY3317" fmla="*/ 5692882 h 9019042"/>
              <a:gd name="connsiteX3318" fmla="*/ 8376496 w 10402214"/>
              <a:gd name="connsiteY3318" fmla="*/ 5709603 h 9019042"/>
              <a:gd name="connsiteX3319" fmla="*/ 8371359 w 10402214"/>
              <a:gd name="connsiteY3319" fmla="*/ 5721604 h 9019042"/>
              <a:gd name="connsiteX3320" fmla="*/ 9937779 w 10402214"/>
              <a:gd name="connsiteY3320" fmla="*/ 3040592 h 9019042"/>
              <a:gd name="connsiteX3321" fmla="*/ 9929415 w 10402214"/>
              <a:gd name="connsiteY3321" fmla="*/ 3048950 h 9019042"/>
              <a:gd name="connsiteX3322" fmla="*/ 9921056 w 10402214"/>
              <a:gd name="connsiteY3322" fmla="*/ 3040591 h 9019042"/>
              <a:gd name="connsiteX3323" fmla="*/ 9929417 w 10402214"/>
              <a:gd name="connsiteY3323" fmla="*/ 3032231 h 9019042"/>
              <a:gd name="connsiteX3324" fmla="*/ 9937779 w 10402214"/>
              <a:gd name="connsiteY3324" fmla="*/ 3040592 h 9019042"/>
              <a:gd name="connsiteX3325" fmla="*/ 7723426 w 10402214"/>
              <a:gd name="connsiteY3325" fmla="*/ 6877581 h 9019042"/>
              <a:gd name="connsiteX3326" fmla="*/ 7662956 w 10402214"/>
              <a:gd name="connsiteY3326" fmla="*/ 6917665 h 9019042"/>
              <a:gd name="connsiteX3327" fmla="*/ 7597327 w 10402214"/>
              <a:gd name="connsiteY3327" fmla="*/ 6852036 h 9019042"/>
              <a:gd name="connsiteX3328" fmla="*/ 7662954 w 10402214"/>
              <a:gd name="connsiteY3328" fmla="*/ 6786408 h 9019042"/>
              <a:gd name="connsiteX3329" fmla="*/ 7728583 w 10402214"/>
              <a:gd name="connsiteY3329" fmla="*/ 6852036 h 9019042"/>
              <a:gd name="connsiteX3330" fmla="*/ 7723426 w 10402214"/>
              <a:gd name="connsiteY3330" fmla="*/ 6877581 h 9019042"/>
              <a:gd name="connsiteX3331" fmla="*/ 9527706 w 10402214"/>
              <a:gd name="connsiteY3331" fmla="*/ 3790088 h 9019042"/>
              <a:gd name="connsiteX3332" fmla="*/ 9523942 w 10402214"/>
              <a:gd name="connsiteY3332" fmla="*/ 3793849 h 9019042"/>
              <a:gd name="connsiteX3333" fmla="*/ 9520179 w 10402214"/>
              <a:gd name="connsiteY3333" fmla="*/ 3790087 h 9019042"/>
              <a:gd name="connsiteX3334" fmla="*/ 9523944 w 10402214"/>
              <a:gd name="connsiteY3334" fmla="*/ 3786326 h 9019042"/>
              <a:gd name="connsiteX3335" fmla="*/ 9527706 w 10402214"/>
              <a:gd name="connsiteY3335" fmla="*/ 3790088 h 9019042"/>
              <a:gd name="connsiteX3336" fmla="*/ 6715233 w 10402214"/>
              <a:gd name="connsiteY3336" fmla="*/ 8663397 h 9019042"/>
              <a:gd name="connsiteX3337" fmla="*/ 6650572 w 10402214"/>
              <a:gd name="connsiteY3337" fmla="*/ 8699261 h 9019042"/>
              <a:gd name="connsiteX3338" fmla="*/ 6589165 w 10402214"/>
              <a:gd name="connsiteY3338" fmla="*/ 8637855 h 9019042"/>
              <a:gd name="connsiteX3339" fmla="*/ 6650571 w 10402214"/>
              <a:gd name="connsiteY3339" fmla="*/ 8565915 h 9019042"/>
              <a:gd name="connsiteX3340" fmla="*/ 6661147 w 10402214"/>
              <a:gd name="connsiteY3340" fmla="*/ 8565914 h 9019042"/>
              <a:gd name="connsiteX3341" fmla="*/ 6722512 w 10402214"/>
              <a:gd name="connsiteY3341" fmla="*/ 8637855 h 9019042"/>
              <a:gd name="connsiteX3342" fmla="*/ 6715233 w 10402214"/>
              <a:gd name="connsiteY3342" fmla="*/ 8663397 h 9019042"/>
              <a:gd name="connsiteX3343" fmla="*/ 7094483 w 10402214"/>
              <a:gd name="connsiteY3343" fmla="*/ 8011768 h 9019042"/>
              <a:gd name="connsiteX3344" fmla="*/ 7020917 w 10402214"/>
              <a:gd name="connsiteY3344" fmla="*/ 8060528 h 9019042"/>
              <a:gd name="connsiteX3345" fmla="*/ 6941075 w 10402214"/>
              <a:gd name="connsiteY3345" fmla="*/ 7980687 h 9019042"/>
              <a:gd name="connsiteX3346" fmla="*/ 7020916 w 10402214"/>
              <a:gd name="connsiteY3346" fmla="*/ 7900846 h 9019042"/>
              <a:gd name="connsiteX3347" fmla="*/ 7100758 w 10402214"/>
              <a:gd name="connsiteY3347" fmla="*/ 7980688 h 9019042"/>
              <a:gd name="connsiteX3348" fmla="*/ 7094483 w 10402214"/>
              <a:gd name="connsiteY3348" fmla="*/ 8011768 h 9019042"/>
              <a:gd name="connsiteX3349" fmla="*/ 6591218 w 10402214"/>
              <a:gd name="connsiteY3349" fmla="*/ 8927081 h 9019042"/>
              <a:gd name="connsiteX3350" fmla="*/ 6588293 w 10402214"/>
              <a:gd name="connsiteY3350" fmla="*/ 8930006 h 9019042"/>
              <a:gd name="connsiteX3351" fmla="*/ 6585784 w 10402214"/>
              <a:gd name="connsiteY3351" fmla="*/ 8927081 h 9019042"/>
              <a:gd name="connsiteX3352" fmla="*/ 6588293 w 10402214"/>
              <a:gd name="connsiteY3352" fmla="*/ 8924572 h 9019042"/>
              <a:gd name="connsiteX3353" fmla="*/ 6591218 w 10402214"/>
              <a:gd name="connsiteY3353" fmla="*/ 8927081 h 9019042"/>
              <a:gd name="connsiteX3354" fmla="*/ 8553319 w 10402214"/>
              <a:gd name="connsiteY3354" fmla="*/ 5533621 h 9019042"/>
              <a:gd name="connsiteX3355" fmla="*/ 8541195 w 10402214"/>
              <a:gd name="connsiteY3355" fmla="*/ 5545743 h 9019042"/>
              <a:gd name="connsiteX3356" fmla="*/ 8529072 w 10402214"/>
              <a:gd name="connsiteY3356" fmla="*/ 5533619 h 9019042"/>
              <a:gd name="connsiteX3357" fmla="*/ 8541196 w 10402214"/>
              <a:gd name="connsiteY3357" fmla="*/ 5521499 h 9019042"/>
              <a:gd name="connsiteX3358" fmla="*/ 8553319 w 10402214"/>
              <a:gd name="connsiteY3358" fmla="*/ 5533621 h 9019042"/>
              <a:gd name="connsiteX3359" fmla="*/ 8165023 w 10402214"/>
              <a:gd name="connsiteY3359" fmla="*/ 6271034 h 9019042"/>
              <a:gd name="connsiteX3360" fmla="*/ 8139904 w 10402214"/>
              <a:gd name="connsiteY3360" fmla="*/ 6281446 h 9019042"/>
              <a:gd name="connsiteX3361" fmla="*/ 8104375 w 10402214"/>
              <a:gd name="connsiteY3361" fmla="*/ 6245916 h 9019042"/>
              <a:gd name="connsiteX3362" fmla="*/ 8139904 w 10402214"/>
              <a:gd name="connsiteY3362" fmla="*/ 6210383 h 9019042"/>
              <a:gd name="connsiteX3363" fmla="*/ 8175439 w 10402214"/>
              <a:gd name="connsiteY3363" fmla="*/ 6245918 h 9019042"/>
              <a:gd name="connsiteX3364" fmla="*/ 8165023 w 10402214"/>
              <a:gd name="connsiteY3364" fmla="*/ 6271034 h 9019042"/>
              <a:gd name="connsiteX3365" fmla="*/ 9460405 w 10402214"/>
              <a:gd name="connsiteY3365" fmla="*/ 4031280 h 9019042"/>
              <a:gd name="connsiteX3366" fmla="*/ 9451627 w 10402214"/>
              <a:gd name="connsiteY3366" fmla="*/ 4040058 h 9019042"/>
              <a:gd name="connsiteX3367" fmla="*/ 9451209 w 10402214"/>
              <a:gd name="connsiteY3367" fmla="*/ 4040059 h 9019042"/>
              <a:gd name="connsiteX3368" fmla="*/ 9443265 w 10402214"/>
              <a:gd name="connsiteY3368" fmla="*/ 4031279 h 9019042"/>
              <a:gd name="connsiteX3369" fmla="*/ 9451629 w 10402214"/>
              <a:gd name="connsiteY3369" fmla="*/ 4022922 h 9019042"/>
              <a:gd name="connsiteX3370" fmla="*/ 9452045 w 10402214"/>
              <a:gd name="connsiteY3370" fmla="*/ 4022921 h 9019042"/>
              <a:gd name="connsiteX3371" fmla="*/ 9460405 w 10402214"/>
              <a:gd name="connsiteY3371" fmla="*/ 4031280 h 9019042"/>
              <a:gd name="connsiteX3372" fmla="*/ 8716760 w 10402214"/>
              <a:gd name="connsiteY3372" fmla="*/ 5346349 h 9019042"/>
              <a:gd name="connsiteX3373" fmla="*/ 8711329 w 10402214"/>
              <a:gd name="connsiteY3373" fmla="*/ 5351785 h 9019042"/>
              <a:gd name="connsiteX3374" fmla="*/ 8705478 w 10402214"/>
              <a:gd name="connsiteY3374" fmla="*/ 5346351 h 9019042"/>
              <a:gd name="connsiteX3375" fmla="*/ 8711326 w 10402214"/>
              <a:gd name="connsiteY3375" fmla="*/ 5340497 h 9019042"/>
              <a:gd name="connsiteX3376" fmla="*/ 8716760 w 10402214"/>
              <a:gd name="connsiteY3376" fmla="*/ 5346349 h 9019042"/>
              <a:gd name="connsiteX3377" fmla="*/ 7398911 w 10402214"/>
              <a:gd name="connsiteY3377" fmla="*/ 7630333 h 9019042"/>
              <a:gd name="connsiteX3378" fmla="*/ 7321877 w 10402214"/>
              <a:gd name="connsiteY3378" fmla="*/ 7681386 h 9019042"/>
              <a:gd name="connsiteX3379" fmla="*/ 7238272 w 10402214"/>
              <a:gd name="connsiteY3379" fmla="*/ 7597781 h 9019042"/>
              <a:gd name="connsiteX3380" fmla="*/ 7321876 w 10402214"/>
              <a:gd name="connsiteY3380" fmla="*/ 7514180 h 9019042"/>
              <a:gd name="connsiteX3381" fmla="*/ 7405479 w 10402214"/>
              <a:gd name="connsiteY3381" fmla="*/ 7597783 h 9019042"/>
              <a:gd name="connsiteX3382" fmla="*/ 7398911 w 10402214"/>
              <a:gd name="connsiteY3382" fmla="*/ 7630333 h 9019042"/>
              <a:gd name="connsiteX3383" fmla="*/ 9911444 w 10402214"/>
              <a:gd name="connsiteY3383" fmla="*/ 3292654 h 9019042"/>
              <a:gd name="connsiteX3384" fmla="*/ 9904753 w 10402214"/>
              <a:gd name="connsiteY3384" fmla="*/ 3299341 h 9019042"/>
              <a:gd name="connsiteX3385" fmla="*/ 9898067 w 10402214"/>
              <a:gd name="connsiteY3385" fmla="*/ 3292654 h 9019042"/>
              <a:gd name="connsiteX3386" fmla="*/ 9904757 w 10402214"/>
              <a:gd name="connsiteY3386" fmla="*/ 3285967 h 9019042"/>
              <a:gd name="connsiteX3387" fmla="*/ 9911444 w 10402214"/>
              <a:gd name="connsiteY3387" fmla="*/ 3292654 h 9019042"/>
              <a:gd name="connsiteX3388" fmla="*/ 7031913 w 10402214"/>
              <a:gd name="connsiteY3388" fmla="*/ 8315006 h 9019042"/>
              <a:gd name="connsiteX3389" fmla="*/ 6961568 w 10402214"/>
              <a:gd name="connsiteY3389" fmla="*/ 8361085 h 9019042"/>
              <a:gd name="connsiteX3390" fmla="*/ 6961150 w 10402214"/>
              <a:gd name="connsiteY3390" fmla="*/ 8361085 h 9019042"/>
              <a:gd name="connsiteX3391" fmla="*/ 6885906 w 10402214"/>
              <a:gd name="connsiteY3391" fmla="*/ 8285006 h 9019042"/>
              <a:gd name="connsiteX3392" fmla="*/ 6885906 w 10402214"/>
              <a:gd name="connsiteY3392" fmla="*/ 8284588 h 9019042"/>
              <a:gd name="connsiteX3393" fmla="*/ 6962403 w 10402214"/>
              <a:gd name="connsiteY3393" fmla="*/ 8208928 h 9019042"/>
              <a:gd name="connsiteX3394" fmla="*/ 7038064 w 10402214"/>
              <a:gd name="connsiteY3394" fmla="*/ 8285425 h 9019042"/>
              <a:gd name="connsiteX3395" fmla="*/ 7031913 w 10402214"/>
              <a:gd name="connsiteY3395" fmla="*/ 8315006 h 9019042"/>
              <a:gd name="connsiteX3396" fmla="*/ 7937151 w 10402214"/>
              <a:gd name="connsiteY3396" fmla="*/ 6756658 h 9019042"/>
              <a:gd name="connsiteX3397" fmla="*/ 7925684 w 10402214"/>
              <a:gd name="connsiteY3397" fmla="*/ 6773665 h 9019042"/>
              <a:gd name="connsiteX3398" fmla="*/ 7887850 w 10402214"/>
              <a:gd name="connsiteY3398" fmla="*/ 6789336 h 9019042"/>
              <a:gd name="connsiteX3399" fmla="*/ 7834342 w 10402214"/>
              <a:gd name="connsiteY3399" fmla="*/ 6735829 h 9019042"/>
              <a:gd name="connsiteX3400" fmla="*/ 7887849 w 10402214"/>
              <a:gd name="connsiteY3400" fmla="*/ 6682324 h 9019042"/>
              <a:gd name="connsiteX3401" fmla="*/ 7941355 w 10402214"/>
              <a:gd name="connsiteY3401" fmla="*/ 6735829 h 9019042"/>
              <a:gd name="connsiteX3402" fmla="*/ 7937151 w 10402214"/>
              <a:gd name="connsiteY3402" fmla="*/ 6756658 h 9019042"/>
              <a:gd name="connsiteX3403" fmla="*/ 9375550 w 10402214"/>
              <a:gd name="connsiteY3403" fmla="*/ 4268713 h 9019042"/>
              <a:gd name="connsiteX3404" fmla="*/ 9364262 w 10402214"/>
              <a:gd name="connsiteY3404" fmla="*/ 4280000 h 9019042"/>
              <a:gd name="connsiteX3405" fmla="*/ 9352977 w 10402214"/>
              <a:gd name="connsiteY3405" fmla="*/ 4269131 h 9019042"/>
              <a:gd name="connsiteX3406" fmla="*/ 9352978 w 10402214"/>
              <a:gd name="connsiteY3406" fmla="*/ 4268714 h 9019042"/>
              <a:gd name="connsiteX3407" fmla="*/ 9364265 w 10402214"/>
              <a:gd name="connsiteY3407" fmla="*/ 4257428 h 9019042"/>
              <a:gd name="connsiteX3408" fmla="*/ 9375550 w 10402214"/>
              <a:gd name="connsiteY3408" fmla="*/ 4268713 h 9019042"/>
              <a:gd name="connsiteX3409" fmla="*/ 8872681 w 10402214"/>
              <a:gd name="connsiteY3409" fmla="*/ 5148632 h 9019042"/>
              <a:gd name="connsiteX3410" fmla="*/ 8868918 w 10402214"/>
              <a:gd name="connsiteY3410" fmla="*/ 5152394 h 9019042"/>
              <a:gd name="connsiteX3411" fmla="*/ 8865154 w 10402214"/>
              <a:gd name="connsiteY3411" fmla="*/ 5148631 h 9019042"/>
              <a:gd name="connsiteX3412" fmla="*/ 8868916 w 10402214"/>
              <a:gd name="connsiteY3412" fmla="*/ 5144869 h 9019042"/>
              <a:gd name="connsiteX3413" fmla="*/ 8872681 w 10402214"/>
              <a:gd name="connsiteY3413" fmla="*/ 5148632 h 9019042"/>
              <a:gd name="connsiteX3414" fmla="*/ 7681609 w 10402214"/>
              <a:gd name="connsiteY3414" fmla="*/ 7214130 h 9019042"/>
              <a:gd name="connsiteX3415" fmla="*/ 7612804 w 10402214"/>
              <a:gd name="connsiteY3415" fmla="*/ 7259187 h 9019042"/>
              <a:gd name="connsiteX3416" fmla="*/ 7538814 w 10402214"/>
              <a:gd name="connsiteY3416" fmla="*/ 7184780 h 9019042"/>
              <a:gd name="connsiteX3417" fmla="*/ 7538813 w 10402214"/>
              <a:gd name="connsiteY3417" fmla="*/ 7184361 h 9019042"/>
              <a:gd name="connsiteX3418" fmla="*/ 7613639 w 10402214"/>
              <a:gd name="connsiteY3418" fmla="*/ 7110374 h 9019042"/>
              <a:gd name="connsiteX3419" fmla="*/ 7687629 w 10402214"/>
              <a:gd name="connsiteY3419" fmla="*/ 7185198 h 9019042"/>
              <a:gd name="connsiteX3420" fmla="*/ 7681609 w 10402214"/>
              <a:gd name="connsiteY3420" fmla="*/ 7214130 h 9019042"/>
              <a:gd name="connsiteX3421" fmla="*/ 9263522 w 10402214"/>
              <a:gd name="connsiteY3421" fmla="*/ 4501546 h 9019042"/>
              <a:gd name="connsiteX3422" fmla="*/ 9260596 w 10402214"/>
              <a:gd name="connsiteY3422" fmla="*/ 4504473 h 9019042"/>
              <a:gd name="connsiteX3423" fmla="*/ 9257675 w 10402214"/>
              <a:gd name="connsiteY3423" fmla="*/ 4501549 h 9019042"/>
              <a:gd name="connsiteX3424" fmla="*/ 9260598 w 10402214"/>
              <a:gd name="connsiteY3424" fmla="*/ 4498622 h 9019042"/>
              <a:gd name="connsiteX3425" fmla="*/ 9263522 w 10402214"/>
              <a:gd name="connsiteY3425" fmla="*/ 4501546 h 9019042"/>
              <a:gd name="connsiteX3426" fmla="*/ 9019404 w 10402214"/>
              <a:gd name="connsiteY3426" fmla="*/ 4941297 h 9019042"/>
              <a:gd name="connsiteX3427" fmla="*/ 9013971 w 10402214"/>
              <a:gd name="connsiteY3427" fmla="*/ 4946732 h 9019042"/>
              <a:gd name="connsiteX3428" fmla="*/ 9008116 w 10402214"/>
              <a:gd name="connsiteY3428" fmla="*/ 4940878 h 9019042"/>
              <a:gd name="connsiteX3429" fmla="*/ 9008118 w 10402214"/>
              <a:gd name="connsiteY3429" fmla="*/ 4940461 h 9019042"/>
              <a:gd name="connsiteX3430" fmla="*/ 9013970 w 10402214"/>
              <a:gd name="connsiteY3430" fmla="*/ 4935445 h 9019042"/>
              <a:gd name="connsiteX3431" fmla="*/ 9019402 w 10402214"/>
              <a:gd name="connsiteY3431" fmla="*/ 4940878 h 9019042"/>
              <a:gd name="connsiteX3432" fmla="*/ 9019404 w 10402214"/>
              <a:gd name="connsiteY3432" fmla="*/ 4941297 h 9019042"/>
              <a:gd name="connsiteX3433" fmla="*/ 9147735 w 10402214"/>
              <a:gd name="connsiteY3433" fmla="*/ 4724766 h 9019042"/>
              <a:gd name="connsiteX3434" fmla="*/ 9144805 w 10402214"/>
              <a:gd name="connsiteY3434" fmla="*/ 4727272 h 9019042"/>
              <a:gd name="connsiteX3435" fmla="*/ 9142300 w 10402214"/>
              <a:gd name="connsiteY3435" fmla="*/ 4724766 h 9019042"/>
              <a:gd name="connsiteX3436" fmla="*/ 9144808 w 10402214"/>
              <a:gd name="connsiteY3436" fmla="*/ 4721840 h 9019042"/>
              <a:gd name="connsiteX3437" fmla="*/ 9147735 w 10402214"/>
              <a:gd name="connsiteY3437" fmla="*/ 4724766 h 9019042"/>
              <a:gd name="connsiteX3438" fmla="*/ 8359593 w 10402214"/>
              <a:gd name="connsiteY3438" fmla="*/ 6112800 h 9019042"/>
              <a:gd name="connsiteX3439" fmla="*/ 8340970 w 10402214"/>
              <a:gd name="connsiteY3439" fmla="*/ 6120513 h 9019042"/>
              <a:gd name="connsiteX3440" fmla="*/ 8314635 w 10402214"/>
              <a:gd name="connsiteY3440" fmla="*/ 6094178 h 9019042"/>
              <a:gd name="connsiteX3441" fmla="*/ 8340972 w 10402214"/>
              <a:gd name="connsiteY3441" fmla="*/ 6067844 h 9019042"/>
              <a:gd name="connsiteX3442" fmla="*/ 8367306 w 10402214"/>
              <a:gd name="connsiteY3442" fmla="*/ 6094179 h 9019042"/>
              <a:gd name="connsiteX3443" fmla="*/ 8359593 w 10402214"/>
              <a:gd name="connsiteY3443" fmla="*/ 6112800 h 9019042"/>
              <a:gd name="connsiteX3444" fmla="*/ 6932689 w 10402214"/>
              <a:gd name="connsiteY3444" fmla="*/ 8619625 h 9019042"/>
              <a:gd name="connsiteX3445" fmla="*/ 6899708 w 10402214"/>
              <a:gd name="connsiteY3445" fmla="*/ 8633635 h 9019042"/>
              <a:gd name="connsiteX3446" fmla="*/ 6899289 w 10402214"/>
              <a:gd name="connsiteY3446" fmla="*/ 8633634 h 9019042"/>
              <a:gd name="connsiteX3447" fmla="*/ 6852472 w 10402214"/>
              <a:gd name="connsiteY3447" fmla="*/ 8586817 h 9019042"/>
              <a:gd name="connsiteX3448" fmla="*/ 6898872 w 10402214"/>
              <a:gd name="connsiteY3448" fmla="*/ 8539999 h 9019042"/>
              <a:gd name="connsiteX3449" fmla="*/ 6946107 w 10402214"/>
              <a:gd name="connsiteY3449" fmla="*/ 8586399 h 9019042"/>
              <a:gd name="connsiteX3450" fmla="*/ 6932689 w 10402214"/>
              <a:gd name="connsiteY3450" fmla="*/ 8619625 h 9019042"/>
              <a:gd name="connsiteX3451" fmla="*/ 9873406 w 10402214"/>
              <a:gd name="connsiteY3451" fmla="*/ 3542626 h 9019042"/>
              <a:gd name="connsiteX3452" fmla="*/ 9866716 w 10402214"/>
              <a:gd name="connsiteY3452" fmla="*/ 3549313 h 9019042"/>
              <a:gd name="connsiteX3453" fmla="*/ 9860447 w 10402214"/>
              <a:gd name="connsiteY3453" fmla="*/ 3542626 h 9019042"/>
              <a:gd name="connsiteX3454" fmla="*/ 9866718 w 10402214"/>
              <a:gd name="connsiteY3454" fmla="*/ 3536356 h 9019042"/>
              <a:gd name="connsiteX3455" fmla="*/ 9873406 w 10402214"/>
              <a:gd name="connsiteY3455" fmla="*/ 3542626 h 9019042"/>
              <a:gd name="connsiteX3456" fmla="*/ 7336895 w 10402214"/>
              <a:gd name="connsiteY3456" fmla="*/ 7943372 h 9019042"/>
              <a:gd name="connsiteX3457" fmla="*/ 7264622 w 10402214"/>
              <a:gd name="connsiteY3457" fmla="*/ 7990721 h 9019042"/>
              <a:gd name="connsiteX3458" fmla="*/ 7186869 w 10402214"/>
              <a:gd name="connsiteY3458" fmla="*/ 7912970 h 9019042"/>
              <a:gd name="connsiteX3459" fmla="*/ 7186869 w 10402214"/>
              <a:gd name="connsiteY3459" fmla="*/ 7912134 h 9019042"/>
              <a:gd name="connsiteX3460" fmla="*/ 7265457 w 10402214"/>
              <a:gd name="connsiteY3460" fmla="*/ 7834385 h 9019042"/>
              <a:gd name="connsiteX3461" fmla="*/ 7343208 w 10402214"/>
              <a:gd name="connsiteY3461" fmla="*/ 7912971 h 9019042"/>
              <a:gd name="connsiteX3462" fmla="*/ 7336895 w 10402214"/>
              <a:gd name="connsiteY3462" fmla="*/ 7943372 h 9019042"/>
              <a:gd name="connsiteX3463" fmla="*/ 8139737 w 10402214"/>
              <a:gd name="connsiteY3463" fmla="*/ 6641375 h 9019042"/>
              <a:gd name="connsiteX3464" fmla="*/ 8105633 w 10402214"/>
              <a:gd name="connsiteY3464" fmla="*/ 6655153 h 9019042"/>
              <a:gd name="connsiteX3465" fmla="*/ 8105217 w 10402214"/>
              <a:gd name="connsiteY3465" fmla="*/ 6655154 h 9019042"/>
              <a:gd name="connsiteX3466" fmla="*/ 8057978 w 10402214"/>
              <a:gd name="connsiteY3466" fmla="*/ 6607082 h 9019042"/>
              <a:gd name="connsiteX3467" fmla="*/ 8057978 w 10402214"/>
              <a:gd name="connsiteY3467" fmla="*/ 6606664 h 9019042"/>
              <a:gd name="connsiteX3468" fmla="*/ 8106470 w 10402214"/>
              <a:gd name="connsiteY3468" fmla="*/ 6559011 h 9019042"/>
              <a:gd name="connsiteX3469" fmla="*/ 8154122 w 10402214"/>
              <a:gd name="connsiteY3469" fmla="*/ 6607500 h 9019042"/>
              <a:gd name="connsiteX3470" fmla="*/ 8139737 w 10402214"/>
              <a:gd name="connsiteY3470" fmla="*/ 6641375 h 9019042"/>
              <a:gd name="connsiteX3471" fmla="*/ 8562101 w 10402214"/>
              <a:gd name="connsiteY3471" fmla="*/ 5933663 h 9019042"/>
              <a:gd name="connsiteX3472" fmla="*/ 8535351 w 10402214"/>
              <a:gd name="connsiteY3472" fmla="*/ 5954144 h 9019042"/>
              <a:gd name="connsiteX3473" fmla="*/ 8514864 w 10402214"/>
              <a:gd name="connsiteY3473" fmla="*/ 5933660 h 9019042"/>
              <a:gd name="connsiteX3474" fmla="*/ 8535349 w 10402214"/>
              <a:gd name="connsiteY3474" fmla="*/ 5906909 h 9019042"/>
              <a:gd name="connsiteX3475" fmla="*/ 8541660 w 10402214"/>
              <a:gd name="connsiteY3475" fmla="*/ 5906909 h 9019042"/>
              <a:gd name="connsiteX3476" fmla="*/ 8562101 w 10402214"/>
              <a:gd name="connsiteY3476" fmla="*/ 5933663 h 9019042"/>
              <a:gd name="connsiteX3477" fmla="*/ 7634067 w 10402214"/>
              <a:gd name="connsiteY3477" fmla="*/ 7543079 h 9019042"/>
              <a:gd name="connsiteX3478" fmla="*/ 7559730 w 10402214"/>
              <a:gd name="connsiteY3478" fmla="*/ 7592351 h 9019042"/>
              <a:gd name="connsiteX3479" fmla="*/ 7558893 w 10402214"/>
              <a:gd name="connsiteY3479" fmla="*/ 7592351 h 9019042"/>
              <a:gd name="connsiteX3480" fmla="*/ 7479052 w 10402214"/>
              <a:gd name="connsiteY3480" fmla="*/ 7511674 h 9019042"/>
              <a:gd name="connsiteX3481" fmla="*/ 7559728 w 10402214"/>
              <a:gd name="connsiteY3481" fmla="*/ 7430997 h 9019042"/>
              <a:gd name="connsiteX3482" fmla="*/ 7640407 w 10402214"/>
              <a:gd name="connsiteY3482" fmla="*/ 7511675 h 9019042"/>
              <a:gd name="connsiteX3483" fmla="*/ 7634067 w 10402214"/>
              <a:gd name="connsiteY3483" fmla="*/ 7543079 h 9019042"/>
              <a:gd name="connsiteX3484" fmla="*/ 9819900 w 10402214"/>
              <a:gd name="connsiteY3484" fmla="*/ 3790926 h 9019042"/>
              <a:gd name="connsiteX3485" fmla="*/ 9814049 w 10402214"/>
              <a:gd name="connsiteY3485" fmla="*/ 3795943 h 9019042"/>
              <a:gd name="connsiteX3486" fmla="*/ 9808615 w 10402214"/>
              <a:gd name="connsiteY3486" fmla="*/ 3790508 h 9019042"/>
              <a:gd name="connsiteX3487" fmla="*/ 9808617 w 10402214"/>
              <a:gd name="connsiteY3487" fmla="*/ 3790092 h 9019042"/>
              <a:gd name="connsiteX3488" fmla="*/ 9814049 w 10402214"/>
              <a:gd name="connsiteY3488" fmla="*/ 3784656 h 9019042"/>
              <a:gd name="connsiteX3489" fmla="*/ 9819903 w 10402214"/>
              <a:gd name="connsiteY3489" fmla="*/ 3790509 h 9019042"/>
              <a:gd name="connsiteX3490" fmla="*/ 9819900 w 10402214"/>
              <a:gd name="connsiteY3490" fmla="*/ 3790926 h 9019042"/>
              <a:gd name="connsiteX3491" fmla="*/ 7910206 w 10402214"/>
              <a:gd name="connsiteY3491" fmla="*/ 7106608 h 9019042"/>
              <a:gd name="connsiteX3492" fmla="*/ 7842294 w 10402214"/>
              <a:gd name="connsiteY3492" fmla="*/ 7152176 h 9019042"/>
              <a:gd name="connsiteX3493" fmla="*/ 7841876 w 10402214"/>
              <a:gd name="connsiteY3493" fmla="*/ 7152176 h 9019042"/>
              <a:gd name="connsiteX3494" fmla="*/ 7767886 w 10402214"/>
              <a:gd name="connsiteY3494" fmla="*/ 7078187 h 9019042"/>
              <a:gd name="connsiteX3495" fmla="*/ 7841459 w 10402214"/>
              <a:gd name="connsiteY3495" fmla="*/ 7004200 h 9019042"/>
              <a:gd name="connsiteX3496" fmla="*/ 7915865 w 10402214"/>
              <a:gd name="connsiteY3496" fmla="*/ 7077771 h 9019042"/>
              <a:gd name="connsiteX3497" fmla="*/ 7910206 w 10402214"/>
              <a:gd name="connsiteY3497" fmla="*/ 7106608 h 9019042"/>
              <a:gd name="connsiteX3498" fmla="*/ 7270823 w 10402214"/>
              <a:gd name="connsiteY3498" fmla="*/ 8250519 h 9019042"/>
              <a:gd name="connsiteX3499" fmla="*/ 7206115 w 10402214"/>
              <a:gd name="connsiteY3499" fmla="*/ 8293410 h 9019042"/>
              <a:gd name="connsiteX3500" fmla="*/ 7135889 w 10402214"/>
              <a:gd name="connsiteY3500" fmla="*/ 8223183 h 9019042"/>
              <a:gd name="connsiteX3501" fmla="*/ 7206115 w 10402214"/>
              <a:gd name="connsiteY3501" fmla="*/ 8152957 h 9019042"/>
              <a:gd name="connsiteX3502" fmla="*/ 7276341 w 10402214"/>
              <a:gd name="connsiteY3502" fmla="*/ 8223184 h 9019042"/>
              <a:gd name="connsiteX3503" fmla="*/ 7270823 w 10402214"/>
              <a:gd name="connsiteY3503" fmla="*/ 8250519 h 9019042"/>
              <a:gd name="connsiteX3504" fmla="*/ 8727238 w 10402214"/>
              <a:gd name="connsiteY3504" fmla="*/ 5765642 h 9019042"/>
              <a:gd name="connsiteX3505" fmla="*/ 8717183 w 10402214"/>
              <a:gd name="connsiteY3505" fmla="*/ 5769801 h 9019042"/>
              <a:gd name="connsiteX3506" fmla="*/ 8702971 w 10402214"/>
              <a:gd name="connsiteY3506" fmla="*/ 5755588 h 9019042"/>
              <a:gd name="connsiteX3507" fmla="*/ 8717183 w 10402214"/>
              <a:gd name="connsiteY3507" fmla="*/ 5741376 h 9019042"/>
              <a:gd name="connsiteX3508" fmla="*/ 8731396 w 10402214"/>
              <a:gd name="connsiteY3508" fmla="*/ 5755587 h 9019042"/>
              <a:gd name="connsiteX3509" fmla="*/ 8727238 w 10402214"/>
              <a:gd name="connsiteY3509" fmla="*/ 5765642 h 9019042"/>
              <a:gd name="connsiteX3510" fmla="*/ 10194023 w 10402214"/>
              <a:gd name="connsiteY3510" fmla="*/ 3293075 h 9019042"/>
              <a:gd name="connsiteX3511" fmla="*/ 10188591 w 10402214"/>
              <a:gd name="connsiteY3511" fmla="*/ 3298509 h 9019042"/>
              <a:gd name="connsiteX3512" fmla="*/ 10182738 w 10402214"/>
              <a:gd name="connsiteY3512" fmla="*/ 3292657 h 9019042"/>
              <a:gd name="connsiteX3513" fmla="*/ 10182738 w 10402214"/>
              <a:gd name="connsiteY3513" fmla="*/ 3292239 h 9019042"/>
              <a:gd name="connsiteX3514" fmla="*/ 10188592 w 10402214"/>
              <a:gd name="connsiteY3514" fmla="*/ 3287224 h 9019042"/>
              <a:gd name="connsiteX3515" fmla="*/ 10194024 w 10402214"/>
              <a:gd name="connsiteY3515" fmla="*/ 3292657 h 9019042"/>
              <a:gd name="connsiteX3516" fmla="*/ 10194023 w 10402214"/>
              <a:gd name="connsiteY3516" fmla="*/ 3293075 h 9019042"/>
              <a:gd name="connsiteX3517" fmla="*/ 9759568 w 10402214"/>
              <a:gd name="connsiteY3517" fmla="*/ 4047233 h 9019042"/>
              <a:gd name="connsiteX3518" fmla="*/ 9746752 w 10402214"/>
              <a:gd name="connsiteY3518" fmla="*/ 4052186 h 9019042"/>
              <a:gd name="connsiteX3519" fmla="*/ 9729193 w 10402214"/>
              <a:gd name="connsiteY3519" fmla="*/ 4034211 h 9019042"/>
              <a:gd name="connsiteX3520" fmla="*/ 9729194 w 10402214"/>
              <a:gd name="connsiteY3520" fmla="*/ 4033794 h 9019042"/>
              <a:gd name="connsiteX3521" fmla="*/ 9747584 w 10402214"/>
              <a:gd name="connsiteY3521" fmla="*/ 4016237 h 9019042"/>
              <a:gd name="connsiteX3522" fmla="*/ 9765144 w 10402214"/>
              <a:gd name="connsiteY3522" fmla="*/ 4034631 h 9019042"/>
              <a:gd name="connsiteX3523" fmla="*/ 9759568 w 10402214"/>
              <a:gd name="connsiteY3523" fmla="*/ 4047233 h 9019042"/>
              <a:gd name="connsiteX3524" fmla="*/ 7162917 w 10402214"/>
              <a:gd name="connsiteY3524" fmla="*/ 8547095 h 9019042"/>
              <a:gd name="connsiteX3525" fmla="*/ 7146337 w 10402214"/>
              <a:gd name="connsiteY3525" fmla="*/ 8554211 h 9019042"/>
              <a:gd name="connsiteX3526" fmla="*/ 7122928 w 10402214"/>
              <a:gd name="connsiteY3526" fmla="*/ 8530384 h 9019042"/>
              <a:gd name="connsiteX3527" fmla="*/ 7146338 w 10402214"/>
              <a:gd name="connsiteY3527" fmla="*/ 8506976 h 9019042"/>
              <a:gd name="connsiteX3528" fmla="*/ 7169745 w 10402214"/>
              <a:gd name="connsiteY3528" fmla="*/ 8530384 h 9019042"/>
              <a:gd name="connsiteX3529" fmla="*/ 7162917 w 10402214"/>
              <a:gd name="connsiteY3529" fmla="*/ 8547095 h 9019042"/>
              <a:gd name="connsiteX3530" fmla="*/ 8349296 w 10402214"/>
              <a:gd name="connsiteY3530" fmla="*/ 6499440 h 9019042"/>
              <a:gd name="connsiteX3531" fmla="*/ 8316314 w 10402214"/>
              <a:gd name="connsiteY3531" fmla="*/ 6513448 h 9019042"/>
              <a:gd name="connsiteX3532" fmla="*/ 8315895 w 10402214"/>
              <a:gd name="connsiteY3532" fmla="*/ 6513448 h 9019042"/>
              <a:gd name="connsiteX3533" fmla="*/ 8269077 w 10402214"/>
              <a:gd name="connsiteY3533" fmla="*/ 6466631 h 9019042"/>
              <a:gd name="connsiteX3534" fmla="*/ 8315477 w 10402214"/>
              <a:gd name="connsiteY3534" fmla="*/ 6419812 h 9019042"/>
              <a:gd name="connsiteX3535" fmla="*/ 8362713 w 10402214"/>
              <a:gd name="connsiteY3535" fmla="*/ 6466213 h 9019042"/>
              <a:gd name="connsiteX3536" fmla="*/ 8349296 w 10402214"/>
              <a:gd name="connsiteY3536" fmla="*/ 6499440 h 9019042"/>
              <a:gd name="connsiteX3537" fmla="*/ 7578554 w 10402214"/>
              <a:gd name="connsiteY3537" fmla="*/ 7864251 h 9019042"/>
              <a:gd name="connsiteX3538" fmla="*/ 7504988 w 10402214"/>
              <a:gd name="connsiteY3538" fmla="*/ 7913013 h 9019042"/>
              <a:gd name="connsiteX3539" fmla="*/ 7425146 w 10402214"/>
              <a:gd name="connsiteY3539" fmla="*/ 7833172 h 9019042"/>
              <a:gd name="connsiteX3540" fmla="*/ 7504988 w 10402214"/>
              <a:gd name="connsiteY3540" fmla="*/ 7753332 h 9019042"/>
              <a:gd name="connsiteX3541" fmla="*/ 7584828 w 10402214"/>
              <a:gd name="connsiteY3541" fmla="*/ 7833173 h 9019042"/>
              <a:gd name="connsiteX3542" fmla="*/ 7578554 w 10402214"/>
              <a:gd name="connsiteY3542" fmla="*/ 7864251 h 9019042"/>
              <a:gd name="connsiteX3543" fmla="*/ 8900713 w 10402214"/>
              <a:gd name="connsiteY3543" fmla="*/ 5580044 h 9019042"/>
              <a:gd name="connsiteX3544" fmla="*/ 8890660 w 10402214"/>
              <a:gd name="connsiteY3544" fmla="*/ 5584203 h 9019042"/>
              <a:gd name="connsiteX3545" fmla="*/ 8876447 w 10402214"/>
              <a:gd name="connsiteY3545" fmla="*/ 5569990 h 9019042"/>
              <a:gd name="connsiteX3546" fmla="*/ 8890661 w 10402214"/>
              <a:gd name="connsiteY3546" fmla="*/ 5555778 h 9019042"/>
              <a:gd name="connsiteX3547" fmla="*/ 8904872 w 10402214"/>
              <a:gd name="connsiteY3547" fmla="*/ 5569991 h 9019042"/>
              <a:gd name="connsiteX3548" fmla="*/ 8900713 w 10402214"/>
              <a:gd name="connsiteY3548" fmla="*/ 5580044 h 9019042"/>
              <a:gd name="connsiteX3549" fmla="*/ 7862557 w 10402214"/>
              <a:gd name="connsiteY3549" fmla="*/ 7443116 h 9019042"/>
              <a:gd name="connsiteX3550" fmla="*/ 7792982 w 10402214"/>
              <a:gd name="connsiteY3550" fmla="*/ 7488686 h 9019042"/>
              <a:gd name="connsiteX3551" fmla="*/ 7718156 w 10402214"/>
              <a:gd name="connsiteY3551" fmla="*/ 7413441 h 9019042"/>
              <a:gd name="connsiteX3552" fmla="*/ 7718156 w 10402214"/>
              <a:gd name="connsiteY3552" fmla="*/ 7413022 h 9019042"/>
              <a:gd name="connsiteX3553" fmla="*/ 7793816 w 10402214"/>
              <a:gd name="connsiteY3553" fmla="*/ 7338199 h 9019042"/>
              <a:gd name="connsiteX3554" fmla="*/ 7868642 w 10402214"/>
              <a:gd name="connsiteY3554" fmla="*/ 7413861 h 9019042"/>
              <a:gd name="connsiteX3555" fmla="*/ 7862557 w 10402214"/>
              <a:gd name="connsiteY3555" fmla="*/ 7443116 h 9019042"/>
              <a:gd name="connsiteX3556" fmla="*/ 8129454 w 10402214"/>
              <a:gd name="connsiteY3556" fmla="*/ 6986486 h 9019042"/>
              <a:gd name="connsiteX3557" fmla="*/ 8065515 w 10402214"/>
              <a:gd name="connsiteY3557" fmla="*/ 7028864 h 9019042"/>
              <a:gd name="connsiteX3558" fmla="*/ 7996123 w 10402214"/>
              <a:gd name="connsiteY3558" fmla="*/ 6959472 h 9019042"/>
              <a:gd name="connsiteX3559" fmla="*/ 8065514 w 10402214"/>
              <a:gd name="connsiteY3559" fmla="*/ 6890083 h 9019042"/>
              <a:gd name="connsiteX3560" fmla="*/ 8134907 w 10402214"/>
              <a:gd name="connsiteY3560" fmla="*/ 6959473 h 9019042"/>
              <a:gd name="connsiteX3561" fmla="*/ 8129454 w 10402214"/>
              <a:gd name="connsiteY3561" fmla="*/ 6986486 h 9019042"/>
              <a:gd name="connsiteX3562" fmla="*/ 9687112 w 10402214"/>
              <a:gd name="connsiteY3562" fmla="*/ 4295608 h 9019042"/>
              <a:gd name="connsiteX3563" fmla="*/ 9665239 w 10402214"/>
              <a:gd name="connsiteY3563" fmla="*/ 4304665 h 9019042"/>
              <a:gd name="connsiteX3564" fmla="*/ 9634305 w 10402214"/>
              <a:gd name="connsiteY3564" fmla="*/ 4273733 h 9019042"/>
              <a:gd name="connsiteX3565" fmla="*/ 9665237 w 10402214"/>
              <a:gd name="connsiteY3565" fmla="*/ 4242800 h 9019042"/>
              <a:gd name="connsiteX3566" fmla="*/ 9696171 w 10402214"/>
              <a:gd name="connsiteY3566" fmla="*/ 4273732 h 9019042"/>
              <a:gd name="connsiteX3567" fmla="*/ 9687112 w 10402214"/>
              <a:gd name="connsiteY3567" fmla="*/ 4295608 h 9019042"/>
              <a:gd name="connsiteX3568" fmla="*/ 9062239 w 10402214"/>
              <a:gd name="connsiteY3568" fmla="*/ 5385423 h 9019042"/>
              <a:gd name="connsiteX3569" fmla="*/ 9051596 w 10402214"/>
              <a:gd name="connsiteY3569" fmla="*/ 5389827 h 9019042"/>
              <a:gd name="connsiteX3570" fmla="*/ 9036545 w 10402214"/>
              <a:gd name="connsiteY3570" fmla="*/ 5374778 h 9019042"/>
              <a:gd name="connsiteX3571" fmla="*/ 9051597 w 10402214"/>
              <a:gd name="connsiteY3571" fmla="*/ 5359732 h 9019042"/>
              <a:gd name="connsiteX3572" fmla="*/ 9066645 w 10402214"/>
              <a:gd name="connsiteY3572" fmla="*/ 5374780 h 9019042"/>
              <a:gd name="connsiteX3573" fmla="*/ 9062239 w 10402214"/>
              <a:gd name="connsiteY3573" fmla="*/ 5385423 h 9019042"/>
              <a:gd name="connsiteX3574" fmla="*/ 9580380 w 10402214"/>
              <a:gd name="connsiteY3574" fmla="*/ 4507820 h 9019042"/>
              <a:gd name="connsiteX3575" fmla="*/ 9569096 w 10402214"/>
              <a:gd name="connsiteY3575" fmla="*/ 4519107 h 9019042"/>
              <a:gd name="connsiteX3576" fmla="*/ 9557810 w 10402214"/>
              <a:gd name="connsiteY3576" fmla="*/ 4507821 h 9019042"/>
              <a:gd name="connsiteX3577" fmla="*/ 9569096 w 10402214"/>
              <a:gd name="connsiteY3577" fmla="*/ 4496534 h 9019042"/>
              <a:gd name="connsiteX3578" fmla="*/ 9580380 w 10402214"/>
              <a:gd name="connsiteY3578" fmla="*/ 4507820 h 9019042"/>
              <a:gd name="connsiteX3579" fmla="*/ 9208352 w 10402214"/>
              <a:gd name="connsiteY3579" fmla="*/ 5169954 h 9019042"/>
              <a:gd name="connsiteX3580" fmla="*/ 9199991 w 10402214"/>
              <a:gd name="connsiteY3580" fmla="*/ 5178314 h 9019042"/>
              <a:gd name="connsiteX3581" fmla="*/ 9191630 w 10402214"/>
              <a:gd name="connsiteY3581" fmla="*/ 5169953 h 9019042"/>
              <a:gd name="connsiteX3582" fmla="*/ 9199990 w 10402214"/>
              <a:gd name="connsiteY3582" fmla="*/ 5161593 h 9019042"/>
              <a:gd name="connsiteX3583" fmla="*/ 9208352 w 10402214"/>
              <a:gd name="connsiteY3583" fmla="*/ 5169954 h 9019042"/>
              <a:gd name="connsiteX3584" fmla="*/ 10161422 w 10402214"/>
              <a:gd name="connsiteY3584" fmla="*/ 3543465 h 9019042"/>
              <a:gd name="connsiteX3585" fmla="*/ 10153062 w 10402214"/>
              <a:gd name="connsiteY3585" fmla="*/ 3551826 h 9019042"/>
              <a:gd name="connsiteX3586" fmla="*/ 10144701 w 10402214"/>
              <a:gd name="connsiteY3586" fmla="*/ 3543464 h 9019042"/>
              <a:gd name="connsiteX3587" fmla="*/ 10153061 w 10402214"/>
              <a:gd name="connsiteY3587" fmla="*/ 3535104 h 9019042"/>
              <a:gd name="connsiteX3588" fmla="*/ 10161422 w 10402214"/>
              <a:gd name="connsiteY3588" fmla="*/ 3543465 h 9019042"/>
              <a:gd name="connsiteX3589" fmla="*/ 8551325 w 10402214"/>
              <a:gd name="connsiteY3589" fmla="*/ 6347587 h 9019042"/>
              <a:gd name="connsiteX3590" fmla="*/ 8518215 w 10402214"/>
              <a:gd name="connsiteY3590" fmla="*/ 6361293 h 9019042"/>
              <a:gd name="connsiteX3591" fmla="*/ 8471397 w 10402214"/>
              <a:gd name="connsiteY3591" fmla="*/ 6314476 h 9019042"/>
              <a:gd name="connsiteX3592" fmla="*/ 8518214 w 10402214"/>
              <a:gd name="connsiteY3592" fmla="*/ 6267656 h 9019042"/>
              <a:gd name="connsiteX3593" fmla="*/ 8565030 w 10402214"/>
              <a:gd name="connsiteY3593" fmla="*/ 6314474 h 9019042"/>
              <a:gd name="connsiteX3594" fmla="*/ 8551325 w 10402214"/>
              <a:gd name="connsiteY3594" fmla="*/ 6347587 h 9019042"/>
              <a:gd name="connsiteX3595" fmla="*/ 9350162 w 10402214"/>
              <a:gd name="connsiteY3595" fmla="*/ 4970666 h 9019042"/>
              <a:gd name="connsiteX3596" fmla="*/ 9336262 w 10402214"/>
              <a:gd name="connsiteY3596" fmla="*/ 4976412 h 9019042"/>
              <a:gd name="connsiteX3597" fmla="*/ 9316614 w 10402214"/>
              <a:gd name="connsiteY3597" fmla="*/ 4956765 h 9019042"/>
              <a:gd name="connsiteX3598" fmla="*/ 9336264 w 10402214"/>
              <a:gd name="connsiteY3598" fmla="*/ 4937121 h 9019042"/>
              <a:gd name="connsiteX3599" fmla="*/ 9355907 w 10402214"/>
              <a:gd name="connsiteY3599" fmla="*/ 4956766 h 9019042"/>
              <a:gd name="connsiteX3600" fmla="*/ 9350162 w 10402214"/>
              <a:gd name="connsiteY3600" fmla="*/ 4970666 h 9019042"/>
              <a:gd name="connsiteX3601" fmla="*/ 9477020 w 10402214"/>
              <a:gd name="connsiteY3601" fmla="*/ 4753080 h 9019042"/>
              <a:gd name="connsiteX3602" fmla="*/ 9459579 w 10402214"/>
              <a:gd name="connsiteY3602" fmla="*/ 4760301 h 9019042"/>
              <a:gd name="connsiteX3603" fmla="*/ 9458740 w 10402214"/>
              <a:gd name="connsiteY3603" fmla="*/ 4760300 h 9019042"/>
              <a:gd name="connsiteX3604" fmla="*/ 9434912 w 10402214"/>
              <a:gd name="connsiteY3604" fmla="*/ 4735636 h 9019042"/>
              <a:gd name="connsiteX3605" fmla="*/ 9459576 w 10402214"/>
              <a:gd name="connsiteY3605" fmla="*/ 4710975 h 9019042"/>
              <a:gd name="connsiteX3606" fmla="*/ 9484241 w 10402214"/>
              <a:gd name="connsiteY3606" fmla="*/ 4735637 h 9019042"/>
              <a:gd name="connsiteX3607" fmla="*/ 9477020 w 10402214"/>
              <a:gd name="connsiteY3607" fmla="*/ 4753080 h 9019042"/>
              <a:gd name="connsiteX3608" fmla="*/ 7514244 w 10402214"/>
              <a:gd name="connsiteY3608" fmla="*/ 8178611 h 9019042"/>
              <a:gd name="connsiteX3609" fmla="*/ 7448137 w 10402214"/>
              <a:gd name="connsiteY3609" fmla="*/ 8221887 h 9019042"/>
              <a:gd name="connsiteX3610" fmla="*/ 7377074 w 10402214"/>
              <a:gd name="connsiteY3610" fmla="*/ 8150407 h 9019042"/>
              <a:gd name="connsiteX3611" fmla="*/ 7377074 w 10402214"/>
              <a:gd name="connsiteY3611" fmla="*/ 8149989 h 9019042"/>
              <a:gd name="connsiteX3612" fmla="*/ 7448973 w 10402214"/>
              <a:gd name="connsiteY3612" fmla="*/ 8078927 h 9019042"/>
              <a:gd name="connsiteX3613" fmla="*/ 7520035 w 10402214"/>
              <a:gd name="connsiteY3613" fmla="*/ 8150826 h 9019042"/>
              <a:gd name="connsiteX3614" fmla="*/ 7514244 w 10402214"/>
              <a:gd name="connsiteY3614" fmla="*/ 8178611 h 9019042"/>
              <a:gd name="connsiteX3615" fmla="*/ 7395890 w 10402214"/>
              <a:gd name="connsiteY3615" fmla="*/ 8463921 h 9019042"/>
              <a:gd name="connsiteX3616" fmla="*/ 7390455 w 10402214"/>
              <a:gd name="connsiteY3616" fmla="*/ 8469355 h 9019042"/>
              <a:gd name="connsiteX3617" fmla="*/ 7390037 w 10402214"/>
              <a:gd name="connsiteY3617" fmla="*/ 8469355 h 9019042"/>
              <a:gd name="connsiteX3618" fmla="*/ 7384603 w 10402214"/>
              <a:gd name="connsiteY3618" fmla="*/ 8463921 h 9019042"/>
              <a:gd name="connsiteX3619" fmla="*/ 7390455 w 10402214"/>
              <a:gd name="connsiteY3619" fmla="*/ 8458068 h 9019042"/>
              <a:gd name="connsiteX3620" fmla="*/ 7390874 w 10402214"/>
              <a:gd name="connsiteY3620" fmla="*/ 8458068 h 9019042"/>
              <a:gd name="connsiteX3621" fmla="*/ 7395890 w 10402214"/>
              <a:gd name="connsiteY3621" fmla="*/ 8463921 h 9019042"/>
              <a:gd name="connsiteX3622" fmla="*/ 7801626 w 10402214"/>
              <a:gd name="connsiteY3622" fmla="*/ 7766712 h 9019042"/>
              <a:gd name="connsiteX3623" fmla="*/ 7741156 w 10402214"/>
              <a:gd name="connsiteY3623" fmla="*/ 7806798 h 9019042"/>
              <a:gd name="connsiteX3624" fmla="*/ 7675529 w 10402214"/>
              <a:gd name="connsiteY3624" fmla="*/ 7741168 h 9019042"/>
              <a:gd name="connsiteX3625" fmla="*/ 7741157 w 10402214"/>
              <a:gd name="connsiteY3625" fmla="*/ 7675542 h 9019042"/>
              <a:gd name="connsiteX3626" fmla="*/ 7806784 w 10402214"/>
              <a:gd name="connsiteY3626" fmla="*/ 7741168 h 9019042"/>
              <a:gd name="connsiteX3627" fmla="*/ 7801626 w 10402214"/>
              <a:gd name="connsiteY3627" fmla="*/ 7766712 h 9019042"/>
              <a:gd name="connsiteX3628" fmla="*/ 8728305 w 10402214"/>
              <a:gd name="connsiteY3628" fmla="*/ 6169670 h 9019042"/>
              <a:gd name="connsiteX3629" fmla="*/ 8711757 w 10402214"/>
              <a:gd name="connsiteY3629" fmla="*/ 6176531 h 9019042"/>
              <a:gd name="connsiteX3630" fmla="*/ 8688348 w 10402214"/>
              <a:gd name="connsiteY3630" fmla="*/ 6153122 h 9019042"/>
              <a:gd name="connsiteX3631" fmla="*/ 8711757 w 10402214"/>
              <a:gd name="connsiteY3631" fmla="*/ 6129714 h 9019042"/>
              <a:gd name="connsiteX3632" fmla="*/ 8735165 w 10402214"/>
              <a:gd name="connsiteY3632" fmla="*/ 6153122 h 9019042"/>
              <a:gd name="connsiteX3633" fmla="*/ 8728305 w 10402214"/>
              <a:gd name="connsiteY3633" fmla="*/ 6169670 h 9019042"/>
              <a:gd name="connsiteX3634" fmla="*/ 10110426 w 10402214"/>
              <a:gd name="connsiteY3634" fmla="*/ 3791349 h 9019042"/>
              <a:gd name="connsiteX3635" fmla="*/ 10103739 w 10402214"/>
              <a:gd name="connsiteY3635" fmla="*/ 3798037 h 9019042"/>
              <a:gd name="connsiteX3636" fmla="*/ 10097051 w 10402214"/>
              <a:gd name="connsiteY3636" fmla="*/ 3791349 h 9019042"/>
              <a:gd name="connsiteX3637" fmla="*/ 10103739 w 10402214"/>
              <a:gd name="connsiteY3637" fmla="*/ 3784661 h 9019042"/>
              <a:gd name="connsiteX3638" fmla="*/ 10110426 w 10402214"/>
              <a:gd name="connsiteY3638" fmla="*/ 3791349 h 9019042"/>
              <a:gd name="connsiteX3639" fmla="*/ 8345635 w 10402214"/>
              <a:gd name="connsiteY3639" fmla="*/ 6855744 h 9019042"/>
              <a:gd name="connsiteX3640" fmla="*/ 8282467 w 10402214"/>
              <a:gd name="connsiteY3640" fmla="*/ 6897609 h 9019042"/>
              <a:gd name="connsiteX3641" fmla="*/ 8281630 w 10402214"/>
              <a:gd name="connsiteY3641" fmla="*/ 6897608 h 9019042"/>
              <a:gd name="connsiteX3642" fmla="*/ 8213910 w 10402214"/>
              <a:gd name="connsiteY3642" fmla="*/ 6829054 h 9019042"/>
              <a:gd name="connsiteX3643" fmla="*/ 8282465 w 10402214"/>
              <a:gd name="connsiteY3643" fmla="*/ 6760500 h 9019042"/>
              <a:gd name="connsiteX3644" fmla="*/ 8351020 w 10402214"/>
              <a:gd name="connsiteY3644" fmla="*/ 6829055 h 9019042"/>
              <a:gd name="connsiteX3645" fmla="*/ 8345635 w 10402214"/>
              <a:gd name="connsiteY3645" fmla="*/ 6855744 h 9019042"/>
              <a:gd name="connsiteX3646" fmla="*/ 8088835 w 10402214"/>
              <a:gd name="connsiteY3646" fmla="*/ 7332529 h 9019042"/>
              <a:gd name="connsiteX3647" fmla="*/ 8020799 w 10402214"/>
              <a:gd name="connsiteY3647" fmla="*/ 7377075 h 9019042"/>
              <a:gd name="connsiteX3648" fmla="*/ 7947647 w 10402214"/>
              <a:gd name="connsiteY3648" fmla="*/ 7303504 h 9019042"/>
              <a:gd name="connsiteX3649" fmla="*/ 7947647 w 10402214"/>
              <a:gd name="connsiteY3649" fmla="*/ 7303087 h 9019042"/>
              <a:gd name="connsiteX3650" fmla="*/ 8021637 w 10402214"/>
              <a:gd name="connsiteY3650" fmla="*/ 7229935 h 9019042"/>
              <a:gd name="connsiteX3651" fmla="*/ 8094788 w 10402214"/>
              <a:gd name="connsiteY3651" fmla="*/ 7303923 h 9019042"/>
              <a:gd name="connsiteX3652" fmla="*/ 8088835 w 10402214"/>
              <a:gd name="connsiteY3652" fmla="*/ 7332529 h 9019042"/>
              <a:gd name="connsiteX3653" fmla="*/ 8917565 w 10402214"/>
              <a:gd name="connsiteY3653" fmla="*/ 5999472 h 9019042"/>
              <a:gd name="connsiteX3654" fmla="*/ 8895693 w 10402214"/>
              <a:gd name="connsiteY3654" fmla="*/ 6008532 h 9019042"/>
              <a:gd name="connsiteX3655" fmla="*/ 8864758 w 10402214"/>
              <a:gd name="connsiteY3655" fmla="*/ 5977599 h 9019042"/>
              <a:gd name="connsiteX3656" fmla="*/ 8895692 w 10402214"/>
              <a:gd name="connsiteY3656" fmla="*/ 5946666 h 9019042"/>
              <a:gd name="connsiteX3657" fmla="*/ 8926625 w 10402214"/>
              <a:gd name="connsiteY3657" fmla="*/ 5977599 h 9019042"/>
              <a:gd name="connsiteX3658" fmla="*/ 8917565 w 10402214"/>
              <a:gd name="connsiteY3658" fmla="*/ 5999472 h 9019042"/>
              <a:gd name="connsiteX3659" fmla="*/ 10053870 w 10402214"/>
              <a:gd name="connsiteY3659" fmla="*/ 4038687 h 9019042"/>
              <a:gd name="connsiteX3660" fmla="*/ 10040619 w 10402214"/>
              <a:gd name="connsiteY3660" fmla="*/ 4047591 h 9019042"/>
              <a:gd name="connsiteX3661" fmla="*/ 10036315 w 10402214"/>
              <a:gd name="connsiteY3661" fmla="*/ 4047591 h 9019042"/>
              <a:gd name="connsiteX3662" fmla="*/ 10027367 w 10402214"/>
              <a:gd name="connsiteY3662" fmla="*/ 4034340 h 9019042"/>
              <a:gd name="connsiteX3663" fmla="*/ 10040618 w 10402214"/>
              <a:gd name="connsiteY3663" fmla="*/ 4025435 h 9019042"/>
              <a:gd name="connsiteX3664" fmla="*/ 10044924 w 10402214"/>
              <a:gd name="connsiteY3664" fmla="*/ 4025435 h 9019042"/>
              <a:gd name="connsiteX3665" fmla="*/ 10053870 w 10402214"/>
              <a:gd name="connsiteY3665" fmla="*/ 4038687 h 9019042"/>
              <a:gd name="connsiteX3666" fmla="*/ 7749636 w 10402214"/>
              <a:gd name="connsiteY3666" fmla="*/ 8093169 h 9019042"/>
              <a:gd name="connsiteX3667" fmla="*/ 7687240 w 10402214"/>
              <a:gd name="connsiteY3667" fmla="*/ 8134523 h 9019042"/>
              <a:gd name="connsiteX3668" fmla="*/ 7686403 w 10402214"/>
              <a:gd name="connsiteY3668" fmla="*/ 8134523 h 9019042"/>
              <a:gd name="connsiteX3669" fmla="*/ 7619522 w 10402214"/>
              <a:gd name="connsiteY3669" fmla="*/ 8066805 h 9019042"/>
              <a:gd name="connsiteX3670" fmla="*/ 7687240 w 10402214"/>
              <a:gd name="connsiteY3670" fmla="*/ 7999087 h 9019042"/>
              <a:gd name="connsiteX3671" fmla="*/ 7754956 w 10402214"/>
              <a:gd name="connsiteY3671" fmla="*/ 8066805 h 9019042"/>
              <a:gd name="connsiteX3672" fmla="*/ 7749636 w 10402214"/>
              <a:gd name="connsiteY3672" fmla="*/ 8093169 h 9019042"/>
              <a:gd name="connsiteX3673" fmla="*/ 8548541 w 10402214"/>
              <a:gd name="connsiteY3673" fmla="*/ 6711099 h 9019042"/>
              <a:gd name="connsiteX3674" fmla="*/ 8535456 w 10402214"/>
              <a:gd name="connsiteY3674" fmla="*/ 6730497 h 9019042"/>
              <a:gd name="connsiteX3675" fmla="*/ 8492308 w 10402214"/>
              <a:gd name="connsiteY3675" fmla="*/ 6748377 h 9019042"/>
              <a:gd name="connsiteX3676" fmla="*/ 8431277 w 10402214"/>
              <a:gd name="connsiteY3676" fmla="*/ 6687348 h 9019042"/>
              <a:gd name="connsiteX3677" fmla="*/ 8492308 w 10402214"/>
              <a:gd name="connsiteY3677" fmla="*/ 6626318 h 9019042"/>
              <a:gd name="connsiteX3678" fmla="*/ 8553338 w 10402214"/>
              <a:gd name="connsiteY3678" fmla="*/ 6687349 h 9019042"/>
              <a:gd name="connsiteX3679" fmla="*/ 8548541 w 10402214"/>
              <a:gd name="connsiteY3679" fmla="*/ 6711099 h 9019042"/>
              <a:gd name="connsiteX3680" fmla="*/ 9086583 w 10402214"/>
              <a:gd name="connsiteY3680" fmla="*/ 5810467 h 9019042"/>
              <a:gd name="connsiteX3681" fmla="*/ 9069575 w 10402214"/>
              <a:gd name="connsiteY3681" fmla="*/ 5817876 h 9019042"/>
              <a:gd name="connsiteX3682" fmla="*/ 9069158 w 10402214"/>
              <a:gd name="connsiteY3682" fmla="*/ 5817876 h 9019042"/>
              <a:gd name="connsiteX3683" fmla="*/ 9044912 w 10402214"/>
              <a:gd name="connsiteY3683" fmla="*/ 5793633 h 9019042"/>
              <a:gd name="connsiteX3684" fmla="*/ 9068739 w 10402214"/>
              <a:gd name="connsiteY3684" fmla="*/ 5769388 h 9019042"/>
              <a:gd name="connsiteX3685" fmla="*/ 9093401 w 10402214"/>
              <a:gd name="connsiteY3685" fmla="*/ 5793214 h 9019042"/>
              <a:gd name="connsiteX3686" fmla="*/ 9086583 w 10402214"/>
              <a:gd name="connsiteY3686" fmla="*/ 5810467 h 9019042"/>
              <a:gd name="connsiteX3687" fmla="*/ 8034610 w 10402214"/>
              <a:gd name="connsiteY3687" fmla="*/ 7667250 h 9019042"/>
              <a:gd name="connsiteX3688" fmla="*/ 7972736 w 10402214"/>
              <a:gd name="connsiteY3688" fmla="*/ 7707729 h 9019042"/>
              <a:gd name="connsiteX3689" fmla="*/ 7971899 w 10402214"/>
              <a:gd name="connsiteY3689" fmla="*/ 7707728 h 9019042"/>
              <a:gd name="connsiteX3690" fmla="*/ 7906272 w 10402214"/>
              <a:gd name="connsiteY3690" fmla="*/ 7639591 h 9019042"/>
              <a:gd name="connsiteX3691" fmla="*/ 7973530 w 10402214"/>
              <a:gd name="connsiteY3691" fmla="*/ 7573964 h 9019042"/>
              <a:gd name="connsiteX3692" fmla="*/ 8040036 w 10402214"/>
              <a:gd name="connsiteY3692" fmla="*/ 7641263 h 9019042"/>
              <a:gd name="connsiteX3693" fmla="*/ 8034610 w 10402214"/>
              <a:gd name="connsiteY3693" fmla="*/ 7667250 h 9019042"/>
              <a:gd name="connsiteX3694" fmla="*/ 9990582 w 10402214"/>
              <a:gd name="connsiteY3694" fmla="*/ 4284310 h 9019042"/>
              <a:gd name="connsiteX3695" fmla="*/ 9963704 w 10402214"/>
              <a:gd name="connsiteY3695" fmla="*/ 4299234 h 9019042"/>
              <a:gd name="connsiteX3696" fmla="*/ 9951749 w 10402214"/>
              <a:gd name="connsiteY3696" fmla="*/ 4299233 h 9019042"/>
              <a:gd name="connsiteX3697" fmla="*/ 9936826 w 10402214"/>
              <a:gd name="connsiteY3697" fmla="*/ 4272355 h 9019042"/>
              <a:gd name="connsiteX3698" fmla="*/ 9963705 w 10402214"/>
              <a:gd name="connsiteY3698" fmla="*/ 4257433 h 9019042"/>
              <a:gd name="connsiteX3699" fmla="*/ 9975659 w 10402214"/>
              <a:gd name="connsiteY3699" fmla="*/ 4257432 h 9019042"/>
              <a:gd name="connsiteX3700" fmla="*/ 9990582 w 10402214"/>
              <a:gd name="connsiteY3700" fmla="*/ 4284310 h 9019042"/>
              <a:gd name="connsiteX3701" fmla="*/ 8312758 w 10402214"/>
              <a:gd name="connsiteY3701" fmla="*/ 7212374 h 9019042"/>
              <a:gd name="connsiteX3702" fmla="*/ 8243183 w 10402214"/>
              <a:gd name="connsiteY3702" fmla="*/ 7257942 h 9019042"/>
              <a:gd name="connsiteX3703" fmla="*/ 8168357 w 10402214"/>
              <a:gd name="connsiteY3703" fmla="*/ 7182700 h 9019042"/>
              <a:gd name="connsiteX3704" fmla="*/ 8168358 w 10402214"/>
              <a:gd name="connsiteY3704" fmla="*/ 7182282 h 9019042"/>
              <a:gd name="connsiteX3705" fmla="*/ 8244018 w 10402214"/>
              <a:gd name="connsiteY3705" fmla="*/ 7107458 h 9019042"/>
              <a:gd name="connsiteX3706" fmla="*/ 8318843 w 10402214"/>
              <a:gd name="connsiteY3706" fmla="*/ 7183118 h 9019042"/>
              <a:gd name="connsiteX3707" fmla="*/ 8312758 w 10402214"/>
              <a:gd name="connsiteY3707" fmla="*/ 7212374 h 9019042"/>
              <a:gd name="connsiteX3708" fmla="*/ 9243243 w 10402214"/>
              <a:gd name="connsiteY3708" fmla="*/ 5610734 h 9019042"/>
              <a:gd name="connsiteX3709" fmla="*/ 9232601 w 10402214"/>
              <a:gd name="connsiteY3709" fmla="*/ 5615140 h 9019042"/>
              <a:gd name="connsiteX3710" fmla="*/ 9217552 w 10402214"/>
              <a:gd name="connsiteY3710" fmla="*/ 5600090 h 9019042"/>
              <a:gd name="connsiteX3711" fmla="*/ 9232601 w 10402214"/>
              <a:gd name="connsiteY3711" fmla="*/ 5585043 h 9019042"/>
              <a:gd name="connsiteX3712" fmla="*/ 9247649 w 10402214"/>
              <a:gd name="connsiteY3712" fmla="*/ 5600091 h 9019042"/>
              <a:gd name="connsiteX3713" fmla="*/ 9243243 w 10402214"/>
              <a:gd name="connsiteY3713" fmla="*/ 5610734 h 9019042"/>
              <a:gd name="connsiteX3714" fmla="*/ 9896875 w 10402214"/>
              <a:gd name="connsiteY3714" fmla="*/ 4536891 h 9019042"/>
              <a:gd name="connsiteX3715" fmla="*/ 9873414 w 10402214"/>
              <a:gd name="connsiteY3715" fmla="*/ 4546280 h 9019042"/>
              <a:gd name="connsiteX3716" fmla="*/ 9840809 w 10402214"/>
              <a:gd name="connsiteY3716" fmla="*/ 4513675 h 9019042"/>
              <a:gd name="connsiteX3717" fmla="*/ 9840809 w 10402214"/>
              <a:gd name="connsiteY3717" fmla="*/ 4512839 h 9019042"/>
              <a:gd name="connsiteX3718" fmla="*/ 9874248 w 10402214"/>
              <a:gd name="connsiteY3718" fmla="*/ 4480234 h 9019042"/>
              <a:gd name="connsiteX3719" fmla="*/ 9906855 w 10402214"/>
              <a:gd name="connsiteY3719" fmla="*/ 4513675 h 9019042"/>
              <a:gd name="connsiteX3720" fmla="*/ 9896875 w 10402214"/>
              <a:gd name="connsiteY3720" fmla="*/ 4536891 h 9019042"/>
              <a:gd name="connsiteX3721" fmla="*/ 7661835 w 10402214"/>
              <a:gd name="connsiteY3721" fmla="*/ 8417797 h 9019042"/>
              <a:gd name="connsiteX3722" fmla="*/ 7630395 w 10402214"/>
              <a:gd name="connsiteY3722" fmla="*/ 8430479 h 9019042"/>
              <a:gd name="connsiteX3723" fmla="*/ 7586503 w 10402214"/>
              <a:gd name="connsiteY3723" fmla="*/ 8386587 h 9019042"/>
              <a:gd name="connsiteX3724" fmla="*/ 7586503 w 10402214"/>
              <a:gd name="connsiteY3724" fmla="*/ 8385752 h 9019042"/>
              <a:gd name="connsiteX3725" fmla="*/ 7631231 w 10402214"/>
              <a:gd name="connsiteY3725" fmla="*/ 8341860 h 9019042"/>
              <a:gd name="connsiteX3726" fmla="*/ 7675122 w 10402214"/>
              <a:gd name="connsiteY3726" fmla="*/ 8386586 h 9019042"/>
              <a:gd name="connsiteX3727" fmla="*/ 7661835 w 10402214"/>
              <a:gd name="connsiteY3727" fmla="*/ 8417797 h 9019042"/>
              <a:gd name="connsiteX3728" fmla="*/ 9403149 w 10402214"/>
              <a:gd name="connsiteY3728" fmla="*/ 5417000 h 9019042"/>
              <a:gd name="connsiteX3729" fmla="*/ 9386011 w 10402214"/>
              <a:gd name="connsiteY3729" fmla="*/ 5424106 h 9019042"/>
              <a:gd name="connsiteX3730" fmla="*/ 9361767 w 10402214"/>
              <a:gd name="connsiteY3730" fmla="*/ 5399863 h 9019042"/>
              <a:gd name="connsiteX3731" fmla="*/ 9386011 w 10402214"/>
              <a:gd name="connsiteY3731" fmla="*/ 5375618 h 9019042"/>
              <a:gd name="connsiteX3732" fmla="*/ 9410256 w 10402214"/>
              <a:gd name="connsiteY3732" fmla="*/ 5399863 h 9019042"/>
              <a:gd name="connsiteX3733" fmla="*/ 9403149 w 10402214"/>
              <a:gd name="connsiteY3733" fmla="*/ 5417000 h 9019042"/>
              <a:gd name="connsiteX3734" fmla="*/ 8750441 w 10402214"/>
              <a:gd name="connsiteY3734" fmla="*/ 6557269 h 9019042"/>
              <a:gd name="connsiteX3735" fmla="*/ 8737358 w 10402214"/>
              <a:gd name="connsiteY3735" fmla="*/ 6576668 h 9019042"/>
              <a:gd name="connsiteX3736" fmla="*/ 8694209 w 10402214"/>
              <a:gd name="connsiteY3736" fmla="*/ 6594549 h 9019042"/>
              <a:gd name="connsiteX3737" fmla="*/ 8633179 w 10402214"/>
              <a:gd name="connsiteY3737" fmla="*/ 6533938 h 9019042"/>
              <a:gd name="connsiteX3738" fmla="*/ 8633178 w 10402214"/>
              <a:gd name="connsiteY3738" fmla="*/ 6533519 h 9019042"/>
              <a:gd name="connsiteX3739" fmla="*/ 8694209 w 10402214"/>
              <a:gd name="connsiteY3739" fmla="*/ 6472489 h 9019042"/>
              <a:gd name="connsiteX3740" fmla="*/ 8755238 w 10402214"/>
              <a:gd name="connsiteY3740" fmla="*/ 6533519 h 9019042"/>
              <a:gd name="connsiteX3741" fmla="*/ 8750441 w 10402214"/>
              <a:gd name="connsiteY3741" fmla="*/ 6557269 h 9019042"/>
              <a:gd name="connsiteX3742" fmla="*/ 9540693 w 10402214"/>
              <a:gd name="connsiteY3742" fmla="*/ 5203183 h 9019042"/>
              <a:gd name="connsiteX3743" fmla="*/ 9525210 w 10402214"/>
              <a:gd name="connsiteY3743" fmla="*/ 5209249 h 9019042"/>
              <a:gd name="connsiteX3744" fmla="*/ 9503891 w 10402214"/>
              <a:gd name="connsiteY3744" fmla="*/ 5187512 h 9019042"/>
              <a:gd name="connsiteX3745" fmla="*/ 9503892 w 10402214"/>
              <a:gd name="connsiteY3745" fmla="*/ 5187095 h 9019042"/>
              <a:gd name="connsiteX3746" fmla="*/ 9526046 w 10402214"/>
              <a:gd name="connsiteY3746" fmla="*/ 5165776 h 9019042"/>
              <a:gd name="connsiteX3747" fmla="*/ 9547365 w 10402214"/>
              <a:gd name="connsiteY3747" fmla="*/ 5187931 h 9019042"/>
              <a:gd name="connsiteX3748" fmla="*/ 9540693 w 10402214"/>
              <a:gd name="connsiteY3748" fmla="*/ 5203183 h 9019042"/>
              <a:gd name="connsiteX3749" fmla="*/ 9796176 w 10402214"/>
              <a:gd name="connsiteY3749" fmla="*/ 4770847 h 9019042"/>
              <a:gd name="connsiteX3750" fmla="*/ 9770165 w 10402214"/>
              <a:gd name="connsiteY3750" fmla="*/ 4781622 h 9019042"/>
              <a:gd name="connsiteX3751" fmla="*/ 9769328 w 10402214"/>
              <a:gd name="connsiteY3751" fmla="*/ 4781621 h 9019042"/>
              <a:gd name="connsiteX3752" fmla="*/ 9733379 w 10402214"/>
              <a:gd name="connsiteY3752" fmla="*/ 4744837 h 9019042"/>
              <a:gd name="connsiteX3753" fmla="*/ 9770164 w 10402214"/>
              <a:gd name="connsiteY3753" fmla="*/ 4708051 h 9019042"/>
              <a:gd name="connsiteX3754" fmla="*/ 9806950 w 10402214"/>
              <a:gd name="connsiteY3754" fmla="*/ 4744836 h 9019042"/>
              <a:gd name="connsiteX3755" fmla="*/ 9796176 w 10402214"/>
              <a:gd name="connsiteY3755" fmla="*/ 4770847 h 9019042"/>
              <a:gd name="connsiteX3756" fmla="*/ 9701966 w 10402214"/>
              <a:gd name="connsiteY3756" fmla="*/ 4990295 h 9019042"/>
              <a:gd name="connsiteX3757" fmla="*/ 9690727 w 10402214"/>
              <a:gd name="connsiteY3757" fmla="*/ 5006686 h 9019042"/>
              <a:gd name="connsiteX3758" fmla="*/ 9653958 w 10402214"/>
              <a:gd name="connsiteY3758" fmla="*/ 5021561 h 9019042"/>
              <a:gd name="connsiteX3759" fmla="*/ 9602542 w 10402214"/>
              <a:gd name="connsiteY3759" fmla="*/ 4969728 h 9019042"/>
              <a:gd name="connsiteX3760" fmla="*/ 9602541 w 10402214"/>
              <a:gd name="connsiteY3760" fmla="*/ 4969309 h 9019042"/>
              <a:gd name="connsiteX3761" fmla="*/ 9654793 w 10402214"/>
              <a:gd name="connsiteY3761" fmla="*/ 4917894 h 9019042"/>
              <a:gd name="connsiteX3762" fmla="*/ 9706209 w 10402214"/>
              <a:gd name="connsiteY3762" fmla="*/ 4970146 h 9019042"/>
              <a:gd name="connsiteX3763" fmla="*/ 9701966 w 10402214"/>
              <a:gd name="connsiteY3763" fmla="*/ 4990295 h 9019042"/>
              <a:gd name="connsiteX3764" fmla="*/ 10402207 w 10402214"/>
              <a:gd name="connsiteY3764" fmla="*/ 3792607 h 9019042"/>
              <a:gd name="connsiteX3765" fmla="*/ 10392175 w 10402214"/>
              <a:gd name="connsiteY3765" fmla="*/ 3801803 h 9019042"/>
              <a:gd name="connsiteX3766" fmla="*/ 10382978 w 10402214"/>
              <a:gd name="connsiteY3766" fmla="*/ 3792606 h 9019042"/>
              <a:gd name="connsiteX3767" fmla="*/ 10382979 w 10402214"/>
              <a:gd name="connsiteY3767" fmla="*/ 3791771 h 9019042"/>
              <a:gd name="connsiteX3768" fmla="*/ 10393011 w 10402214"/>
              <a:gd name="connsiteY3768" fmla="*/ 3782574 h 9019042"/>
              <a:gd name="connsiteX3769" fmla="*/ 10402207 w 10402214"/>
              <a:gd name="connsiteY3769" fmla="*/ 3792607 h 9019042"/>
              <a:gd name="connsiteX3770" fmla="*/ 7976478 w 10402214"/>
              <a:gd name="connsiteY3770" fmla="*/ 7995735 h 9019042"/>
              <a:gd name="connsiteX3771" fmla="*/ 7963847 w 10402214"/>
              <a:gd name="connsiteY3771" fmla="*/ 8014470 h 9019042"/>
              <a:gd name="connsiteX3772" fmla="*/ 7922171 w 10402214"/>
              <a:gd name="connsiteY3772" fmla="*/ 8031732 h 9019042"/>
              <a:gd name="connsiteX3773" fmla="*/ 7863231 w 10402214"/>
              <a:gd name="connsiteY3773" fmla="*/ 7972793 h 9019042"/>
              <a:gd name="connsiteX3774" fmla="*/ 7922171 w 10402214"/>
              <a:gd name="connsiteY3774" fmla="*/ 7913852 h 9019042"/>
              <a:gd name="connsiteX3775" fmla="*/ 7981110 w 10402214"/>
              <a:gd name="connsiteY3775" fmla="*/ 7972793 h 9019042"/>
              <a:gd name="connsiteX3776" fmla="*/ 7976478 w 10402214"/>
              <a:gd name="connsiteY3776" fmla="*/ 7995735 h 9019042"/>
              <a:gd name="connsiteX3777" fmla="*/ 8518995 w 10402214"/>
              <a:gd name="connsiteY3777" fmla="*/ 7075827 h 9019042"/>
              <a:gd name="connsiteX3778" fmla="*/ 8459295 w 10402214"/>
              <a:gd name="connsiteY3778" fmla="*/ 7115400 h 9019042"/>
              <a:gd name="connsiteX3779" fmla="*/ 8394503 w 10402214"/>
              <a:gd name="connsiteY3779" fmla="*/ 7050608 h 9019042"/>
              <a:gd name="connsiteX3780" fmla="*/ 8459294 w 10402214"/>
              <a:gd name="connsiteY3780" fmla="*/ 6985816 h 9019042"/>
              <a:gd name="connsiteX3781" fmla="*/ 8524086 w 10402214"/>
              <a:gd name="connsiteY3781" fmla="*/ 7050607 h 9019042"/>
              <a:gd name="connsiteX3782" fmla="*/ 8518995 w 10402214"/>
              <a:gd name="connsiteY3782" fmla="*/ 7075827 h 9019042"/>
              <a:gd name="connsiteX3783" fmla="*/ 7579820 w 10402214"/>
              <a:gd name="connsiteY3783" fmla="*/ 8702608 h 9019042"/>
              <a:gd name="connsiteX3784" fmla="*/ 7574385 w 10402214"/>
              <a:gd name="connsiteY3784" fmla="*/ 8708043 h 9019042"/>
              <a:gd name="connsiteX3785" fmla="*/ 7568533 w 10402214"/>
              <a:gd name="connsiteY3785" fmla="*/ 8702191 h 9019042"/>
              <a:gd name="connsiteX3786" fmla="*/ 7568534 w 10402214"/>
              <a:gd name="connsiteY3786" fmla="*/ 8701773 h 9019042"/>
              <a:gd name="connsiteX3787" fmla="*/ 7574385 w 10402214"/>
              <a:gd name="connsiteY3787" fmla="*/ 8696757 h 9019042"/>
              <a:gd name="connsiteX3788" fmla="*/ 7579820 w 10402214"/>
              <a:gd name="connsiteY3788" fmla="*/ 8702191 h 9019042"/>
              <a:gd name="connsiteX3789" fmla="*/ 7579820 w 10402214"/>
              <a:gd name="connsiteY3789" fmla="*/ 8702608 h 9019042"/>
              <a:gd name="connsiteX3790" fmla="*/ 8255177 w 10402214"/>
              <a:gd name="connsiteY3790" fmla="*/ 7551824 h 9019042"/>
              <a:gd name="connsiteX3791" fmla="*/ 8242274 w 10402214"/>
              <a:gd name="connsiteY3791" fmla="*/ 7570958 h 9019042"/>
              <a:gd name="connsiteX3792" fmla="*/ 8199715 w 10402214"/>
              <a:gd name="connsiteY3792" fmla="*/ 7588593 h 9019042"/>
              <a:gd name="connsiteX3793" fmla="*/ 8199297 w 10402214"/>
              <a:gd name="connsiteY3793" fmla="*/ 7588593 h 9019042"/>
              <a:gd name="connsiteX3794" fmla="*/ 8139521 w 10402214"/>
              <a:gd name="connsiteY3794" fmla="*/ 7528818 h 9019042"/>
              <a:gd name="connsiteX3795" fmla="*/ 8139521 w 10402214"/>
              <a:gd name="connsiteY3795" fmla="*/ 7528400 h 9019042"/>
              <a:gd name="connsiteX3796" fmla="*/ 8199715 w 10402214"/>
              <a:gd name="connsiteY3796" fmla="*/ 7468205 h 9019042"/>
              <a:gd name="connsiteX3797" fmla="*/ 8259909 w 10402214"/>
              <a:gd name="connsiteY3797" fmla="*/ 7528400 h 9019042"/>
              <a:gd name="connsiteX3798" fmla="*/ 8255177 w 10402214"/>
              <a:gd name="connsiteY3798" fmla="*/ 7551824 h 9019042"/>
              <a:gd name="connsiteX3799" fmla="*/ 8921263 w 10402214"/>
              <a:gd name="connsiteY3799" fmla="*/ 6405435 h 9019042"/>
              <a:gd name="connsiteX3800" fmla="*/ 8887747 w 10402214"/>
              <a:gd name="connsiteY3800" fmla="*/ 6418983 h 9019042"/>
              <a:gd name="connsiteX3801" fmla="*/ 8840930 w 10402214"/>
              <a:gd name="connsiteY3801" fmla="*/ 6372165 h 9019042"/>
              <a:gd name="connsiteX3802" fmla="*/ 8840930 w 10402214"/>
              <a:gd name="connsiteY3802" fmla="*/ 6371329 h 9019042"/>
              <a:gd name="connsiteX3803" fmla="*/ 8888585 w 10402214"/>
              <a:gd name="connsiteY3803" fmla="*/ 6324512 h 9019042"/>
              <a:gd name="connsiteX3804" fmla="*/ 8935402 w 10402214"/>
              <a:gd name="connsiteY3804" fmla="*/ 6372166 h 9019042"/>
              <a:gd name="connsiteX3805" fmla="*/ 8921263 w 10402214"/>
              <a:gd name="connsiteY3805" fmla="*/ 6405435 h 9019042"/>
              <a:gd name="connsiteX3806" fmla="*/ 10341177 w 10402214"/>
              <a:gd name="connsiteY3806" fmla="*/ 4038399 h 9019042"/>
              <a:gd name="connsiteX3807" fmla="*/ 10332818 w 10402214"/>
              <a:gd name="connsiteY3807" fmla="*/ 4046760 h 9019042"/>
              <a:gd name="connsiteX3808" fmla="*/ 10324458 w 10402214"/>
              <a:gd name="connsiteY3808" fmla="*/ 4038400 h 9019042"/>
              <a:gd name="connsiteX3809" fmla="*/ 10332817 w 10402214"/>
              <a:gd name="connsiteY3809" fmla="*/ 4030038 h 9019042"/>
              <a:gd name="connsiteX3810" fmla="*/ 10341177 w 10402214"/>
              <a:gd name="connsiteY3810" fmla="*/ 4038399 h 9019042"/>
              <a:gd name="connsiteX3811" fmla="*/ 9099111 w 10402214"/>
              <a:gd name="connsiteY3811" fmla="*/ 6225710 h 9019042"/>
              <a:gd name="connsiteX3812" fmla="*/ 9072510 w 10402214"/>
              <a:gd name="connsiteY3812" fmla="*/ 6236730 h 9019042"/>
              <a:gd name="connsiteX3813" fmla="*/ 9034889 w 10402214"/>
              <a:gd name="connsiteY3813" fmla="*/ 6199110 h 9019042"/>
              <a:gd name="connsiteX3814" fmla="*/ 9072509 w 10402214"/>
              <a:gd name="connsiteY3814" fmla="*/ 6161488 h 9019042"/>
              <a:gd name="connsiteX3815" fmla="*/ 9110131 w 10402214"/>
              <a:gd name="connsiteY3815" fmla="*/ 6199109 h 9019042"/>
              <a:gd name="connsiteX3816" fmla="*/ 9099111 w 10402214"/>
              <a:gd name="connsiteY3816" fmla="*/ 6225710 h 9019042"/>
              <a:gd name="connsiteX3817" fmla="*/ 7899009 w 10402214"/>
              <a:gd name="connsiteY3817" fmla="*/ 8327157 h 9019042"/>
              <a:gd name="connsiteX3818" fmla="*/ 7869080 w 10402214"/>
              <a:gd name="connsiteY3818" fmla="*/ 8343114 h 9019042"/>
              <a:gd name="connsiteX3819" fmla="*/ 7860468 w 10402214"/>
              <a:gd name="connsiteY3819" fmla="*/ 8343114 h 9019042"/>
              <a:gd name="connsiteX3820" fmla="*/ 7820673 w 10402214"/>
              <a:gd name="connsiteY3820" fmla="*/ 8294709 h 9019042"/>
              <a:gd name="connsiteX3821" fmla="*/ 7869080 w 10402214"/>
              <a:gd name="connsiteY3821" fmla="*/ 8254914 h 9019042"/>
              <a:gd name="connsiteX3822" fmla="*/ 7908874 w 10402214"/>
              <a:gd name="connsiteY3822" fmla="*/ 8294708 h 9019042"/>
              <a:gd name="connsiteX3823" fmla="*/ 7899009 w 10402214"/>
              <a:gd name="connsiteY3823" fmla="*/ 8327157 h 9019042"/>
              <a:gd name="connsiteX3824" fmla="*/ 10265935 w 10402214"/>
              <a:gd name="connsiteY3824" fmla="*/ 4281265 h 9019042"/>
              <a:gd name="connsiteX3825" fmla="*/ 10260083 w 10402214"/>
              <a:gd name="connsiteY3825" fmla="*/ 4286280 h 9019042"/>
              <a:gd name="connsiteX3826" fmla="*/ 10254649 w 10402214"/>
              <a:gd name="connsiteY3826" fmla="*/ 4280846 h 9019042"/>
              <a:gd name="connsiteX3827" fmla="*/ 10260082 w 10402214"/>
              <a:gd name="connsiteY3827" fmla="*/ 4274994 h 9019042"/>
              <a:gd name="connsiteX3828" fmla="*/ 10265935 w 10402214"/>
              <a:gd name="connsiteY3828" fmla="*/ 4280847 h 9019042"/>
              <a:gd name="connsiteX3829" fmla="*/ 10265935 w 10402214"/>
              <a:gd name="connsiteY3829" fmla="*/ 4281265 h 9019042"/>
              <a:gd name="connsiteX3830" fmla="*/ 8739417 w 10402214"/>
              <a:gd name="connsiteY3830" fmla="*/ 6938387 h 9019042"/>
              <a:gd name="connsiteX3831" fmla="*/ 8668301 w 10402214"/>
              <a:gd name="connsiteY3831" fmla="*/ 6984978 h 9019042"/>
              <a:gd name="connsiteX3832" fmla="*/ 8591804 w 10402214"/>
              <a:gd name="connsiteY3832" fmla="*/ 6908064 h 9019042"/>
              <a:gd name="connsiteX3833" fmla="*/ 8591804 w 10402214"/>
              <a:gd name="connsiteY3833" fmla="*/ 6907646 h 9019042"/>
              <a:gd name="connsiteX3834" fmla="*/ 8669137 w 10402214"/>
              <a:gd name="connsiteY3834" fmla="*/ 6831150 h 9019042"/>
              <a:gd name="connsiteX3835" fmla="*/ 8745633 w 10402214"/>
              <a:gd name="connsiteY3835" fmla="*/ 6908481 h 9019042"/>
              <a:gd name="connsiteX3836" fmla="*/ 8739417 w 10402214"/>
              <a:gd name="connsiteY3836" fmla="*/ 6938387 h 9019042"/>
              <a:gd name="connsiteX3837" fmla="*/ 9274259 w 10402214"/>
              <a:gd name="connsiteY3837" fmla="*/ 6043038 h 9019042"/>
              <a:gd name="connsiteX3838" fmla="*/ 9247658 w 10402214"/>
              <a:gd name="connsiteY3838" fmla="*/ 6054058 h 9019042"/>
              <a:gd name="connsiteX3839" fmla="*/ 9247239 w 10402214"/>
              <a:gd name="connsiteY3839" fmla="*/ 6054058 h 9019042"/>
              <a:gd name="connsiteX3840" fmla="*/ 9210036 w 10402214"/>
              <a:gd name="connsiteY3840" fmla="*/ 6016854 h 9019042"/>
              <a:gd name="connsiteX3841" fmla="*/ 9210035 w 10402214"/>
              <a:gd name="connsiteY3841" fmla="*/ 6016437 h 9019042"/>
              <a:gd name="connsiteX3842" fmla="*/ 9247657 w 10402214"/>
              <a:gd name="connsiteY3842" fmla="*/ 5978816 h 9019042"/>
              <a:gd name="connsiteX3843" fmla="*/ 9285279 w 10402214"/>
              <a:gd name="connsiteY3843" fmla="*/ 6016437 h 9019042"/>
              <a:gd name="connsiteX3844" fmla="*/ 9274259 w 10402214"/>
              <a:gd name="connsiteY3844" fmla="*/ 6043038 h 9019042"/>
              <a:gd name="connsiteX3845" fmla="*/ 8476134 w 10402214"/>
              <a:gd name="connsiteY3845" fmla="*/ 7429316 h 9019042"/>
              <a:gd name="connsiteX3846" fmla="*/ 8463099 w 10402214"/>
              <a:gd name="connsiteY3846" fmla="*/ 7448365 h 9019042"/>
              <a:gd name="connsiteX3847" fmla="*/ 8420424 w 10402214"/>
              <a:gd name="connsiteY3847" fmla="*/ 7465697 h 9019042"/>
              <a:gd name="connsiteX3848" fmla="*/ 8420008 w 10402214"/>
              <a:gd name="connsiteY3848" fmla="*/ 7465696 h 9019042"/>
              <a:gd name="connsiteX3849" fmla="*/ 8360649 w 10402214"/>
              <a:gd name="connsiteY3849" fmla="*/ 7405503 h 9019042"/>
              <a:gd name="connsiteX3850" fmla="*/ 8360649 w 10402214"/>
              <a:gd name="connsiteY3850" fmla="*/ 7405086 h 9019042"/>
              <a:gd name="connsiteX3851" fmla="*/ 8421262 w 10402214"/>
              <a:gd name="connsiteY3851" fmla="*/ 7345309 h 9019042"/>
              <a:gd name="connsiteX3852" fmla="*/ 8481037 w 10402214"/>
              <a:gd name="connsiteY3852" fmla="*/ 7405922 h 9019042"/>
              <a:gd name="connsiteX3853" fmla="*/ 8476134 w 10402214"/>
              <a:gd name="connsiteY3853" fmla="*/ 7429316 h 9019042"/>
              <a:gd name="connsiteX3854" fmla="*/ 8198081 w 10402214"/>
              <a:gd name="connsiteY3854" fmla="*/ 7911438 h 9019042"/>
              <a:gd name="connsiteX3855" fmla="*/ 8152486 w 10402214"/>
              <a:gd name="connsiteY3855" fmla="*/ 7934710 h 9019042"/>
              <a:gd name="connsiteX3856" fmla="*/ 8141910 w 10402214"/>
              <a:gd name="connsiteY3856" fmla="*/ 7934711 h 9019042"/>
              <a:gd name="connsiteX3857" fmla="*/ 8080546 w 10402214"/>
              <a:gd name="connsiteY3857" fmla="*/ 7862772 h 9019042"/>
              <a:gd name="connsiteX3858" fmla="*/ 8152486 w 10402214"/>
              <a:gd name="connsiteY3858" fmla="*/ 7801365 h 9019042"/>
              <a:gd name="connsiteX3859" fmla="*/ 8213892 w 10402214"/>
              <a:gd name="connsiteY3859" fmla="*/ 7862771 h 9019042"/>
              <a:gd name="connsiteX3860" fmla="*/ 8198081 w 10402214"/>
              <a:gd name="connsiteY3860" fmla="*/ 7911438 h 9019042"/>
              <a:gd name="connsiteX3861" fmla="*/ 10180662 w 10402214"/>
              <a:gd name="connsiteY3861" fmla="*/ 4519114 h 9019042"/>
              <a:gd name="connsiteX3862" fmla="*/ 10175227 w 10402214"/>
              <a:gd name="connsiteY3862" fmla="*/ 4524548 h 9019042"/>
              <a:gd name="connsiteX3863" fmla="*/ 10169793 w 10402214"/>
              <a:gd name="connsiteY3863" fmla="*/ 4519114 h 9019042"/>
              <a:gd name="connsiteX3864" fmla="*/ 10175227 w 10402214"/>
              <a:gd name="connsiteY3864" fmla="*/ 4513680 h 9019042"/>
              <a:gd name="connsiteX3865" fmla="*/ 10180662 w 10402214"/>
              <a:gd name="connsiteY3865" fmla="*/ 4519114 h 9019042"/>
              <a:gd name="connsiteX3866" fmla="*/ 9439791 w 10402214"/>
              <a:gd name="connsiteY3866" fmla="*/ 5851589 h 9019042"/>
              <a:gd name="connsiteX3867" fmla="*/ 9413189 w 10402214"/>
              <a:gd name="connsiteY3867" fmla="*/ 5862608 h 9019042"/>
              <a:gd name="connsiteX3868" fmla="*/ 9412772 w 10402214"/>
              <a:gd name="connsiteY3868" fmla="*/ 5862608 h 9019042"/>
              <a:gd name="connsiteX3869" fmla="*/ 9375569 w 10402214"/>
              <a:gd name="connsiteY3869" fmla="*/ 5825405 h 9019042"/>
              <a:gd name="connsiteX3870" fmla="*/ 9375570 w 10402214"/>
              <a:gd name="connsiteY3870" fmla="*/ 5824988 h 9019042"/>
              <a:gd name="connsiteX3871" fmla="*/ 9413189 w 10402214"/>
              <a:gd name="connsiteY3871" fmla="*/ 5787366 h 9019042"/>
              <a:gd name="connsiteX3872" fmla="*/ 9450812 w 10402214"/>
              <a:gd name="connsiteY3872" fmla="*/ 5824987 h 9019042"/>
              <a:gd name="connsiteX3873" fmla="*/ 9439791 w 10402214"/>
              <a:gd name="connsiteY3873" fmla="*/ 5851589 h 9019042"/>
              <a:gd name="connsiteX3874" fmla="*/ 8918560 w 10402214"/>
              <a:gd name="connsiteY3874" fmla="*/ 6776380 h 9019042"/>
              <a:gd name="connsiteX3875" fmla="*/ 8907141 w 10402214"/>
              <a:gd name="connsiteY3875" fmla="*/ 6793036 h 9019042"/>
              <a:gd name="connsiteX3876" fmla="*/ 8869782 w 10402214"/>
              <a:gd name="connsiteY3876" fmla="*/ 6808159 h 9019042"/>
              <a:gd name="connsiteX3877" fmla="*/ 8817530 w 10402214"/>
              <a:gd name="connsiteY3877" fmla="*/ 6755489 h 9019042"/>
              <a:gd name="connsiteX3878" fmla="*/ 8817530 w 10402214"/>
              <a:gd name="connsiteY3878" fmla="*/ 6755071 h 9019042"/>
              <a:gd name="connsiteX3879" fmla="*/ 8870618 w 10402214"/>
              <a:gd name="connsiteY3879" fmla="*/ 6702820 h 9019042"/>
              <a:gd name="connsiteX3880" fmla="*/ 8922870 w 10402214"/>
              <a:gd name="connsiteY3880" fmla="*/ 6755907 h 9019042"/>
              <a:gd name="connsiteX3881" fmla="*/ 8918560 w 10402214"/>
              <a:gd name="connsiteY3881" fmla="*/ 6776380 h 9019042"/>
              <a:gd name="connsiteX3882" fmla="*/ 9585830 w 10402214"/>
              <a:gd name="connsiteY3882" fmla="*/ 5642922 h 9019042"/>
              <a:gd name="connsiteX3883" fmla="*/ 9568274 w 10402214"/>
              <a:gd name="connsiteY3883" fmla="*/ 5649840 h 9019042"/>
              <a:gd name="connsiteX3884" fmla="*/ 9567854 w 10402214"/>
              <a:gd name="connsiteY3884" fmla="*/ 5649839 h 9019042"/>
              <a:gd name="connsiteX3885" fmla="*/ 9544027 w 10402214"/>
              <a:gd name="connsiteY3885" fmla="*/ 5625176 h 9019042"/>
              <a:gd name="connsiteX3886" fmla="*/ 9544029 w 10402214"/>
              <a:gd name="connsiteY3886" fmla="*/ 5624760 h 9019042"/>
              <a:gd name="connsiteX3887" fmla="*/ 9569109 w 10402214"/>
              <a:gd name="connsiteY3887" fmla="*/ 5600515 h 9019042"/>
              <a:gd name="connsiteX3888" fmla="*/ 9593354 w 10402214"/>
              <a:gd name="connsiteY3888" fmla="*/ 5625596 h 9019042"/>
              <a:gd name="connsiteX3889" fmla="*/ 9585830 w 10402214"/>
              <a:gd name="connsiteY3889" fmla="*/ 5642922 h 9019042"/>
              <a:gd name="connsiteX3890" fmla="*/ 8112499 w 10402214"/>
              <a:gd name="connsiteY3890" fmla="*/ 8211748 h 9019042"/>
              <a:gd name="connsiteX3891" fmla="*/ 8102330 w 10402214"/>
              <a:gd name="connsiteY3891" fmla="*/ 8215619 h 9019042"/>
              <a:gd name="connsiteX3892" fmla="*/ 8088536 w 10402214"/>
              <a:gd name="connsiteY3892" fmla="*/ 8201825 h 9019042"/>
              <a:gd name="connsiteX3893" fmla="*/ 8088536 w 10402214"/>
              <a:gd name="connsiteY3893" fmla="*/ 8200989 h 9019042"/>
              <a:gd name="connsiteX3894" fmla="*/ 8103166 w 10402214"/>
              <a:gd name="connsiteY3894" fmla="*/ 8187195 h 9019042"/>
              <a:gd name="connsiteX3895" fmla="*/ 8116962 w 10402214"/>
              <a:gd name="connsiteY3895" fmla="*/ 8201825 h 9019042"/>
              <a:gd name="connsiteX3896" fmla="*/ 8112499 w 10402214"/>
              <a:gd name="connsiteY3896" fmla="*/ 8211748 h 9019042"/>
              <a:gd name="connsiteX3897" fmla="*/ 10100874 w 10402214"/>
              <a:gd name="connsiteY3897" fmla="*/ 4775999 h 9019042"/>
              <a:gd name="connsiteX3898" fmla="*/ 10077413 w 10402214"/>
              <a:gd name="connsiteY3898" fmla="*/ 4785388 h 9019042"/>
              <a:gd name="connsiteX3899" fmla="*/ 10044807 w 10402214"/>
              <a:gd name="connsiteY3899" fmla="*/ 4752783 h 9019042"/>
              <a:gd name="connsiteX3900" fmla="*/ 10044808 w 10402214"/>
              <a:gd name="connsiteY3900" fmla="*/ 4751947 h 9019042"/>
              <a:gd name="connsiteX3901" fmla="*/ 10078248 w 10402214"/>
              <a:gd name="connsiteY3901" fmla="*/ 4719342 h 9019042"/>
              <a:gd name="connsiteX3902" fmla="*/ 10110854 w 10402214"/>
              <a:gd name="connsiteY3902" fmla="*/ 4752784 h 9019042"/>
              <a:gd name="connsiteX3903" fmla="*/ 10100874 w 10402214"/>
              <a:gd name="connsiteY3903" fmla="*/ 4775999 h 9019042"/>
              <a:gd name="connsiteX3904" fmla="*/ 9742460 w 10402214"/>
              <a:gd name="connsiteY3904" fmla="*/ 5448651 h 9019042"/>
              <a:gd name="connsiteX3905" fmla="*/ 9712905 w 10402214"/>
              <a:gd name="connsiteY3905" fmla="*/ 5460898 h 9019042"/>
              <a:gd name="connsiteX3906" fmla="*/ 9671106 w 10402214"/>
              <a:gd name="connsiteY3906" fmla="*/ 5419098 h 9019042"/>
              <a:gd name="connsiteX3907" fmla="*/ 9712906 w 10402214"/>
              <a:gd name="connsiteY3907" fmla="*/ 5377296 h 9019042"/>
              <a:gd name="connsiteX3908" fmla="*/ 9754708 w 10402214"/>
              <a:gd name="connsiteY3908" fmla="*/ 5419097 h 9019042"/>
              <a:gd name="connsiteX3909" fmla="*/ 9742460 w 10402214"/>
              <a:gd name="connsiteY3909" fmla="*/ 5448651 h 9019042"/>
              <a:gd name="connsiteX3910" fmla="*/ 9875386 w 10402214"/>
              <a:gd name="connsiteY3910" fmla="*/ 5233371 h 9019042"/>
              <a:gd name="connsiteX3911" fmla="*/ 9845833 w 10402214"/>
              <a:gd name="connsiteY3911" fmla="*/ 5245620 h 9019042"/>
              <a:gd name="connsiteX3912" fmla="*/ 9804033 w 10402214"/>
              <a:gd name="connsiteY3912" fmla="*/ 5203820 h 9019042"/>
              <a:gd name="connsiteX3913" fmla="*/ 9845834 w 10402214"/>
              <a:gd name="connsiteY3913" fmla="*/ 5162019 h 9019042"/>
              <a:gd name="connsiteX3914" fmla="*/ 9887634 w 10402214"/>
              <a:gd name="connsiteY3914" fmla="*/ 5203818 h 9019042"/>
              <a:gd name="connsiteX3915" fmla="*/ 9875386 w 10402214"/>
              <a:gd name="connsiteY3915" fmla="*/ 5233371 h 9019042"/>
              <a:gd name="connsiteX3916" fmla="*/ 10016252 w 10402214"/>
              <a:gd name="connsiteY3916" fmla="*/ 5001491 h 9019042"/>
              <a:gd name="connsiteX3917" fmla="*/ 10004834 w 10402214"/>
              <a:gd name="connsiteY3917" fmla="*/ 5018147 h 9019042"/>
              <a:gd name="connsiteX3918" fmla="*/ 9967476 w 10402214"/>
              <a:gd name="connsiteY3918" fmla="*/ 5033270 h 9019042"/>
              <a:gd name="connsiteX3919" fmla="*/ 9915224 w 10402214"/>
              <a:gd name="connsiteY3919" fmla="*/ 4980601 h 9019042"/>
              <a:gd name="connsiteX3920" fmla="*/ 9915224 w 10402214"/>
              <a:gd name="connsiteY3920" fmla="*/ 4980183 h 9019042"/>
              <a:gd name="connsiteX3921" fmla="*/ 9968312 w 10402214"/>
              <a:gd name="connsiteY3921" fmla="*/ 4927931 h 9019042"/>
              <a:gd name="connsiteX3922" fmla="*/ 10020562 w 10402214"/>
              <a:gd name="connsiteY3922" fmla="*/ 4981018 h 9019042"/>
              <a:gd name="connsiteX3923" fmla="*/ 10016252 w 10402214"/>
              <a:gd name="connsiteY3923" fmla="*/ 5001491 h 9019042"/>
              <a:gd name="connsiteX3924" fmla="*/ 8412374 w 10402214"/>
              <a:gd name="connsiteY3924" fmla="*/ 7787456 h 9019042"/>
              <a:gd name="connsiteX3925" fmla="*/ 8377794 w 10402214"/>
              <a:gd name="connsiteY3925" fmla="*/ 7801783 h 9019042"/>
              <a:gd name="connsiteX3926" fmla="*/ 8377376 w 10402214"/>
              <a:gd name="connsiteY3926" fmla="*/ 7801783 h 9019042"/>
              <a:gd name="connsiteX3927" fmla="*/ 8328887 w 10402214"/>
              <a:gd name="connsiteY3927" fmla="*/ 7753295 h 9019042"/>
              <a:gd name="connsiteX3928" fmla="*/ 8328886 w 10402214"/>
              <a:gd name="connsiteY3928" fmla="*/ 7752876 h 9019042"/>
              <a:gd name="connsiteX3929" fmla="*/ 8377795 w 10402214"/>
              <a:gd name="connsiteY3929" fmla="*/ 7703968 h 9019042"/>
              <a:gd name="connsiteX3930" fmla="*/ 8426700 w 10402214"/>
              <a:gd name="connsiteY3930" fmla="*/ 7752877 h 9019042"/>
              <a:gd name="connsiteX3931" fmla="*/ 8412374 w 10402214"/>
              <a:gd name="connsiteY3931" fmla="*/ 7787456 h 9019042"/>
              <a:gd name="connsiteX3932" fmla="*/ 8695402 w 10402214"/>
              <a:gd name="connsiteY3932" fmla="*/ 7297376 h 9019042"/>
              <a:gd name="connsiteX3933" fmla="*/ 8635703 w 10402214"/>
              <a:gd name="connsiteY3933" fmla="*/ 7336949 h 9019042"/>
              <a:gd name="connsiteX3934" fmla="*/ 8634867 w 10402214"/>
              <a:gd name="connsiteY3934" fmla="*/ 7336949 h 9019042"/>
              <a:gd name="connsiteX3935" fmla="*/ 8570911 w 10402214"/>
              <a:gd name="connsiteY3935" fmla="*/ 7272158 h 9019042"/>
              <a:gd name="connsiteX3936" fmla="*/ 8635703 w 10402214"/>
              <a:gd name="connsiteY3936" fmla="*/ 7207366 h 9019042"/>
              <a:gd name="connsiteX3937" fmla="*/ 8700495 w 10402214"/>
              <a:gd name="connsiteY3937" fmla="*/ 7272158 h 9019042"/>
              <a:gd name="connsiteX3938" fmla="*/ 8695402 w 10402214"/>
              <a:gd name="connsiteY3938" fmla="*/ 7297376 h 9019042"/>
              <a:gd name="connsiteX3939" fmla="*/ 9119972 w 10402214"/>
              <a:gd name="connsiteY3939" fmla="*/ 6616633 h 9019042"/>
              <a:gd name="connsiteX3940" fmla="*/ 9106890 w 10402214"/>
              <a:gd name="connsiteY3940" fmla="*/ 6636032 h 9019042"/>
              <a:gd name="connsiteX3941" fmla="*/ 9063740 w 10402214"/>
              <a:gd name="connsiteY3941" fmla="*/ 6653911 h 9019042"/>
              <a:gd name="connsiteX3942" fmla="*/ 9002711 w 10402214"/>
              <a:gd name="connsiteY3942" fmla="*/ 6592883 h 9019042"/>
              <a:gd name="connsiteX3943" fmla="*/ 9063740 w 10402214"/>
              <a:gd name="connsiteY3943" fmla="*/ 6531852 h 9019042"/>
              <a:gd name="connsiteX3944" fmla="*/ 9124770 w 10402214"/>
              <a:gd name="connsiteY3944" fmla="*/ 6592883 h 9019042"/>
              <a:gd name="connsiteX3945" fmla="*/ 9119972 w 10402214"/>
              <a:gd name="connsiteY3945" fmla="*/ 6616633 h 9019042"/>
              <a:gd name="connsiteX3946" fmla="*/ 9297869 w 10402214"/>
              <a:gd name="connsiteY3946" fmla="*/ 6441164 h 9019042"/>
              <a:gd name="connsiteX3947" fmla="*/ 9286582 w 10402214"/>
              <a:gd name="connsiteY3947" fmla="*/ 6457905 h 9019042"/>
              <a:gd name="connsiteX3948" fmla="*/ 9249337 w 10402214"/>
              <a:gd name="connsiteY3948" fmla="*/ 6473330 h 9019042"/>
              <a:gd name="connsiteX3949" fmla="*/ 9196667 w 10402214"/>
              <a:gd name="connsiteY3949" fmla="*/ 6420660 h 9019042"/>
              <a:gd name="connsiteX3950" fmla="*/ 9249336 w 10402214"/>
              <a:gd name="connsiteY3950" fmla="*/ 6367991 h 9019042"/>
              <a:gd name="connsiteX3951" fmla="*/ 9302008 w 10402214"/>
              <a:gd name="connsiteY3951" fmla="*/ 6420660 h 9019042"/>
              <a:gd name="connsiteX3952" fmla="*/ 9297869 w 10402214"/>
              <a:gd name="connsiteY3952" fmla="*/ 6441164 h 9019042"/>
              <a:gd name="connsiteX3953" fmla="*/ 8901548 w 10402214"/>
              <a:gd name="connsiteY3953" fmla="*/ 7153673 h 9019042"/>
              <a:gd name="connsiteX3954" fmla="*/ 8842619 w 10402214"/>
              <a:gd name="connsiteY3954" fmla="*/ 7192735 h 9019042"/>
              <a:gd name="connsiteX3955" fmla="*/ 8841781 w 10402214"/>
              <a:gd name="connsiteY3955" fmla="*/ 7192734 h 9019042"/>
              <a:gd name="connsiteX3956" fmla="*/ 8778663 w 10402214"/>
              <a:gd name="connsiteY3956" fmla="*/ 7128779 h 9019042"/>
              <a:gd name="connsiteX3957" fmla="*/ 8842618 w 10402214"/>
              <a:gd name="connsiteY3957" fmla="*/ 7064823 h 9019042"/>
              <a:gd name="connsiteX3958" fmla="*/ 8906574 w 10402214"/>
              <a:gd name="connsiteY3958" fmla="*/ 7128778 h 9019042"/>
              <a:gd name="connsiteX3959" fmla="*/ 8901548 w 10402214"/>
              <a:gd name="connsiteY3959" fmla="*/ 7153673 h 9019042"/>
              <a:gd name="connsiteX3960" fmla="*/ 8360955 w 10402214"/>
              <a:gd name="connsiteY3960" fmla="*/ 8125203 h 9019042"/>
              <a:gd name="connsiteX3961" fmla="*/ 8331400 w 10402214"/>
              <a:gd name="connsiteY3961" fmla="*/ 8137451 h 9019042"/>
              <a:gd name="connsiteX3962" fmla="*/ 8289600 w 10402214"/>
              <a:gd name="connsiteY3962" fmla="*/ 8095650 h 9019042"/>
              <a:gd name="connsiteX3963" fmla="*/ 8331401 w 10402214"/>
              <a:gd name="connsiteY3963" fmla="*/ 8053848 h 9019042"/>
              <a:gd name="connsiteX3964" fmla="*/ 8373202 w 10402214"/>
              <a:gd name="connsiteY3964" fmla="*/ 8095649 h 9019042"/>
              <a:gd name="connsiteX3965" fmla="*/ 8360955 w 10402214"/>
              <a:gd name="connsiteY3965" fmla="*/ 8125203 h 9019042"/>
              <a:gd name="connsiteX3966" fmla="*/ 8646620 w 10402214"/>
              <a:gd name="connsiteY3966" fmla="*/ 7649229 h 9019042"/>
              <a:gd name="connsiteX3967" fmla="*/ 8635333 w 10402214"/>
              <a:gd name="connsiteY3967" fmla="*/ 7665971 h 9019042"/>
              <a:gd name="connsiteX3968" fmla="*/ 8598086 w 10402214"/>
              <a:gd name="connsiteY3968" fmla="*/ 7681395 h 9019042"/>
              <a:gd name="connsiteX3969" fmla="*/ 8545418 w 10402214"/>
              <a:gd name="connsiteY3969" fmla="*/ 7628726 h 9019042"/>
              <a:gd name="connsiteX3970" fmla="*/ 8598086 w 10402214"/>
              <a:gd name="connsiteY3970" fmla="*/ 7576056 h 9019042"/>
              <a:gd name="connsiteX3971" fmla="*/ 8650758 w 10402214"/>
              <a:gd name="connsiteY3971" fmla="*/ 7628726 h 9019042"/>
              <a:gd name="connsiteX3972" fmla="*/ 8646620 w 10402214"/>
              <a:gd name="connsiteY3972" fmla="*/ 7649229 h 9019042"/>
              <a:gd name="connsiteX3973" fmla="*/ 9475591 w 10402214"/>
              <a:gd name="connsiteY3973" fmla="*/ 6259423 h 9019042"/>
              <a:gd name="connsiteX3974" fmla="*/ 9464483 w 10402214"/>
              <a:gd name="connsiteY3974" fmla="*/ 6275897 h 9019042"/>
              <a:gd name="connsiteX3975" fmla="*/ 9427830 w 10402214"/>
              <a:gd name="connsiteY3975" fmla="*/ 6291077 h 9019042"/>
              <a:gd name="connsiteX3976" fmla="*/ 9427411 w 10402214"/>
              <a:gd name="connsiteY3976" fmla="*/ 6291077 h 9019042"/>
              <a:gd name="connsiteX3977" fmla="*/ 9375996 w 10402214"/>
              <a:gd name="connsiteY3977" fmla="*/ 6239661 h 9019042"/>
              <a:gd name="connsiteX3978" fmla="*/ 9375996 w 10402214"/>
              <a:gd name="connsiteY3978" fmla="*/ 6239244 h 9019042"/>
              <a:gd name="connsiteX3979" fmla="*/ 9427830 w 10402214"/>
              <a:gd name="connsiteY3979" fmla="*/ 6187409 h 9019042"/>
              <a:gd name="connsiteX3980" fmla="*/ 9479664 w 10402214"/>
              <a:gd name="connsiteY3980" fmla="*/ 6239244 h 9019042"/>
              <a:gd name="connsiteX3981" fmla="*/ 9475591 w 10402214"/>
              <a:gd name="connsiteY3981" fmla="*/ 6259423 h 9019042"/>
              <a:gd name="connsiteX3982" fmla="*/ 9077098 w 10402214"/>
              <a:gd name="connsiteY3982" fmla="*/ 7007112 h 9019042"/>
              <a:gd name="connsiteX3983" fmla="*/ 9045772 w 10402214"/>
              <a:gd name="connsiteY3983" fmla="*/ 7020095 h 9019042"/>
              <a:gd name="connsiteX3984" fmla="*/ 9001463 w 10402214"/>
              <a:gd name="connsiteY3984" fmla="*/ 6975786 h 9019042"/>
              <a:gd name="connsiteX3985" fmla="*/ 9045772 w 10402214"/>
              <a:gd name="connsiteY3985" fmla="*/ 6931477 h 9019042"/>
              <a:gd name="connsiteX3986" fmla="*/ 9090083 w 10402214"/>
              <a:gd name="connsiteY3986" fmla="*/ 6975786 h 9019042"/>
              <a:gd name="connsiteX3987" fmla="*/ 9077098 w 10402214"/>
              <a:gd name="connsiteY3987" fmla="*/ 7007112 h 9019042"/>
              <a:gd name="connsiteX3988" fmla="*/ 9622022 w 10402214"/>
              <a:gd name="connsiteY3988" fmla="*/ 6075920 h 9019042"/>
              <a:gd name="connsiteX3989" fmla="*/ 9595034 w 10402214"/>
              <a:gd name="connsiteY3989" fmla="*/ 6089176 h 9019042"/>
              <a:gd name="connsiteX3990" fmla="*/ 9593697 w 10402214"/>
              <a:gd name="connsiteY3990" fmla="*/ 6089259 h 9019042"/>
              <a:gd name="connsiteX3991" fmla="*/ 9553234 w 10402214"/>
              <a:gd name="connsiteY3991" fmla="*/ 6051136 h 9019042"/>
              <a:gd name="connsiteX3992" fmla="*/ 9589977 w 10402214"/>
              <a:gd name="connsiteY3992" fmla="*/ 6010757 h 9019042"/>
              <a:gd name="connsiteX3993" fmla="*/ 9631736 w 10402214"/>
              <a:gd name="connsiteY3993" fmla="*/ 6047459 h 9019042"/>
              <a:gd name="connsiteX3994" fmla="*/ 9622022 w 10402214"/>
              <a:gd name="connsiteY3994" fmla="*/ 6075920 h 9019042"/>
              <a:gd name="connsiteX3995" fmla="*/ 10388004 w 10402214"/>
              <a:gd name="connsiteY3995" fmla="*/ 4759058 h 9019042"/>
              <a:gd name="connsiteX3996" fmla="*/ 10382151 w 10402214"/>
              <a:gd name="connsiteY3996" fmla="*/ 4764492 h 9019042"/>
              <a:gd name="connsiteX3997" fmla="*/ 10376718 w 10402214"/>
              <a:gd name="connsiteY3997" fmla="*/ 4759058 h 9019042"/>
              <a:gd name="connsiteX3998" fmla="*/ 10376719 w 10402214"/>
              <a:gd name="connsiteY3998" fmla="*/ 4758640 h 9019042"/>
              <a:gd name="connsiteX3999" fmla="*/ 10382151 w 10402214"/>
              <a:gd name="connsiteY3999" fmla="*/ 4753206 h 9019042"/>
              <a:gd name="connsiteX4000" fmla="*/ 10388004 w 10402214"/>
              <a:gd name="connsiteY4000" fmla="*/ 4759058 h 9019042"/>
              <a:gd name="connsiteX4001" fmla="*/ 10284756 w 10402214"/>
              <a:gd name="connsiteY4001" fmla="*/ 4989801 h 9019042"/>
              <a:gd name="connsiteX4002" fmla="*/ 10278066 w 10402214"/>
              <a:gd name="connsiteY4002" fmla="*/ 4996071 h 9019042"/>
              <a:gd name="connsiteX4003" fmla="*/ 10271379 w 10402214"/>
              <a:gd name="connsiteY4003" fmla="*/ 4989801 h 9019042"/>
              <a:gd name="connsiteX4004" fmla="*/ 10278067 w 10402214"/>
              <a:gd name="connsiteY4004" fmla="*/ 4983113 h 9019042"/>
              <a:gd name="connsiteX4005" fmla="*/ 10284756 w 10402214"/>
              <a:gd name="connsiteY4005" fmla="*/ 4989801 h 9019042"/>
              <a:gd name="connsiteX4006" fmla="*/ 9910215 w 10402214"/>
              <a:gd name="connsiteY4006" fmla="*/ 5646500 h 9019042"/>
              <a:gd name="connsiteX4007" fmla="*/ 9898930 w 10402214"/>
              <a:gd name="connsiteY4007" fmla="*/ 5657786 h 9019042"/>
              <a:gd name="connsiteX4008" fmla="*/ 9887643 w 10402214"/>
              <a:gd name="connsiteY4008" fmla="*/ 5646500 h 9019042"/>
              <a:gd name="connsiteX4009" fmla="*/ 9898930 w 10402214"/>
              <a:gd name="connsiteY4009" fmla="*/ 5635214 h 9019042"/>
              <a:gd name="connsiteX4010" fmla="*/ 9910215 w 10402214"/>
              <a:gd name="connsiteY4010" fmla="*/ 5646500 h 9019042"/>
              <a:gd name="connsiteX4011" fmla="*/ 10166457 w 10402214"/>
              <a:gd name="connsiteY4011" fmla="*/ 5214692 h 9019042"/>
              <a:gd name="connsiteX4012" fmla="*/ 10162694 w 10402214"/>
              <a:gd name="connsiteY4012" fmla="*/ 5218454 h 9019042"/>
              <a:gd name="connsiteX4013" fmla="*/ 10158932 w 10402214"/>
              <a:gd name="connsiteY4013" fmla="*/ 5214692 h 9019042"/>
              <a:gd name="connsiteX4014" fmla="*/ 10162694 w 10402214"/>
              <a:gd name="connsiteY4014" fmla="*/ 5210930 h 9019042"/>
              <a:gd name="connsiteX4015" fmla="*/ 10166457 w 10402214"/>
              <a:gd name="connsiteY4015" fmla="*/ 5214692 h 9019042"/>
              <a:gd name="connsiteX4016" fmla="*/ 8566517 w 10402214"/>
              <a:gd name="connsiteY4016" fmla="*/ 7987996 h 9019042"/>
              <a:gd name="connsiteX4017" fmla="*/ 8555874 w 10402214"/>
              <a:gd name="connsiteY4017" fmla="*/ 7992401 h 9019042"/>
              <a:gd name="connsiteX4018" fmla="*/ 8540825 w 10402214"/>
              <a:gd name="connsiteY4018" fmla="*/ 7977352 h 9019042"/>
              <a:gd name="connsiteX4019" fmla="*/ 8555874 w 10402214"/>
              <a:gd name="connsiteY4019" fmla="*/ 7962304 h 9019042"/>
              <a:gd name="connsiteX4020" fmla="*/ 8570922 w 10402214"/>
              <a:gd name="connsiteY4020" fmla="*/ 7977352 h 9019042"/>
              <a:gd name="connsiteX4021" fmla="*/ 8566517 w 10402214"/>
              <a:gd name="connsiteY4021" fmla="*/ 7987996 h 9019042"/>
              <a:gd name="connsiteX4022" fmla="*/ 8838712 w 10402214"/>
              <a:gd name="connsiteY4022" fmla="*/ 7520308 h 9019042"/>
              <a:gd name="connsiteX4023" fmla="*/ 8812111 w 10402214"/>
              <a:gd name="connsiteY4023" fmla="*/ 7531328 h 9019042"/>
              <a:gd name="connsiteX4024" fmla="*/ 8774488 w 10402214"/>
              <a:gd name="connsiteY4024" fmla="*/ 7493707 h 9019042"/>
              <a:gd name="connsiteX4025" fmla="*/ 8812111 w 10402214"/>
              <a:gd name="connsiteY4025" fmla="*/ 7456086 h 9019042"/>
              <a:gd name="connsiteX4026" fmla="*/ 8849732 w 10402214"/>
              <a:gd name="connsiteY4026" fmla="*/ 7493707 h 9019042"/>
              <a:gd name="connsiteX4027" fmla="*/ 8838712 w 10402214"/>
              <a:gd name="connsiteY4027" fmla="*/ 7520308 h 9019042"/>
              <a:gd name="connsiteX4028" fmla="*/ 9785648 w 10402214"/>
              <a:gd name="connsiteY4028" fmla="*/ 5886612 h 9019042"/>
              <a:gd name="connsiteX4029" fmla="*/ 9750952 w 10402214"/>
              <a:gd name="connsiteY4029" fmla="*/ 5900651 h 9019042"/>
              <a:gd name="connsiteX4030" fmla="*/ 9702464 w 10402214"/>
              <a:gd name="connsiteY4030" fmla="*/ 5852162 h 9019042"/>
              <a:gd name="connsiteX4031" fmla="*/ 9702464 w 10402214"/>
              <a:gd name="connsiteY4031" fmla="*/ 5851326 h 9019042"/>
              <a:gd name="connsiteX4032" fmla="*/ 9751789 w 10402214"/>
              <a:gd name="connsiteY4032" fmla="*/ 5802836 h 9019042"/>
              <a:gd name="connsiteX4033" fmla="*/ 9800279 w 10402214"/>
              <a:gd name="connsiteY4033" fmla="*/ 5852162 h 9019042"/>
              <a:gd name="connsiteX4034" fmla="*/ 9785648 w 10402214"/>
              <a:gd name="connsiteY4034" fmla="*/ 5886612 h 9019042"/>
              <a:gd name="connsiteX4035" fmla="*/ 10055652 w 10402214"/>
              <a:gd name="connsiteY4035" fmla="*/ 5453550 h 9019042"/>
              <a:gd name="connsiteX4036" fmla="*/ 10036037 w 10402214"/>
              <a:gd name="connsiteY4036" fmla="*/ 5461321 h 9019042"/>
              <a:gd name="connsiteX4037" fmla="*/ 10008867 w 10402214"/>
              <a:gd name="connsiteY4037" fmla="*/ 5433732 h 9019042"/>
              <a:gd name="connsiteX4038" fmla="*/ 10008867 w 10402214"/>
              <a:gd name="connsiteY4038" fmla="*/ 5433314 h 9019042"/>
              <a:gd name="connsiteX4039" fmla="*/ 10036874 w 10402214"/>
              <a:gd name="connsiteY4039" fmla="*/ 5406143 h 9019042"/>
              <a:gd name="connsiteX4040" fmla="*/ 10064045 w 10402214"/>
              <a:gd name="connsiteY4040" fmla="*/ 5434150 h 9019042"/>
              <a:gd name="connsiteX4041" fmla="*/ 10055652 w 10402214"/>
              <a:gd name="connsiteY4041" fmla="*/ 5453550 h 9019042"/>
              <a:gd name="connsiteX4042" fmla="*/ 9271158 w 10402214"/>
              <a:gd name="connsiteY4042" fmla="*/ 6844765 h 9019042"/>
              <a:gd name="connsiteX4043" fmla="*/ 9239730 w 10402214"/>
              <a:gd name="connsiteY4043" fmla="*/ 6857488 h 9019042"/>
              <a:gd name="connsiteX4044" fmla="*/ 9195838 w 10402214"/>
              <a:gd name="connsiteY4044" fmla="*/ 6815687 h 9019042"/>
              <a:gd name="connsiteX4045" fmla="*/ 9195755 w 10402214"/>
              <a:gd name="connsiteY4045" fmla="*/ 6812843 h 9019042"/>
              <a:gd name="connsiteX4046" fmla="*/ 9240441 w 10402214"/>
              <a:gd name="connsiteY4046" fmla="*/ 6768869 h 9019042"/>
              <a:gd name="connsiteX4047" fmla="*/ 9284374 w 10402214"/>
              <a:gd name="connsiteY4047" fmla="*/ 6813514 h 9019042"/>
              <a:gd name="connsiteX4048" fmla="*/ 9271158 w 10402214"/>
              <a:gd name="connsiteY4048" fmla="*/ 6844765 h 9019042"/>
              <a:gd name="connsiteX4049" fmla="*/ 9029476 w 10402214"/>
              <a:gd name="connsiteY4049" fmla="*/ 7349911 h 9019042"/>
              <a:gd name="connsiteX4050" fmla="*/ 9020280 w 10402214"/>
              <a:gd name="connsiteY4050" fmla="*/ 7359107 h 9019042"/>
              <a:gd name="connsiteX4051" fmla="*/ 9016308 w 10402214"/>
              <a:gd name="connsiteY4051" fmla="*/ 7359107 h 9019042"/>
              <a:gd name="connsiteX4052" fmla="*/ 9008868 w 10402214"/>
              <a:gd name="connsiteY4052" fmla="*/ 7347697 h 9019042"/>
              <a:gd name="connsiteX4053" fmla="*/ 9020279 w 10402214"/>
              <a:gd name="connsiteY4053" fmla="*/ 7340297 h 9019042"/>
              <a:gd name="connsiteX4054" fmla="*/ 9029476 w 10402214"/>
              <a:gd name="connsiteY4054" fmla="*/ 7349493 h 9019042"/>
              <a:gd name="connsiteX4055" fmla="*/ 9029476 w 10402214"/>
              <a:gd name="connsiteY4055" fmla="*/ 7349911 h 9019042"/>
              <a:gd name="connsiteX4056" fmla="*/ 9451772 w 10402214"/>
              <a:gd name="connsiteY4056" fmla="*/ 6668238 h 9019042"/>
              <a:gd name="connsiteX4057" fmla="*/ 9427836 w 10402214"/>
              <a:gd name="connsiteY4057" fmla="*/ 6678161 h 9019042"/>
              <a:gd name="connsiteX4058" fmla="*/ 9393977 w 10402214"/>
              <a:gd name="connsiteY4058" fmla="*/ 6644301 h 9019042"/>
              <a:gd name="connsiteX4059" fmla="*/ 9427837 w 10402214"/>
              <a:gd name="connsiteY4059" fmla="*/ 6610442 h 9019042"/>
              <a:gd name="connsiteX4060" fmla="*/ 9461695 w 10402214"/>
              <a:gd name="connsiteY4060" fmla="*/ 6644301 h 9019042"/>
              <a:gd name="connsiteX4061" fmla="*/ 9451772 w 10402214"/>
              <a:gd name="connsiteY4061" fmla="*/ 6668238 h 9019042"/>
              <a:gd name="connsiteX4062" fmla="*/ 8794517 w 10402214"/>
              <a:gd name="connsiteY4062" fmla="*/ 7853580 h 9019042"/>
              <a:gd name="connsiteX4063" fmla="*/ 8774913 w 10402214"/>
              <a:gd name="connsiteY4063" fmla="*/ 7867833 h 9019042"/>
              <a:gd name="connsiteX4064" fmla="*/ 8760658 w 10402214"/>
              <a:gd name="connsiteY4064" fmla="*/ 7853579 h 9019042"/>
              <a:gd name="connsiteX4065" fmla="*/ 8774912 w 10402214"/>
              <a:gd name="connsiteY4065" fmla="*/ 7833974 h 9019042"/>
              <a:gd name="connsiteX4066" fmla="*/ 8780262 w 10402214"/>
              <a:gd name="connsiteY4066" fmla="*/ 7833974 h 9019042"/>
              <a:gd name="connsiteX4067" fmla="*/ 8794517 w 10402214"/>
              <a:gd name="connsiteY4067" fmla="*/ 7853580 h 9019042"/>
              <a:gd name="connsiteX4068" fmla="*/ 9615644 w 10402214"/>
              <a:gd name="connsiteY4068" fmla="*/ 6473873 h 9019042"/>
              <a:gd name="connsiteX4069" fmla="*/ 9603820 w 10402214"/>
              <a:gd name="connsiteY4069" fmla="*/ 6478769 h 9019042"/>
              <a:gd name="connsiteX4070" fmla="*/ 9587099 w 10402214"/>
              <a:gd name="connsiteY4070" fmla="*/ 6462049 h 9019042"/>
              <a:gd name="connsiteX4071" fmla="*/ 9603819 w 10402214"/>
              <a:gd name="connsiteY4071" fmla="*/ 6445328 h 9019042"/>
              <a:gd name="connsiteX4072" fmla="*/ 9620540 w 10402214"/>
              <a:gd name="connsiteY4072" fmla="*/ 6462049 h 9019042"/>
              <a:gd name="connsiteX4073" fmla="*/ 9615644 w 10402214"/>
              <a:gd name="connsiteY4073" fmla="*/ 6473873 h 9019042"/>
              <a:gd name="connsiteX4074" fmla="*/ 9238900 w 10402214"/>
              <a:gd name="connsiteY4074" fmla="*/ 7214664 h 9019042"/>
              <a:gd name="connsiteX4075" fmla="*/ 9221344 w 10402214"/>
              <a:gd name="connsiteY4075" fmla="*/ 7221581 h 9019042"/>
              <a:gd name="connsiteX4076" fmla="*/ 9220925 w 10402214"/>
              <a:gd name="connsiteY4076" fmla="*/ 7221581 h 9019042"/>
              <a:gd name="connsiteX4077" fmla="*/ 9197099 w 10402214"/>
              <a:gd name="connsiteY4077" fmla="*/ 7196918 h 9019042"/>
              <a:gd name="connsiteX4078" fmla="*/ 9197099 w 10402214"/>
              <a:gd name="connsiteY4078" fmla="*/ 7196500 h 9019042"/>
              <a:gd name="connsiteX4079" fmla="*/ 9222179 w 10402214"/>
              <a:gd name="connsiteY4079" fmla="*/ 7172257 h 9019042"/>
              <a:gd name="connsiteX4080" fmla="*/ 9246425 w 10402214"/>
              <a:gd name="connsiteY4080" fmla="*/ 7197336 h 9019042"/>
              <a:gd name="connsiteX4081" fmla="*/ 9238900 w 10402214"/>
              <a:gd name="connsiteY4081" fmla="*/ 7214664 h 9019042"/>
              <a:gd name="connsiteX4082" fmla="*/ 9784946 w 10402214"/>
              <a:gd name="connsiteY4082" fmla="*/ 6285808 h 9019042"/>
              <a:gd name="connsiteX4083" fmla="*/ 9773123 w 10402214"/>
              <a:gd name="connsiteY4083" fmla="*/ 6290705 h 9019042"/>
              <a:gd name="connsiteX4084" fmla="*/ 9756403 w 10402214"/>
              <a:gd name="connsiteY4084" fmla="*/ 6273985 h 9019042"/>
              <a:gd name="connsiteX4085" fmla="*/ 9773123 w 10402214"/>
              <a:gd name="connsiteY4085" fmla="*/ 6257265 h 9019042"/>
              <a:gd name="connsiteX4086" fmla="*/ 9789843 w 10402214"/>
              <a:gd name="connsiteY4086" fmla="*/ 6273985 h 9019042"/>
              <a:gd name="connsiteX4087" fmla="*/ 9784946 w 10402214"/>
              <a:gd name="connsiteY4087" fmla="*/ 6285808 h 9019042"/>
              <a:gd name="connsiteX4088" fmla="*/ 9939901 w 10402214"/>
              <a:gd name="connsiteY4088" fmla="*/ 6077893 h 9019042"/>
              <a:gd name="connsiteX4089" fmla="*/ 9933212 w 10402214"/>
              <a:gd name="connsiteY4089" fmla="*/ 6084581 h 9019042"/>
              <a:gd name="connsiteX4090" fmla="*/ 9926524 w 10402214"/>
              <a:gd name="connsiteY4090" fmla="*/ 6077893 h 9019042"/>
              <a:gd name="connsiteX4091" fmla="*/ 9933212 w 10402214"/>
              <a:gd name="connsiteY4091" fmla="*/ 6071205 h 9019042"/>
              <a:gd name="connsiteX4092" fmla="*/ 9939901 w 10402214"/>
              <a:gd name="connsiteY4092" fmla="*/ 6077893 h 9019042"/>
              <a:gd name="connsiteX4093" fmla="*/ 9000767 w 10402214"/>
              <a:gd name="connsiteY4093" fmla="*/ 7726706 h 9019042"/>
              <a:gd name="connsiteX4094" fmla="*/ 8988945 w 10402214"/>
              <a:gd name="connsiteY4094" fmla="*/ 7731604 h 9019042"/>
              <a:gd name="connsiteX4095" fmla="*/ 8972224 w 10402214"/>
              <a:gd name="connsiteY4095" fmla="*/ 7714882 h 9019042"/>
              <a:gd name="connsiteX4096" fmla="*/ 8988945 w 10402214"/>
              <a:gd name="connsiteY4096" fmla="*/ 7698162 h 9019042"/>
              <a:gd name="connsiteX4097" fmla="*/ 9005665 w 10402214"/>
              <a:gd name="connsiteY4097" fmla="*/ 7714882 h 9019042"/>
              <a:gd name="connsiteX4098" fmla="*/ 9000767 w 10402214"/>
              <a:gd name="connsiteY4098" fmla="*/ 7726706 h 9019042"/>
              <a:gd name="connsiteX4099" fmla="*/ 10094984 w 10402214"/>
              <a:gd name="connsiteY4099" fmla="*/ 5874738 h 9019042"/>
              <a:gd name="connsiteX4100" fmla="*/ 10083697 w 10402214"/>
              <a:gd name="connsiteY4100" fmla="*/ 5886025 h 9019042"/>
              <a:gd name="connsiteX4101" fmla="*/ 10072411 w 10402214"/>
              <a:gd name="connsiteY4101" fmla="*/ 5874738 h 9019042"/>
              <a:gd name="connsiteX4102" fmla="*/ 10083698 w 10402214"/>
              <a:gd name="connsiteY4102" fmla="*/ 5863452 h 9019042"/>
              <a:gd name="connsiteX4103" fmla="*/ 10094984 w 10402214"/>
              <a:gd name="connsiteY4103" fmla="*/ 5874738 h 9019042"/>
              <a:gd name="connsiteX4104" fmla="*/ 9426364 w 10402214"/>
              <a:gd name="connsiteY4104" fmla="*/ 7044955 h 9019042"/>
              <a:gd name="connsiteX4105" fmla="*/ 9415720 w 10402214"/>
              <a:gd name="connsiteY4105" fmla="*/ 7049360 h 9019042"/>
              <a:gd name="connsiteX4106" fmla="*/ 9400671 w 10402214"/>
              <a:gd name="connsiteY4106" fmla="*/ 7034311 h 9019042"/>
              <a:gd name="connsiteX4107" fmla="*/ 9415720 w 10402214"/>
              <a:gd name="connsiteY4107" fmla="*/ 7019264 h 9019042"/>
              <a:gd name="connsiteX4108" fmla="*/ 9430768 w 10402214"/>
              <a:gd name="connsiteY4108" fmla="*/ 7034312 h 9019042"/>
              <a:gd name="connsiteX4109" fmla="*/ 9426364 w 10402214"/>
              <a:gd name="connsiteY4109" fmla="*/ 7044955 h 9019042"/>
              <a:gd name="connsiteX4110" fmla="*/ 9205466 w 10402214"/>
              <a:gd name="connsiteY4110" fmla="*/ 7570207 h 9019042"/>
              <a:gd name="connsiteX4111" fmla="*/ 9196270 w 10402214"/>
              <a:gd name="connsiteY4111" fmla="*/ 7579403 h 9019042"/>
              <a:gd name="connsiteX4112" fmla="*/ 9187074 w 10402214"/>
              <a:gd name="connsiteY4112" fmla="*/ 7570207 h 9019042"/>
              <a:gd name="connsiteX4113" fmla="*/ 9196270 w 10402214"/>
              <a:gd name="connsiteY4113" fmla="*/ 7561011 h 9019042"/>
              <a:gd name="connsiteX4114" fmla="*/ 9205466 w 10402214"/>
              <a:gd name="connsiteY4114" fmla="*/ 7570207 h 9019042"/>
              <a:gd name="connsiteX4115" fmla="*/ 9788169 w 10402214"/>
              <a:gd name="connsiteY4115" fmla="*/ 6684433 h 9019042"/>
              <a:gd name="connsiteX4116" fmla="*/ 9781481 w 10402214"/>
              <a:gd name="connsiteY4116" fmla="*/ 6691122 h 9019042"/>
              <a:gd name="connsiteX4117" fmla="*/ 9774793 w 10402214"/>
              <a:gd name="connsiteY4117" fmla="*/ 6684433 h 9019042"/>
              <a:gd name="connsiteX4118" fmla="*/ 9781481 w 10402214"/>
              <a:gd name="connsiteY4118" fmla="*/ 6677746 h 9019042"/>
              <a:gd name="connsiteX4119" fmla="*/ 9788169 w 10402214"/>
              <a:gd name="connsiteY4119" fmla="*/ 6684433 h 901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</a:cxnLst>
            <a:rect l="l" t="t" r="r" b="b"/>
            <a:pathLst>
              <a:path w="10402214" h="9019042">
                <a:moveTo>
                  <a:pt x="389169" y="2156529"/>
                </a:moveTo>
                <a:cubicBezTo>
                  <a:pt x="389169" y="2158159"/>
                  <a:pt x="387861" y="2159454"/>
                  <a:pt x="386243" y="2159455"/>
                </a:cubicBezTo>
                <a:cubicBezTo>
                  <a:pt x="384626" y="2159455"/>
                  <a:pt x="383317" y="2158159"/>
                  <a:pt x="383317" y="2156529"/>
                </a:cubicBezTo>
                <a:cubicBezTo>
                  <a:pt x="383317" y="2154899"/>
                  <a:pt x="384626" y="2153603"/>
                  <a:pt x="386243" y="2153603"/>
                </a:cubicBezTo>
                <a:cubicBezTo>
                  <a:pt x="387861" y="2153602"/>
                  <a:pt x="389169" y="2154899"/>
                  <a:pt x="389169" y="2156529"/>
                </a:cubicBezTo>
                <a:close/>
                <a:moveTo>
                  <a:pt x="370777" y="2408591"/>
                </a:moveTo>
                <a:cubicBezTo>
                  <a:pt x="370777" y="2413189"/>
                  <a:pt x="367035" y="2416951"/>
                  <a:pt x="362416" y="2416951"/>
                </a:cubicBezTo>
                <a:cubicBezTo>
                  <a:pt x="357797" y="2416951"/>
                  <a:pt x="354056" y="2413189"/>
                  <a:pt x="354056" y="2408591"/>
                </a:cubicBezTo>
                <a:cubicBezTo>
                  <a:pt x="354056" y="2403993"/>
                  <a:pt x="357797" y="2400231"/>
                  <a:pt x="362416" y="2400231"/>
                </a:cubicBezTo>
                <a:cubicBezTo>
                  <a:pt x="367035" y="2400231"/>
                  <a:pt x="370777" y="2403993"/>
                  <a:pt x="370777" y="2408591"/>
                </a:cubicBezTo>
                <a:close/>
                <a:moveTo>
                  <a:pt x="741563" y="1782416"/>
                </a:moveTo>
                <a:cubicBezTo>
                  <a:pt x="741559" y="1787034"/>
                  <a:pt x="737814" y="1790772"/>
                  <a:pt x="733195" y="1790767"/>
                </a:cubicBezTo>
                <a:cubicBezTo>
                  <a:pt x="733053" y="1790767"/>
                  <a:pt x="732911" y="1790763"/>
                  <a:pt x="732764" y="1790755"/>
                </a:cubicBezTo>
                <a:cubicBezTo>
                  <a:pt x="728155" y="1790525"/>
                  <a:pt x="724604" y="1786600"/>
                  <a:pt x="724835" y="1781989"/>
                </a:cubicBezTo>
                <a:cubicBezTo>
                  <a:pt x="724835" y="1777370"/>
                  <a:pt x="728576" y="1773629"/>
                  <a:pt x="733195" y="1773629"/>
                </a:cubicBezTo>
                <a:cubicBezTo>
                  <a:pt x="737814" y="1773629"/>
                  <a:pt x="741555" y="1777370"/>
                  <a:pt x="741555" y="1781989"/>
                </a:cubicBezTo>
                <a:cubicBezTo>
                  <a:pt x="741564" y="1782131"/>
                  <a:pt x="741568" y="1782273"/>
                  <a:pt x="741563" y="1782416"/>
                </a:cubicBezTo>
                <a:close/>
                <a:moveTo>
                  <a:pt x="75659" y="3040626"/>
                </a:moveTo>
                <a:cubicBezTo>
                  <a:pt x="75659" y="3042256"/>
                  <a:pt x="74351" y="3043552"/>
                  <a:pt x="72733" y="3043552"/>
                </a:cubicBezTo>
                <a:cubicBezTo>
                  <a:pt x="71116" y="3043553"/>
                  <a:pt x="69807" y="3042256"/>
                  <a:pt x="69807" y="3040626"/>
                </a:cubicBezTo>
                <a:cubicBezTo>
                  <a:pt x="69807" y="3038997"/>
                  <a:pt x="71116" y="3037701"/>
                  <a:pt x="72733" y="3037700"/>
                </a:cubicBezTo>
                <a:cubicBezTo>
                  <a:pt x="74351" y="3037700"/>
                  <a:pt x="75659" y="3038997"/>
                  <a:pt x="75659" y="3040626"/>
                </a:cubicBezTo>
                <a:close/>
                <a:moveTo>
                  <a:pt x="1290405" y="938857"/>
                </a:moveTo>
                <a:cubicBezTo>
                  <a:pt x="1290405" y="942552"/>
                  <a:pt x="1287412" y="945545"/>
                  <a:pt x="1283716" y="945545"/>
                </a:cubicBezTo>
                <a:cubicBezTo>
                  <a:pt x="1280021" y="945545"/>
                  <a:pt x="1277028" y="942552"/>
                  <a:pt x="1277028" y="938857"/>
                </a:cubicBezTo>
                <a:cubicBezTo>
                  <a:pt x="1277028" y="935162"/>
                  <a:pt x="1280021" y="932169"/>
                  <a:pt x="1283716" y="932169"/>
                </a:cubicBezTo>
                <a:cubicBezTo>
                  <a:pt x="1287412" y="932169"/>
                  <a:pt x="1290405" y="935162"/>
                  <a:pt x="1290405" y="938857"/>
                </a:cubicBezTo>
                <a:close/>
                <a:moveTo>
                  <a:pt x="699463" y="2042991"/>
                </a:moveTo>
                <a:cubicBezTo>
                  <a:pt x="696437" y="2046017"/>
                  <a:pt x="692258" y="2047888"/>
                  <a:pt x="687640" y="2047888"/>
                </a:cubicBezTo>
                <a:cubicBezTo>
                  <a:pt x="678405" y="2047887"/>
                  <a:pt x="670919" y="2040401"/>
                  <a:pt x="670919" y="2031167"/>
                </a:cubicBezTo>
                <a:cubicBezTo>
                  <a:pt x="670920" y="2021932"/>
                  <a:pt x="678406" y="2014446"/>
                  <a:pt x="687641" y="2014447"/>
                </a:cubicBezTo>
                <a:cubicBezTo>
                  <a:pt x="696875" y="2014447"/>
                  <a:pt x="704361" y="2021933"/>
                  <a:pt x="704360" y="2031168"/>
                </a:cubicBezTo>
                <a:cubicBezTo>
                  <a:pt x="704360" y="2035784"/>
                  <a:pt x="702489" y="2039965"/>
                  <a:pt x="699463" y="2042991"/>
                </a:cubicBezTo>
                <a:close/>
                <a:moveTo>
                  <a:pt x="1203175" y="1184959"/>
                </a:moveTo>
                <a:cubicBezTo>
                  <a:pt x="1200529" y="1187455"/>
                  <a:pt x="1196931" y="1188942"/>
                  <a:pt x="1193008" y="1188829"/>
                </a:cubicBezTo>
                <a:cubicBezTo>
                  <a:pt x="1185485" y="1188612"/>
                  <a:pt x="1179431" y="1182559"/>
                  <a:pt x="1179213" y="1175035"/>
                </a:cubicBezTo>
                <a:cubicBezTo>
                  <a:pt x="1179206" y="1174760"/>
                  <a:pt x="1179206" y="1174487"/>
                  <a:pt x="1179213" y="1174211"/>
                </a:cubicBezTo>
                <a:cubicBezTo>
                  <a:pt x="1179439" y="1166365"/>
                  <a:pt x="1185985" y="1160187"/>
                  <a:pt x="1193831" y="1160417"/>
                </a:cubicBezTo>
                <a:cubicBezTo>
                  <a:pt x="1201677" y="1160643"/>
                  <a:pt x="1207856" y="1167190"/>
                  <a:pt x="1207627" y="1175035"/>
                </a:cubicBezTo>
                <a:cubicBezTo>
                  <a:pt x="1207514" y="1178958"/>
                  <a:pt x="1205821" y="1182463"/>
                  <a:pt x="1203175" y="1184959"/>
                </a:cubicBezTo>
                <a:close/>
                <a:moveTo>
                  <a:pt x="369891" y="2663956"/>
                </a:moveTo>
                <a:cubicBezTo>
                  <a:pt x="368420" y="2673320"/>
                  <a:pt x="359646" y="2679673"/>
                  <a:pt x="350295" y="2678209"/>
                </a:cubicBezTo>
                <a:cubicBezTo>
                  <a:pt x="342950" y="2677039"/>
                  <a:pt x="337189" y="2671313"/>
                  <a:pt x="336032" y="2663955"/>
                </a:cubicBezTo>
                <a:cubicBezTo>
                  <a:pt x="334560" y="2654592"/>
                  <a:pt x="340943" y="2645814"/>
                  <a:pt x="350295" y="2644350"/>
                </a:cubicBezTo>
                <a:cubicBezTo>
                  <a:pt x="352063" y="2644059"/>
                  <a:pt x="353863" y="2644058"/>
                  <a:pt x="355633" y="2644350"/>
                </a:cubicBezTo>
                <a:cubicBezTo>
                  <a:pt x="364979" y="2645814"/>
                  <a:pt x="371367" y="2654592"/>
                  <a:pt x="369891" y="2663956"/>
                </a:cubicBezTo>
                <a:close/>
                <a:moveTo>
                  <a:pt x="1123632" y="1425018"/>
                </a:moveTo>
                <a:cubicBezTo>
                  <a:pt x="1121062" y="1427591"/>
                  <a:pt x="1117511" y="1429185"/>
                  <a:pt x="1113586" y="1429186"/>
                </a:cubicBezTo>
                <a:cubicBezTo>
                  <a:pt x="1105898" y="1429190"/>
                  <a:pt x="1099598" y="1423078"/>
                  <a:pt x="1099372" y="1415391"/>
                </a:cubicBezTo>
                <a:cubicBezTo>
                  <a:pt x="1099368" y="1415254"/>
                  <a:pt x="1099364" y="1415115"/>
                  <a:pt x="1099364" y="1414978"/>
                </a:cubicBezTo>
                <a:cubicBezTo>
                  <a:pt x="1099364" y="1407132"/>
                  <a:pt x="1105722" y="1400766"/>
                  <a:pt x="1113572" y="1400762"/>
                </a:cubicBezTo>
                <a:cubicBezTo>
                  <a:pt x="1121423" y="1400757"/>
                  <a:pt x="1127789" y="1407120"/>
                  <a:pt x="1127789" y="1414969"/>
                </a:cubicBezTo>
                <a:cubicBezTo>
                  <a:pt x="1127791" y="1418893"/>
                  <a:pt x="1126203" y="1422446"/>
                  <a:pt x="1123632" y="1425018"/>
                </a:cubicBezTo>
                <a:close/>
                <a:moveTo>
                  <a:pt x="670046" y="2295946"/>
                </a:moveTo>
                <a:cubicBezTo>
                  <a:pt x="666567" y="2299572"/>
                  <a:pt x="661703" y="2301872"/>
                  <a:pt x="656280" y="2301997"/>
                </a:cubicBezTo>
                <a:cubicBezTo>
                  <a:pt x="656138" y="2301997"/>
                  <a:pt x="656000" y="2301997"/>
                  <a:pt x="655856" y="2301997"/>
                </a:cubicBezTo>
                <a:cubicBezTo>
                  <a:pt x="645006" y="2301997"/>
                  <a:pt x="636210" y="2293219"/>
                  <a:pt x="636215" y="2282351"/>
                </a:cubicBezTo>
                <a:cubicBezTo>
                  <a:pt x="636219" y="2271650"/>
                  <a:pt x="644759" y="2262955"/>
                  <a:pt x="655444" y="2262704"/>
                </a:cubicBezTo>
                <a:cubicBezTo>
                  <a:pt x="666290" y="2262495"/>
                  <a:pt x="675273" y="2271106"/>
                  <a:pt x="675504" y="2281933"/>
                </a:cubicBezTo>
                <a:cubicBezTo>
                  <a:pt x="675619" y="2287367"/>
                  <a:pt x="673524" y="2292320"/>
                  <a:pt x="670046" y="2295946"/>
                </a:cubicBezTo>
                <a:close/>
                <a:moveTo>
                  <a:pt x="95322" y="3293525"/>
                </a:moveTo>
                <a:cubicBezTo>
                  <a:pt x="95314" y="3296535"/>
                  <a:pt x="92873" y="3298959"/>
                  <a:pt x="89872" y="3298959"/>
                </a:cubicBezTo>
                <a:cubicBezTo>
                  <a:pt x="86640" y="3298959"/>
                  <a:pt x="84020" y="3296325"/>
                  <a:pt x="84020" y="3293107"/>
                </a:cubicBezTo>
                <a:cubicBezTo>
                  <a:pt x="84020" y="3292981"/>
                  <a:pt x="84024" y="3292814"/>
                  <a:pt x="84036" y="3292689"/>
                </a:cubicBezTo>
                <a:cubicBezTo>
                  <a:pt x="84267" y="3289679"/>
                  <a:pt x="86878" y="3287422"/>
                  <a:pt x="89872" y="3287673"/>
                </a:cubicBezTo>
                <a:cubicBezTo>
                  <a:pt x="92873" y="3287673"/>
                  <a:pt x="95306" y="3290097"/>
                  <a:pt x="95306" y="3293107"/>
                </a:cubicBezTo>
                <a:cubicBezTo>
                  <a:pt x="95318" y="3293231"/>
                  <a:pt x="95322" y="3293399"/>
                  <a:pt x="95322" y="3293525"/>
                </a:cubicBezTo>
                <a:close/>
                <a:moveTo>
                  <a:pt x="1057590" y="1669562"/>
                </a:moveTo>
                <a:cubicBezTo>
                  <a:pt x="1055019" y="1672134"/>
                  <a:pt x="1051465" y="1673724"/>
                  <a:pt x="1047541" y="1673724"/>
                </a:cubicBezTo>
                <a:cubicBezTo>
                  <a:pt x="1039689" y="1673724"/>
                  <a:pt x="1033328" y="1667362"/>
                  <a:pt x="1033327" y="1659511"/>
                </a:cubicBezTo>
                <a:cubicBezTo>
                  <a:pt x="1033327" y="1651661"/>
                  <a:pt x="1039689" y="1645299"/>
                  <a:pt x="1047540" y="1645299"/>
                </a:cubicBezTo>
                <a:cubicBezTo>
                  <a:pt x="1055390" y="1645299"/>
                  <a:pt x="1061752" y="1651661"/>
                  <a:pt x="1061752" y="1659511"/>
                </a:cubicBezTo>
                <a:cubicBezTo>
                  <a:pt x="1061752" y="1663437"/>
                  <a:pt x="1060162" y="1666990"/>
                  <a:pt x="1057590" y="1669562"/>
                </a:cubicBezTo>
                <a:close/>
                <a:moveTo>
                  <a:pt x="364186" y="2928285"/>
                </a:moveTo>
                <a:cubicBezTo>
                  <a:pt x="360631" y="2931838"/>
                  <a:pt x="355720" y="2934033"/>
                  <a:pt x="350294" y="2934033"/>
                </a:cubicBezTo>
                <a:cubicBezTo>
                  <a:pt x="339442" y="2934033"/>
                  <a:pt x="330648" y="2925255"/>
                  <a:pt x="330648" y="2914385"/>
                </a:cubicBezTo>
                <a:cubicBezTo>
                  <a:pt x="330648" y="2903517"/>
                  <a:pt x="339443" y="2894740"/>
                  <a:pt x="350295" y="2894740"/>
                </a:cubicBezTo>
                <a:cubicBezTo>
                  <a:pt x="361145" y="2894740"/>
                  <a:pt x="369941" y="2903518"/>
                  <a:pt x="369941" y="2914386"/>
                </a:cubicBezTo>
                <a:cubicBezTo>
                  <a:pt x="369941" y="2919820"/>
                  <a:pt x="367742" y="2924732"/>
                  <a:pt x="364186" y="2928285"/>
                </a:cubicBezTo>
                <a:close/>
                <a:moveTo>
                  <a:pt x="1889835" y="387497"/>
                </a:moveTo>
                <a:cubicBezTo>
                  <a:pt x="1889835" y="389575"/>
                  <a:pt x="1888151" y="391259"/>
                  <a:pt x="1886073" y="391259"/>
                </a:cubicBezTo>
                <a:cubicBezTo>
                  <a:pt x="1883996" y="391259"/>
                  <a:pt x="1882311" y="389575"/>
                  <a:pt x="1882311" y="387497"/>
                </a:cubicBezTo>
                <a:cubicBezTo>
                  <a:pt x="1882311" y="385419"/>
                  <a:pt x="1883996" y="383735"/>
                  <a:pt x="1886073" y="383735"/>
                </a:cubicBezTo>
                <a:cubicBezTo>
                  <a:pt x="1888151" y="383735"/>
                  <a:pt x="1889835" y="385419"/>
                  <a:pt x="1889835" y="387497"/>
                </a:cubicBezTo>
                <a:close/>
                <a:moveTo>
                  <a:pt x="1769866" y="604865"/>
                </a:moveTo>
                <a:cubicBezTo>
                  <a:pt x="1769867" y="611563"/>
                  <a:pt x="1764440" y="616988"/>
                  <a:pt x="1757744" y="616988"/>
                </a:cubicBezTo>
                <a:cubicBezTo>
                  <a:pt x="1751048" y="616988"/>
                  <a:pt x="1745622" y="611562"/>
                  <a:pt x="1745621" y="604865"/>
                </a:cubicBezTo>
                <a:cubicBezTo>
                  <a:pt x="1745621" y="598169"/>
                  <a:pt x="1751047" y="592743"/>
                  <a:pt x="1757743" y="592743"/>
                </a:cubicBezTo>
                <a:cubicBezTo>
                  <a:pt x="1764440" y="592743"/>
                  <a:pt x="1769866" y="598169"/>
                  <a:pt x="1769866" y="604865"/>
                </a:cubicBezTo>
                <a:close/>
                <a:moveTo>
                  <a:pt x="1009822" y="1922343"/>
                </a:moveTo>
                <a:cubicBezTo>
                  <a:pt x="1005889" y="1926277"/>
                  <a:pt x="1000455" y="1928712"/>
                  <a:pt x="994452" y="1928712"/>
                </a:cubicBezTo>
                <a:cubicBezTo>
                  <a:pt x="983103" y="1927834"/>
                  <a:pt x="974354" y="1918345"/>
                  <a:pt x="974388" y="1906975"/>
                </a:cubicBezTo>
                <a:cubicBezTo>
                  <a:pt x="976452" y="1899744"/>
                  <a:pt x="982095" y="1894101"/>
                  <a:pt x="989319" y="1892052"/>
                </a:cubicBezTo>
                <a:cubicBezTo>
                  <a:pt x="1000860" y="1888750"/>
                  <a:pt x="1012890" y="1895439"/>
                  <a:pt x="1016188" y="1906975"/>
                </a:cubicBezTo>
                <a:cubicBezTo>
                  <a:pt x="1016188" y="1912974"/>
                  <a:pt x="1013756" y="1918407"/>
                  <a:pt x="1009822" y="1922343"/>
                </a:cubicBezTo>
                <a:close/>
                <a:moveTo>
                  <a:pt x="650944" y="2548730"/>
                </a:moveTo>
                <a:cubicBezTo>
                  <a:pt x="647388" y="2552283"/>
                  <a:pt x="642477" y="2554477"/>
                  <a:pt x="637051" y="2554477"/>
                </a:cubicBezTo>
                <a:cubicBezTo>
                  <a:pt x="626199" y="2554477"/>
                  <a:pt x="617405" y="2545699"/>
                  <a:pt x="617404" y="2534830"/>
                </a:cubicBezTo>
                <a:cubicBezTo>
                  <a:pt x="617404" y="2523962"/>
                  <a:pt x="626199" y="2515184"/>
                  <a:pt x="637051" y="2515184"/>
                </a:cubicBezTo>
                <a:cubicBezTo>
                  <a:pt x="647902" y="2515185"/>
                  <a:pt x="656697" y="2523962"/>
                  <a:pt x="656697" y="2534830"/>
                </a:cubicBezTo>
                <a:cubicBezTo>
                  <a:pt x="656697" y="2540265"/>
                  <a:pt x="654498" y="2545177"/>
                  <a:pt x="650944" y="2548730"/>
                </a:cubicBezTo>
                <a:close/>
                <a:moveTo>
                  <a:pt x="1653658" y="830592"/>
                </a:moveTo>
                <a:cubicBezTo>
                  <a:pt x="1653659" y="837289"/>
                  <a:pt x="1648232" y="842715"/>
                  <a:pt x="1641535" y="842715"/>
                </a:cubicBezTo>
                <a:cubicBezTo>
                  <a:pt x="1634839" y="842715"/>
                  <a:pt x="1629413" y="837289"/>
                  <a:pt x="1629413" y="830592"/>
                </a:cubicBezTo>
                <a:cubicBezTo>
                  <a:pt x="1629413" y="823895"/>
                  <a:pt x="1634839" y="818469"/>
                  <a:pt x="1641535" y="818469"/>
                </a:cubicBezTo>
                <a:cubicBezTo>
                  <a:pt x="1648232" y="818470"/>
                  <a:pt x="1653658" y="823896"/>
                  <a:pt x="1653658" y="830592"/>
                </a:cubicBezTo>
                <a:close/>
                <a:moveTo>
                  <a:pt x="1547493" y="1061762"/>
                </a:moveTo>
                <a:cubicBezTo>
                  <a:pt x="1547488" y="1066841"/>
                  <a:pt x="1543367" y="1070954"/>
                  <a:pt x="1538287" y="1070950"/>
                </a:cubicBezTo>
                <a:cubicBezTo>
                  <a:pt x="1536971" y="1071230"/>
                  <a:pt x="1535612" y="1071230"/>
                  <a:pt x="1534300" y="1070950"/>
                </a:cubicBezTo>
                <a:cubicBezTo>
                  <a:pt x="1529104" y="1069846"/>
                  <a:pt x="1525788" y="1064747"/>
                  <a:pt x="1526889" y="1059551"/>
                </a:cubicBezTo>
                <a:cubicBezTo>
                  <a:pt x="1527988" y="1054355"/>
                  <a:pt x="1533091" y="1051040"/>
                  <a:pt x="1538288" y="1052139"/>
                </a:cubicBezTo>
                <a:cubicBezTo>
                  <a:pt x="1543367" y="1052138"/>
                  <a:pt x="1547484" y="1056257"/>
                  <a:pt x="1547484" y="1061335"/>
                </a:cubicBezTo>
                <a:cubicBezTo>
                  <a:pt x="1547493" y="1061478"/>
                  <a:pt x="1547493" y="1061620"/>
                  <a:pt x="1547493" y="1061762"/>
                </a:cubicBezTo>
                <a:close/>
                <a:moveTo>
                  <a:pt x="126240" y="3544750"/>
                </a:moveTo>
                <a:cubicBezTo>
                  <a:pt x="126240" y="3549348"/>
                  <a:pt x="122498" y="3553110"/>
                  <a:pt x="117879" y="3553111"/>
                </a:cubicBezTo>
                <a:cubicBezTo>
                  <a:pt x="113261" y="3553111"/>
                  <a:pt x="109519" y="3549348"/>
                  <a:pt x="109519" y="3544750"/>
                </a:cubicBezTo>
                <a:cubicBezTo>
                  <a:pt x="109519" y="3540152"/>
                  <a:pt x="113260" y="3536390"/>
                  <a:pt x="117879" y="3536390"/>
                </a:cubicBezTo>
                <a:cubicBezTo>
                  <a:pt x="122497" y="3536390"/>
                  <a:pt x="126240" y="3540152"/>
                  <a:pt x="126240" y="3544750"/>
                </a:cubicBezTo>
                <a:close/>
                <a:moveTo>
                  <a:pt x="1460118" y="1297931"/>
                </a:moveTo>
                <a:cubicBezTo>
                  <a:pt x="1460119" y="1304627"/>
                  <a:pt x="1454692" y="1310053"/>
                  <a:pt x="1447996" y="1310054"/>
                </a:cubicBezTo>
                <a:cubicBezTo>
                  <a:pt x="1441300" y="1310054"/>
                  <a:pt x="1435874" y="1304628"/>
                  <a:pt x="1435873" y="1297930"/>
                </a:cubicBezTo>
                <a:cubicBezTo>
                  <a:pt x="1435873" y="1291234"/>
                  <a:pt x="1441299" y="1285808"/>
                  <a:pt x="1447995" y="1285808"/>
                </a:cubicBezTo>
                <a:cubicBezTo>
                  <a:pt x="1454692" y="1285809"/>
                  <a:pt x="1460118" y="1291235"/>
                  <a:pt x="1460118" y="1297931"/>
                </a:cubicBezTo>
                <a:close/>
                <a:moveTo>
                  <a:pt x="383697" y="3188154"/>
                </a:moveTo>
                <a:cubicBezTo>
                  <a:pt x="378250" y="3193599"/>
                  <a:pt x="370726" y="3196964"/>
                  <a:pt x="362416" y="3196964"/>
                </a:cubicBezTo>
                <a:cubicBezTo>
                  <a:pt x="345797" y="3196964"/>
                  <a:pt x="332320" y="3183503"/>
                  <a:pt x="332320" y="3166867"/>
                </a:cubicBezTo>
                <a:cubicBezTo>
                  <a:pt x="332320" y="3150229"/>
                  <a:pt x="345797" y="3136770"/>
                  <a:pt x="362417" y="3136770"/>
                </a:cubicBezTo>
                <a:cubicBezTo>
                  <a:pt x="379036" y="3136769"/>
                  <a:pt x="392514" y="3150230"/>
                  <a:pt x="392514" y="3166866"/>
                </a:cubicBezTo>
                <a:cubicBezTo>
                  <a:pt x="392513" y="3175185"/>
                  <a:pt x="389144" y="3182709"/>
                  <a:pt x="383697" y="3188154"/>
                </a:cubicBezTo>
                <a:close/>
                <a:moveTo>
                  <a:pt x="973962" y="2176203"/>
                </a:moveTo>
                <a:cubicBezTo>
                  <a:pt x="969044" y="2181120"/>
                  <a:pt x="962252" y="2184160"/>
                  <a:pt x="954750" y="2184161"/>
                </a:cubicBezTo>
                <a:cubicBezTo>
                  <a:pt x="939743" y="2184161"/>
                  <a:pt x="927578" y="2171996"/>
                  <a:pt x="927578" y="2156990"/>
                </a:cubicBezTo>
                <a:cubicBezTo>
                  <a:pt x="927578" y="2141984"/>
                  <a:pt x="939743" y="2129819"/>
                  <a:pt x="954749" y="2129819"/>
                </a:cubicBezTo>
                <a:cubicBezTo>
                  <a:pt x="969755" y="2129819"/>
                  <a:pt x="981920" y="2141984"/>
                  <a:pt x="981920" y="2156990"/>
                </a:cubicBezTo>
                <a:cubicBezTo>
                  <a:pt x="981920" y="2164493"/>
                  <a:pt x="978879" y="2171285"/>
                  <a:pt x="973962" y="2176203"/>
                </a:cubicBezTo>
                <a:close/>
                <a:moveTo>
                  <a:pt x="645559" y="2802087"/>
                </a:moveTo>
                <a:cubicBezTo>
                  <a:pt x="641776" y="2805870"/>
                  <a:pt x="636551" y="2808210"/>
                  <a:pt x="630781" y="2808211"/>
                </a:cubicBezTo>
                <a:cubicBezTo>
                  <a:pt x="619239" y="2808212"/>
                  <a:pt x="609880" y="2798848"/>
                  <a:pt x="609880" y="2787310"/>
                </a:cubicBezTo>
                <a:cubicBezTo>
                  <a:pt x="609881" y="2775773"/>
                  <a:pt x="619239" y="2766410"/>
                  <a:pt x="630781" y="2766410"/>
                </a:cubicBezTo>
                <a:cubicBezTo>
                  <a:pt x="642322" y="2766411"/>
                  <a:pt x="651681" y="2775773"/>
                  <a:pt x="651681" y="2787310"/>
                </a:cubicBezTo>
                <a:cubicBezTo>
                  <a:pt x="651681" y="2793079"/>
                  <a:pt x="649342" y="2798305"/>
                  <a:pt x="645559" y="2802087"/>
                </a:cubicBezTo>
                <a:close/>
                <a:moveTo>
                  <a:pt x="1385981" y="1553782"/>
                </a:moveTo>
                <a:cubicBezTo>
                  <a:pt x="1382124" y="1557487"/>
                  <a:pt x="1376852" y="1559722"/>
                  <a:pt x="1371082" y="1559606"/>
                </a:cubicBezTo>
                <a:cubicBezTo>
                  <a:pt x="1370940" y="1559606"/>
                  <a:pt x="1370802" y="1559607"/>
                  <a:pt x="1370660" y="1559603"/>
                </a:cubicBezTo>
                <a:cubicBezTo>
                  <a:pt x="1359347" y="1559373"/>
                  <a:pt x="1350369" y="1550017"/>
                  <a:pt x="1350599" y="1538706"/>
                </a:cubicBezTo>
                <a:cubicBezTo>
                  <a:pt x="1350599" y="1538567"/>
                  <a:pt x="1350599" y="1538430"/>
                  <a:pt x="1350604" y="1538292"/>
                </a:cubicBezTo>
                <a:cubicBezTo>
                  <a:pt x="1350833" y="1526751"/>
                  <a:pt x="1360377" y="1517584"/>
                  <a:pt x="1371918" y="1517813"/>
                </a:cubicBezTo>
                <a:cubicBezTo>
                  <a:pt x="1383458" y="1518043"/>
                  <a:pt x="1392626" y="1527587"/>
                  <a:pt x="1392397" y="1539127"/>
                </a:cubicBezTo>
                <a:cubicBezTo>
                  <a:pt x="1392282" y="1544899"/>
                  <a:pt x="1389838" y="1550076"/>
                  <a:pt x="1385981" y="1553782"/>
                </a:cubicBezTo>
                <a:close/>
                <a:moveTo>
                  <a:pt x="942471" y="2423080"/>
                </a:moveTo>
                <a:cubicBezTo>
                  <a:pt x="938765" y="2426785"/>
                  <a:pt x="933644" y="2429074"/>
                  <a:pt x="927989" y="2429074"/>
                </a:cubicBezTo>
                <a:cubicBezTo>
                  <a:pt x="927704" y="2429074"/>
                  <a:pt x="927420" y="2429074"/>
                  <a:pt x="927136" y="2429074"/>
                </a:cubicBezTo>
                <a:cubicBezTo>
                  <a:pt x="915824" y="2429074"/>
                  <a:pt x="906662" y="2419919"/>
                  <a:pt x="906670" y="2408591"/>
                </a:cubicBezTo>
                <a:cubicBezTo>
                  <a:pt x="906670" y="2397054"/>
                  <a:pt x="916029" y="2387691"/>
                  <a:pt x="927570" y="2387691"/>
                </a:cubicBezTo>
                <a:cubicBezTo>
                  <a:pt x="939111" y="2387691"/>
                  <a:pt x="948471" y="2397055"/>
                  <a:pt x="948470" y="2408591"/>
                </a:cubicBezTo>
                <a:cubicBezTo>
                  <a:pt x="948470" y="2414255"/>
                  <a:pt x="946178" y="2419376"/>
                  <a:pt x="942471" y="2423080"/>
                </a:cubicBezTo>
                <a:close/>
                <a:moveTo>
                  <a:pt x="1319793" y="1795526"/>
                </a:moveTo>
                <a:cubicBezTo>
                  <a:pt x="1316767" y="1798553"/>
                  <a:pt x="1312587" y="1800424"/>
                  <a:pt x="1307970" y="1800424"/>
                </a:cubicBezTo>
                <a:cubicBezTo>
                  <a:pt x="1298736" y="1800424"/>
                  <a:pt x="1291250" y="1792938"/>
                  <a:pt x="1291250" y="1783704"/>
                </a:cubicBezTo>
                <a:cubicBezTo>
                  <a:pt x="1291250" y="1774469"/>
                  <a:pt x="1298736" y="1766983"/>
                  <a:pt x="1307970" y="1766983"/>
                </a:cubicBezTo>
                <a:cubicBezTo>
                  <a:pt x="1317205" y="1766983"/>
                  <a:pt x="1324691" y="1774469"/>
                  <a:pt x="1324691" y="1783704"/>
                </a:cubicBezTo>
                <a:cubicBezTo>
                  <a:pt x="1324690" y="1788321"/>
                  <a:pt x="1322819" y="1792501"/>
                  <a:pt x="1319793" y="1795526"/>
                </a:cubicBezTo>
                <a:close/>
                <a:moveTo>
                  <a:pt x="170390" y="3796477"/>
                </a:moveTo>
                <a:cubicBezTo>
                  <a:pt x="169487" y="3802623"/>
                  <a:pt x="163760" y="3806927"/>
                  <a:pt x="157590" y="3806008"/>
                </a:cubicBezTo>
                <a:cubicBezTo>
                  <a:pt x="151684" y="3805131"/>
                  <a:pt x="147470" y="3799822"/>
                  <a:pt x="147976" y="3793886"/>
                </a:cubicBezTo>
                <a:cubicBezTo>
                  <a:pt x="147997" y="3793677"/>
                  <a:pt x="148022" y="3793426"/>
                  <a:pt x="148056" y="3793217"/>
                </a:cubicBezTo>
                <a:cubicBezTo>
                  <a:pt x="148954" y="3787031"/>
                  <a:pt x="154685" y="3782767"/>
                  <a:pt x="160855" y="3783687"/>
                </a:cubicBezTo>
                <a:cubicBezTo>
                  <a:pt x="167021" y="3784564"/>
                  <a:pt x="171293" y="3790291"/>
                  <a:pt x="170390" y="3796477"/>
                </a:cubicBezTo>
                <a:close/>
                <a:moveTo>
                  <a:pt x="407754" y="3440791"/>
                </a:moveTo>
                <a:cubicBezTo>
                  <a:pt x="402163" y="3446089"/>
                  <a:pt x="394551" y="3449256"/>
                  <a:pt x="386243" y="3449026"/>
                </a:cubicBezTo>
                <a:cubicBezTo>
                  <a:pt x="386092" y="3449026"/>
                  <a:pt x="385938" y="3449026"/>
                  <a:pt x="385786" y="3449026"/>
                </a:cubicBezTo>
                <a:cubicBezTo>
                  <a:pt x="369180" y="3448315"/>
                  <a:pt x="356284" y="3434270"/>
                  <a:pt x="356982" y="3417674"/>
                </a:cubicBezTo>
                <a:cubicBezTo>
                  <a:pt x="357672" y="3401245"/>
                  <a:pt x="371425" y="3388414"/>
                  <a:pt x="387862" y="3388874"/>
                </a:cubicBezTo>
                <a:cubicBezTo>
                  <a:pt x="404477" y="3389291"/>
                  <a:pt x="417587" y="3403127"/>
                  <a:pt x="417138" y="3419765"/>
                </a:cubicBezTo>
                <a:cubicBezTo>
                  <a:pt x="416915" y="3428062"/>
                  <a:pt x="413345" y="3435493"/>
                  <a:pt x="407754" y="3440791"/>
                </a:cubicBezTo>
                <a:close/>
                <a:moveTo>
                  <a:pt x="652848" y="3056038"/>
                </a:moveTo>
                <a:cubicBezTo>
                  <a:pt x="648914" y="3059972"/>
                  <a:pt x="643480" y="3062405"/>
                  <a:pt x="637478" y="3062405"/>
                </a:cubicBezTo>
                <a:cubicBezTo>
                  <a:pt x="625474" y="3062405"/>
                  <a:pt x="615741" y="3052673"/>
                  <a:pt x="615741" y="3040669"/>
                </a:cubicBezTo>
                <a:cubicBezTo>
                  <a:pt x="615741" y="3028665"/>
                  <a:pt x="625474" y="3018932"/>
                  <a:pt x="637479" y="3018932"/>
                </a:cubicBezTo>
                <a:cubicBezTo>
                  <a:pt x="649482" y="3018932"/>
                  <a:pt x="659215" y="3028664"/>
                  <a:pt x="659214" y="3040669"/>
                </a:cubicBezTo>
                <a:cubicBezTo>
                  <a:pt x="659215" y="3046671"/>
                  <a:pt x="656781" y="3052105"/>
                  <a:pt x="652848" y="3056038"/>
                </a:cubicBezTo>
                <a:close/>
                <a:moveTo>
                  <a:pt x="2020256" y="728179"/>
                </a:moveTo>
                <a:cubicBezTo>
                  <a:pt x="2020257" y="732799"/>
                  <a:pt x="2016514" y="736539"/>
                  <a:pt x="2011895" y="736539"/>
                </a:cubicBezTo>
                <a:cubicBezTo>
                  <a:pt x="2007276" y="736539"/>
                  <a:pt x="2003535" y="732798"/>
                  <a:pt x="2003535" y="728179"/>
                </a:cubicBezTo>
                <a:cubicBezTo>
                  <a:pt x="2003536" y="723564"/>
                  <a:pt x="2007276" y="719819"/>
                  <a:pt x="2011895" y="719819"/>
                </a:cubicBezTo>
                <a:cubicBezTo>
                  <a:pt x="2016511" y="719819"/>
                  <a:pt x="2020257" y="723560"/>
                  <a:pt x="2020256" y="728179"/>
                </a:cubicBezTo>
                <a:close/>
                <a:moveTo>
                  <a:pt x="2150267" y="511238"/>
                </a:moveTo>
                <a:cubicBezTo>
                  <a:pt x="2150262" y="515857"/>
                  <a:pt x="2146517" y="519594"/>
                  <a:pt x="2141898" y="519590"/>
                </a:cubicBezTo>
                <a:cubicBezTo>
                  <a:pt x="2141756" y="519590"/>
                  <a:pt x="2141614" y="519586"/>
                  <a:pt x="2141471" y="519578"/>
                </a:cubicBezTo>
                <a:cubicBezTo>
                  <a:pt x="2136857" y="519348"/>
                  <a:pt x="2133308" y="515422"/>
                  <a:pt x="2133538" y="510812"/>
                </a:cubicBezTo>
                <a:cubicBezTo>
                  <a:pt x="2133538" y="506193"/>
                  <a:pt x="2137279" y="502452"/>
                  <a:pt x="2141898" y="502452"/>
                </a:cubicBezTo>
                <a:cubicBezTo>
                  <a:pt x="2146513" y="502452"/>
                  <a:pt x="2150258" y="506193"/>
                  <a:pt x="2150258" y="510812"/>
                </a:cubicBezTo>
                <a:cubicBezTo>
                  <a:pt x="2150267" y="510954"/>
                  <a:pt x="2150270" y="511096"/>
                  <a:pt x="2150267" y="511238"/>
                </a:cubicBezTo>
                <a:close/>
                <a:moveTo>
                  <a:pt x="1275189" y="2048510"/>
                </a:moveTo>
                <a:cubicBezTo>
                  <a:pt x="1270953" y="2052747"/>
                  <a:pt x="1265101" y="2055370"/>
                  <a:pt x="1258636" y="2055370"/>
                </a:cubicBezTo>
                <a:cubicBezTo>
                  <a:pt x="1245708" y="2055370"/>
                  <a:pt x="1235228" y="2044878"/>
                  <a:pt x="1235228" y="2031961"/>
                </a:cubicBezTo>
                <a:cubicBezTo>
                  <a:pt x="1235227" y="2019045"/>
                  <a:pt x="1245707" y="2008554"/>
                  <a:pt x="1258637" y="2008553"/>
                </a:cubicBezTo>
                <a:cubicBezTo>
                  <a:pt x="1271565" y="2008554"/>
                  <a:pt x="1282046" y="2019045"/>
                  <a:pt x="1282046" y="2031961"/>
                </a:cubicBezTo>
                <a:cubicBezTo>
                  <a:pt x="1282045" y="2038420"/>
                  <a:pt x="1279425" y="2044272"/>
                  <a:pt x="1275189" y="2048510"/>
                </a:cubicBezTo>
                <a:close/>
                <a:moveTo>
                  <a:pt x="2287366" y="301806"/>
                </a:moveTo>
                <a:cubicBezTo>
                  <a:pt x="2287366" y="303424"/>
                  <a:pt x="2286058" y="304732"/>
                  <a:pt x="2284440" y="304732"/>
                </a:cubicBezTo>
                <a:cubicBezTo>
                  <a:pt x="2282822" y="304732"/>
                  <a:pt x="2281514" y="303424"/>
                  <a:pt x="2281514" y="301806"/>
                </a:cubicBezTo>
                <a:cubicBezTo>
                  <a:pt x="2281514" y="300188"/>
                  <a:pt x="2282822" y="298880"/>
                  <a:pt x="2284440" y="298880"/>
                </a:cubicBezTo>
                <a:cubicBezTo>
                  <a:pt x="2286058" y="298880"/>
                  <a:pt x="2287366" y="300188"/>
                  <a:pt x="2287366" y="301806"/>
                </a:cubicBezTo>
                <a:close/>
                <a:moveTo>
                  <a:pt x="1907793" y="964738"/>
                </a:moveTo>
                <a:cubicBezTo>
                  <a:pt x="1904700" y="967849"/>
                  <a:pt x="1900421" y="969779"/>
                  <a:pt x="1895688" y="969791"/>
                </a:cubicBezTo>
                <a:cubicBezTo>
                  <a:pt x="1894960" y="969812"/>
                  <a:pt x="1894230" y="969788"/>
                  <a:pt x="1893505" y="969716"/>
                </a:cubicBezTo>
                <a:cubicBezTo>
                  <a:pt x="1884317" y="968788"/>
                  <a:pt x="1877621" y="960586"/>
                  <a:pt x="1878550" y="951398"/>
                </a:cubicBezTo>
                <a:cubicBezTo>
                  <a:pt x="1879206" y="942461"/>
                  <a:pt x="1886633" y="935539"/>
                  <a:pt x="1895597" y="935514"/>
                </a:cubicBezTo>
                <a:cubicBezTo>
                  <a:pt x="1905060" y="935490"/>
                  <a:pt x="1912755" y="943142"/>
                  <a:pt x="1912781" y="952606"/>
                </a:cubicBezTo>
                <a:cubicBezTo>
                  <a:pt x="1912793" y="957339"/>
                  <a:pt x="1910886" y="961628"/>
                  <a:pt x="1907793" y="964738"/>
                </a:cubicBezTo>
                <a:close/>
                <a:moveTo>
                  <a:pt x="932050" y="2678512"/>
                </a:moveTo>
                <a:cubicBezTo>
                  <a:pt x="927587" y="2682974"/>
                  <a:pt x="921422" y="2685733"/>
                  <a:pt x="914612" y="2685733"/>
                </a:cubicBezTo>
                <a:cubicBezTo>
                  <a:pt x="914333" y="2685733"/>
                  <a:pt x="914048" y="2685733"/>
                  <a:pt x="913767" y="2685732"/>
                </a:cubicBezTo>
                <a:cubicBezTo>
                  <a:pt x="900378" y="2685482"/>
                  <a:pt x="889716" y="2674447"/>
                  <a:pt x="889949" y="2661070"/>
                </a:cubicBezTo>
                <a:cubicBezTo>
                  <a:pt x="889949" y="2647442"/>
                  <a:pt x="900993" y="2636408"/>
                  <a:pt x="914613" y="2636408"/>
                </a:cubicBezTo>
                <a:cubicBezTo>
                  <a:pt x="928230" y="2636408"/>
                  <a:pt x="939274" y="2647443"/>
                  <a:pt x="939274" y="2661071"/>
                </a:cubicBezTo>
                <a:cubicBezTo>
                  <a:pt x="939274" y="2667885"/>
                  <a:pt x="936514" y="2674050"/>
                  <a:pt x="932050" y="2678512"/>
                </a:cubicBezTo>
                <a:close/>
                <a:moveTo>
                  <a:pt x="1803726" y="1183813"/>
                </a:moveTo>
                <a:cubicBezTo>
                  <a:pt x="1803726" y="1190046"/>
                  <a:pt x="1798672" y="1195099"/>
                  <a:pt x="1792439" y="1195099"/>
                </a:cubicBezTo>
                <a:cubicBezTo>
                  <a:pt x="1786207" y="1195099"/>
                  <a:pt x="1781153" y="1190046"/>
                  <a:pt x="1781153" y="1183813"/>
                </a:cubicBezTo>
                <a:cubicBezTo>
                  <a:pt x="1781153" y="1177580"/>
                  <a:pt x="1786207" y="1172527"/>
                  <a:pt x="1792439" y="1172527"/>
                </a:cubicBezTo>
                <a:cubicBezTo>
                  <a:pt x="1798672" y="1172527"/>
                  <a:pt x="1803726" y="1177580"/>
                  <a:pt x="1803726" y="1183813"/>
                </a:cubicBezTo>
                <a:close/>
                <a:moveTo>
                  <a:pt x="2442867" y="101577"/>
                </a:moveTo>
                <a:cubicBezTo>
                  <a:pt x="2442867" y="103654"/>
                  <a:pt x="2441183" y="105339"/>
                  <a:pt x="2439104" y="105339"/>
                </a:cubicBezTo>
                <a:cubicBezTo>
                  <a:pt x="2437027" y="105339"/>
                  <a:pt x="2435343" y="103654"/>
                  <a:pt x="2435342" y="101577"/>
                </a:cubicBezTo>
                <a:cubicBezTo>
                  <a:pt x="2435342" y="99499"/>
                  <a:pt x="2437027" y="97815"/>
                  <a:pt x="2439104" y="97815"/>
                </a:cubicBezTo>
                <a:cubicBezTo>
                  <a:pt x="2441183" y="97815"/>
                  <a:pt x="2442866" y="99499"/>
                  <a:pt x="2442867" y="101577"/>
                </a:cubicBezTo>
                <a:close/>
                <a:moveTo>
                  <a:pt x="1713016" y="1420827"/>
                </a:moveTo>
                <a:cubicBezTo>
                  <a:pt x="1713021" y="1425977"/>
                  <a:pt x="1708965" y="1430215"/>
                  <a:pt x="1703819" y="1430441"/>
                </a:cubicBezTo>
                <a:cubicBezTo>
                  <a:pt x="1698510" y="1430440"/>
                  <a:pt x="1694205" y="1426135"/>
                  <a:pt x="1694205" y="1420827"/>
                </a:cubicBezTo>
                <a:cubicBezTo>
                  <a:pt x="1694205" y="1420684"/>
                  <a:pt x="1694209" y="1420542"/>
                  <a:pt x="1694213" y="1420400"/>
                </a:cubicBezTo>
                <a:cubicBezTo>
                  <a:pt x="1694447" y="1415325"/>
                  <a:pt x="1698745" y="1411400"/>
                  <a:pt x="1703819" y="1411630"/>
                </a:cubicBezTo>
                <a:cubicBezTo>
                  <a:pt x="1708898" y="1411630"/>
                  <a:pt x="1713016" y="1415748"/>
                  <a:pt x="1713016" y="1420827"/>
                </a:cubicBezTo>
                <a:close/>
                <a:moveTo>
                  <a:pt x="220420" y="4054052"/>
                </a:moveTo>
                <a:cubicBezTo>
                  <a:pt x="217394" y="4057078"/>
                  <a:pt x="213215" y="4058949"/>
                  <a:pt x="208597" y="4058949"/>
                </a:cubicBezTo>
                <a:cubicBezTo>
                  <a:pt x="199362" y="4058949"/>
                  <a:pt x="191876" y="4051463"/>
                  <a:pt x="191876" y="4042229"/>
                </a:cubicBezTo>
                <a:cubicBezTo>
                  <a:pt x="191877" y="4032994"/>
                  <a:pt x="199362" y="4025508"/>
                  <a:pt x="208597" y="4025508"/>
                </a:cubicBezTo>
                <a:cubicBezTo>
                  <a:pt x="217832" y="4025508"/>
                  <a:pt x="225317" y="4032994"/>
                  <a:pt x="225317" y="4042229"/>
                </a:cubicBezTo>
                <a:cubicBezTo>
                  <a:pt x="225317" y="4046846"/>
                  <a:pt x="223446" y="4051026"/>
                  <a:pt x="220420" y="4054052"/>
                </a:cubicBezTo>
                <a:close/>
                <a:moveTo>
                  <a:pt x="1239658" y="2299317"/>
                </a:moveTo>
                <a:cubicBezTo>
                  <a:pt x="1235422" y="2303554"/>
                  <a:pt x="1229569" y="2306178"/>
                  <a:pt x="1223105" y="2306178"/>
                </a:cubicBezTo>
                <a:cubicBezTo>
                  <a:pt x="1210177" y="2306178"/>
                  <a:pt x="1199697" y="2295686"/>
                  <a:pt x="1199697" y="2282768"/>
                </a:cubicBezTo>
                <a:cubicBezTo>
                  <a:pt x="1199696" y="2269853"/>
                  <a:pt x="1210176" y="2259361"/>
                  <a:pt x="1223106" y="2259361"/>
                </a:cubicBezTo>
                <a:cubicBezTo>
                  <a:pt x="1236035" y="2259361"/>
                  <a:pt x="1246514" y="2269852"/>
                  <a:pt x="1246514" y="2282769"/>
                </a:cubicBezTo>
                <a:cubicBezTo>
                  <a:pt x="1246514" y="2289227"/>
                  <a:pt x="1243894" y="2295079"/>
                  <a:pt x="1239658" y="2299317"/>
                </a:cubicBezTo>
                <a:close/>
                <a:moveTo>
                  <a:pt x="24244" y="4411709"/>
                </a:moveTo>
                <a:cubicBezTo>
                  <a:pt x="24244" y="4418397"/>
                  <a:pt x="18819" y="4423831"/>
                  <a:pt x="12122" y="4423832"/>
                </a:cubicBezTo>
                <a:cubicBezTo>
                  <a:pt x="5426" y="4423832"/>
                  <a:pt x="0" y="4418396"/>
                  <a:pt x="0" y="4411708"/>
                </a:cubicBezTo>
                <a:cubicBezTo>
                  <a:pt x="0" y="4405020"/>
                  <a:pt x="5426" y="4399586"/>
                  <a:pt x="12122" y="4399586"/>
                </a:cubicBezTo>
                <a:cubicBezTo>
                  <a:pt x="18819" y="4399587"/>
                  <a:pt x="24245" y="4405020"/>
                  <a:pt x="24244" y="4411709"/>
                </a:cubicBezTo>
                <a:close/>
                <a:moveTo>
                  <a:pt x="445246" y="3692967"/>
                </a:moveTo>
                <a:cubicBezTo>
                  <a:pt x="439195" y="3698871"/>
                  <a:pt x="430894" y="3702466"/>
                  <a:pt x="421775" y="3702341"/>
                </a:cubicBezTo>
                <a:cubicBezTo>
                  <a:pt x="403700" y="3702131"/>
                  <a:pt x="389170" y="3687375"/>
                  <a:pt x="389170" y="3669318"/>
                </a:cubicBezTo>
                <a:cubicBezTo>
                  <a:pt x="389170" y="3669192"/>
                  <a:pt x="389170" y="3669026"/>
                  <a:pt x="389173" y="3668900"/>
                </a:cubicBezTo>
                <a:cubicBezTo>
                  <a:pt x="389404" y="3650674"/>
                  <a:pt x="404373" y="3636085"/>
                  <a:pt x="422611" y="3636294"/>
                </a:cubicBezTo>
                <a:cubicBezTo>
                  <a:pt x="440848" y="3636546"/>
                  <a:pt x="455446" y="3651510"/>
                  <a:pt x="455212" y="3669736"/>
                </a:cubicBezTo>
                <a:cubicBezTo>
                  <a:pt x="455096" y="3678849"/>
                  <a:pt x="451297" y="3687063"/>
                  <a:pt x="445246" y="3692967"/>
                </a:cubicBezTo>
                <a:close/>
                <a:moveTo>
                  <a:pt x="672705" y="3309352"/>
                </a:moveTo>
                <a:cubicBezTo>
                  <a:pt x="668547" y="3313663"/>
                  <a:pt x="662742" y="3316390"/>
                  <a:pt x="656280" y="3316516"/>
                </a:cubicBezTo>
                <a:cubicBezTo>
                  <a:pt x="643284" y="3316516"/>
                  <a:pt x="632683" y="3306107"/>
                  <a:pt x="632452" y="3293108"/>
                </a:cubicBezTo>
                <a:cubicBezTo>
                  <a:pt x="632453" y="3280358"/>
                  <a:pt x="642681" y="3269950"/>
                  <a:pt x="655444" y="3269698"/>
                </a:cubicBezTo>
                <a:cubicBezTo>
                  <a:pt x="668368" y="3269490"/>
                  <a:pt x="679035" y="3279773"/>
                  <a:pt x="679266" y="3292688"/>
                </a:cubicBezTo>
                <a:cubicBezTo>
                  <a:pt x="679381" y="3299147"/>
                  <a:pt x="676865" y="3305041"/>
                  <a:pt x="672705" y="3309352"/>
                </a:cubicBezTo>
                <a:close/>
                <a:moveTo>
                  <a:pt x="1645428" y="1665076"/>
                </a:moveTo>
                <a:cubicBezTo>
                  <a:pt x="1644087" y="1672809"/>
                  <a:pt x="1636730" y="1677993"/>
                  <a:pt x="1628996" y="1676652"/>
                </a:cubicBezTo>
                <a:cubicBezTo>
                  <a:pt x="1623082" y="1675626"/>
                  <a:pt x="1618446" y="1670991"/>
                  <a:pt x="1617422" y="1665077"/>
                </a:cubicBezTo>
                <a:cubicBezTo>
                  <a:pt x="1616080" y="1657344"/>
                  <a:pt x="1621263" y="1649986"/>
                  <a:pt x="1628996" y="1648644"/>
                </a:cubicBezTo>
                <a:cubicBezTo>
                  <a:pt x="1630602" y="1648365"/>
                  <a:pt x="1632244" y="1648365"/>
                  <a:pt x="1633854" y="1648644"/>
                </a:cubicBezTo>
                <a:cubicBezTo>
                  <a:pt x="1641587" y="1649985"/>
                  <a:pt x="1646769" y="1657343"/>
                  <a:pt x="1645428" y="1665076"/>
                </a:cubicBezTo>
                <a:close/>
                <a:moveTo>
                  <a:pt x="931164" y="2930935"/>
                </a:moveTo>
                <a:cubicBezTo>
                  <a:pt x="926928" y="2935172"/>
                  <a:pt x="921076" y="2937795"/>
                  <a:pt x="914611" y="2937795"/>
                </a:cubicBezTo>
                <a:cubicBezTo>
                  <a:pt x="901683" y="2937795"/>
                  <a:pt x="891203" y="2927303"/>
                  <a:pt x="891202" y="2914386"/>
                </a:cubicBezTo>
                <a:cubicBezTo>
                  <a:pt x="891202" y="2901470"/>
                  <a:pt x="901682" y="2890979"/>
                  <a:pt x="914611" y="2890978"/>
                </a:cubicBezTo>
                <a:cubicBezTo>
                  <a:pt x="927540" y="2890979"/>
                  <a:pt x="938021" y="2901470"/>
                  <a:pt x="938021" y="2914386"/>
                </a:cubicBezTo>
                <a:cubicBezTo>
                  <a:pt x="938020" y="2920845"/>
                  <a:pt x="935400" y="2926697"/>
                  <a:pt x="931164" y="2930935"/>
                </a:cubicBezTo>
                <a:close/>
                <a:moveTo>
                  <a:pt x="1579271" y="1918282"/>
                </a:moveTo>
                <a:cubicBezTo>
                  <a:pt x="1576699" y="1920854"/>
                  <a:pt x="1573145" y="1922442"/>
                  <a:pt x="1569221" y="1922442"/>
                </a:cubicBezTo>
                <a:cubicBezTo>
                  <a:pt x="1561369" y="1922442"/>
                  <a:pt x="1555008" y="1916088"/>
                  <a:pt x="1555007" y="1908228"/>
                </a:cubicBezTo>
                <a:cubicBezTo>
                  <a:pt x="1555007" y="1900371"/>
                  <a:pt x="1561369" y="1894017"/>
                  <a:pt x="1569220" y="1894017"/>
                </a:cubicBezTo>
                <a:cubicBezTo>
                  <a:pt x="1577070" y="1894017"/>
                  <a:pt x="1583432" y="1900370"/>
                  <a:pt x="1583432" y="1908229"/>
                </a:cubicBezTo>
                <a:cubicBezTo>
                  <a:pt x="1583432" y="1912159"/>
                  <a:pt x="1581842" y="1915711"/>
                  <a:pt x="1579271" y="1918282"/>
                </a:cubicBezTo>
                <a:close/>
                <a:moveTo>
                  <a:pt x="1218339" y="2551378"/>
                </a:moveTo>
                <a:cubicBezTo>
                  <a:pt x="1214103" y="2555616"/>
                  <a:pt x="1208251" y="2558239"/>
                  <a:pt x="1201786" y="2558239"/>
                </a:cubicBezTo>
                <a:cubicBezTo>
                  <a:pt x="1188858" y="2558239"/>
                  <a:pt x="1178378" y="2547747"/>
                  <a:pt x="1178378" y="2534829"/>
                </a:cubicBezTo>
                <a:cubicBezTo>
                  <a:pt x="1178378" y="2521914"/>
                  <a:pt x="1188857" y="2511422"/>
                  <a:pt x="1201787" y="2511422"/>
                </a:cubicBezTo>
                <a:cubicBezTo>
                  <a:pt x="1214716" y="2511422"/>
                  <a:pt x="1225195" y="2521914"/>
                  <a:pt x="1225195" y="2534830"/>
                </a:cubicBezTo>
                <a:cubicBezTo>
                  <a:pt x="1225195" y="2541288"/>
                  <a:pt x="1222575" y="2547140"/>
                  <a:pt x="1218339" y="2551378"/>
                </a:cubicBezTo>
                <a:close/>
                <a:moveTo>
                  <a:pt x="282158" y="4287977"/>
                </a:moveTo>
                <a:cubicBezTo>
                  <a:pt x="282158" y="4294665"/>
                  <a:pt x="276732" y="4300099"/>
                  <a:pt x="270036" y="4300100"/>
                </a:cubicBezTo>
                <a:cubicBezTo>
                  <a:pt x="263340" y="4300100"/>
                  <a:pt x="257913" y="4294664"/>
                  <a:pt x="257913" y="4287976"/>
                </a:cubicBezTo>
                <a:cubicBezTo>
                  <a:pt x="257913" y="4281288"/>
                  <a:pt x="263339" y="4275854"/>
                  <a:pt x="270036" y="4275854"/>
                </a:cubicBezTo>
                <a:cubicBezTo>
                  <a:pt x="276732" y="4275855"/>
                  <a:pt x="282158" y="4281289"/>
                  <a:pt x="282158" y="4287977"/>
                </a:cubicBezTo>
                <a:close/>
                <a:moveTo>
                  <a:pt x="703010" y="3559327"/>
                </a:moveTo>
                <a:cubicBezTo>
                  <a:pt x="699076" y="3563260"/>
                  <a:pt x="693642" y="3565693"/>
                  <a:pt x="687640" y="3565693"/>
                </a:cubicBezTo>
                <a:cubicBezTo>
                  <a:pt x="675635" y="3565693"/>
                  <a:pt x="665903" y="3555962"/>
                  <a:pt x="665903" y="3543956"/>
                </a:cubicBezTo>
                <a:cubicBezTo>
                  <a:pt x="665903" y="3531952"/>
                  <a:pt x="675635" y="3522219"/>
                  <a:pt x="687640" y="3522220"/>
                </a:cubicBezTo>
                <a:cubicBezTo>
                  <a:pt x="699644" y="3522220"/>
                  <a:pt x="709376" y="3531952"/>
                  <a:pt x="709376" y="3543957"/>
                </a:cubicBezTo>
                <a:cubicBezTo>
                  <a:pt x="709377" y="3549959"/>
                  <a:pt x="706944" y="3555393"/>
                  <a:pt x="703010" y="3559327"/>
                </a:cubicBezTo>
                <a:close/>
                <a:moveTo>
                  <a:pt x="2269392" y="850657"/>
                </a:moveTo>
                <a:cubicBezTo>
                  <a:pt x="2269392" y="852275"/>
                  <a:pt x="2268084" y="853583"/>
                  <a:pt x="2266466" y="853583"/>
                </a:cubicBezTo>
                <a:cubicBezTo>
                  <a:pt x="2264794" y="853583"/>
                  <a:pt x="2263958" y="850657"/>
                  <a:pt x="2263958" y="850657"/>
                </a:cubicBezTo>
                <a:cubicBezTo>
                  <a:pt x="2263958" y="849273"/>
                  <a:pt x="2265082" y="848149"/>
                  <a:pt x="2266466" y="848149"/>
                </a:cubicBezTo>
                <a:cubicBezTo>
                  <a:pt x="2267933" y="848132"/>
                  <a:pt x="2269183" y="849206"/>
                  <a:pt x="2269392" y="850657"/>
                </a:cubicBezTo>
                <a:close/>
                <a:moveTo>
                  <a:pt x="492602" y="3941397"/>
                </a:moveTo>
                <a:cubicBezTo>
                  <a:pt x="486627" y="3947224"/>
                  <a:pt x="478429" y="3950766"/>
                  <a:pt x="469427" y="3950641"/>
                </a:cubicBezTo>
                <a:cubicBezTo>
                  <a:pt x="451419" y="3950641"/>
                  <a:pt x="436822" y="3936053"/>
                  <a:pt x="436822" y="3918035"/>
                </a:cubicBezTo>
                <a:cubicBezTo>
                  <a:pt x="436542" y="3915570"/>
                  <a:pt x="436542" y="3913062"/>
                  <a:pt x="436822" y="3910595"/>
                </a:cubicBezTo>
                <a:cubicBezTo>
                  <a:pt x="438870" y="3892494"/>
                  <a:pt x="455223" y="3879452"/>
                  <a:pt x="473345" y="3881501"/>
                </a:cubicBezTo>
                <a:cubicBezTo>
                  <a:pt x="491469" y="3883550"/>
                  <a:pt x="504498" y="3899893"/>
                  <a:pt x="502451" y="3918035"/>
                </a:cubicBezTo>
                <a:cubicBezTo>
                  <a:pt x="502450" y="3918162"/>
                  <a:pt x="502450" y="3918328"/>
                  <a:pt x="502446" y="3918453"/>
                </a:cubicBezTo>
                <a:cubicBezTo>
                  <a:pt x="502332" y="3927462"/>
                  <a:pt x="498578" y="3935571"/>
                  <a:pt x="492602" y="3941397"/>
                </a:cubicBezTo>
                <a:close/>
                <a:moveTo>
                  <a:pt x="2403573" y="634544"/>
                </a:moveTo>
                <a:cubicBezTo>
                  <a:pt x="2403353" y="637613"/>
                  <a:pt x="2400798" y="639987"/>
                  <a:pt x="2397721" y="639978"/>
                </a:cubicBezTo>
                <a:cubicBezTo>
                  <a:pt x="2394720" y="639978"/>
                  <a:pt x="2392288" y="637546"/>
                  <a:pt x="2392287" y="634544"/>
                </a:cubicBezTo>
                <a:cubicBezTo>
                  <a:pt x="2392275" y="634398"/>
                  <a:pt x="2392270" y="634256"/>
                  <a:pt x="2392271" y="634109"/>
                </a:cubicBezTo>
                <a:cubicBezTo>
                  <a:pt x="2392278" y="631108"/>
                  <a:pt x="2394721" y="628683"/>
                  <a:pt x="2397721" y="628692"/>
                </a:cubicBezTo>
                <a:cubicBezTo>
                  <a:pt x="2400952" y="628692"/>
                  <a:pt x="2403574" y="631313"/>
                  <a:pt x="2403573" y="634544"/>
                </a:cubicBezTo>
                <a:close/>
                <a:moveTo>
                  <a:pt x="2154438" y="1076802"/>
                </a:moveTo>
                <a:cubicBezTo>
                  <a:pt x="2153731" y="1078992"/>
                  <a:pt x="2151720" y="1080497"/>
                  <a:pt x="2149422" y="1080564"/>
                </a:cubicBezTo>
                <a:cubicBezTo>
                  <a:pt x="2146676" y="1081116"/>
                  <a:pt x="2143959" y="1079486"/>
                  <a:pt x="2143152" y="1076802"/>
                </a:cubicBezTo>
                <a:cubicBezTo>
                  <a:pt x="2143139" y="1076656"/>
                  <a:pt x="2143134" y="1076514"/>
                  <a:pt x="2143135" y="1076368"/>
                </a:cubicBezTo>
                <a:cubicBezTo>
                  <a:pt x="2143142" y="1073366"/>
                  <a:pt x="2145584" y="1070941"/>
                  <a:pt x="2148586" y="1070950"/>
                </a:cubicBezTo>
                <a:cubicBezTo>
                  <a:pt x="2151816" y="1070950"/>
                  <a:pt x="2154437" y="1073571"/>
                  <a:pt x="2154438" y="1076802"/>
                </a:cubicBezTo>
                <a:close/>
                <a:moveTo>
                  <a:pt x="92380" y="4653321"/>
                </a:moveTo>
                <a:cubicBezTo>
                  <a:pt x="92380" y="4656540"/>
                  <a:pt x="89760" y="4659174"/>
                  <a:pt x="86529" y="4659173"/>
                </a:cubicBezTo>
                <a:cubicBezTo>
                  <a:pt x="86381" y="4659173"/>
                  <a:pt x="86239" y="4659173"/>
                  <a:pt x="86093" y="4659173"/>
                </a:cubicBezTo>
                <a:cubicBezTo>
                  <a:pt x="83100" y="4658923"/>
                  <a:pt x="80863" y="4656330"/>
                  <a:pt x="81094" y="4653321"/>
                </a:cubicBezTo>
                <a:cubicBezTo>
                  <a:pt x="81093" y="4650312"/>
                  <a:pt x="83527" y="4647887"/>
                  <a:pt x="86529" y="4647887"/>
                </a:cubicBezTo>
                <a:cubicBezTo>
                  <a:pt x="86675" y="4647887"/>
                  <a:pt x="86817" y="4647887"/>
                  <a:pt x="86962" y="4647887"/>
                </a:cubicBezTo>
                <a:cubicBezTo>
                  <a:pt x="89964" y="4647887"/>
                  <a:pt x="92389" y="4650312"/>
                  <a:pt x="92380" y="4653321"/>
                </a:cubicBezTo>
                <a:close/>
                <a:moveTo>
                  <a:pt x="946609" y="3185490"/>
                </a:moveTo>
                <a:cubicBezTo>
                  <a:pt x="941844" y="3190256"/>
                  <a:pt x="935260" y="3193203"/>
                  <a:pt x="927989" y="3193202"/>
                </a:cubicBezTo>
                <a:cubicBezTo>
                  <a:pt x="913446" y="3193203"/>
                  <a:pt x="901653" y="3181414"/>
                  <a:pt x="901654" y="3166868"/>
                </a:cubicBezTo>
                <a:cubicBezTo>
                  <a:pt x="901653" y="3152320"/>
                  <a:pt x="913446" y="3140532"/>
                  <a:pt x="927988" y="3140533"/>
                </a:cubicBezTo>
                <a:cubicBezTo>
                  <a:pt x="942532" y="3140532"/>
                  <a:pt x="954324" y="3152321"/>
                  <a:pt x="954323" y="3166867"/>
                </a:cubicBezTo>
                <a:cubicBezTo>
                  <a:pt x="954324" y="3174141"/>
                  <a:pt x="951376" y="3180725"/>
                  <a:pt x="946609" y="3185490"/>
                </a:cubicBezTo>
                <a:close/>
                <a:moveTo>
                  <a:pt x="1534715" y="2168009"/>
                </a:moveTo>
                <a:cubicBezTo>
                  <a:pt x="1531992" y="2170732"/>
                  <a:pt x="1528230" y="2172414"/>
                  <a:pt x="1524074" y="2172414"/>
                </a:cubicBezTo>
                <a:cubicBezTo>
                  <a:pt x="1515764" y="2172414"/>
                  <a:pt x="1509026" y="2165684"/>
                  <a:pt x="1509026" y="2157365"/>
                </a:cubicBezTo>
                <a:cubicBezTo>
                  <a:pt x="1509025" y="2149047"/>
                  <a:pt x="1515764" y="2142317"/>
                  <a:pt x="1524074" y="2142317"/>
                </a:cubicBezTo>
                <a:cubicBezTo>
                  <a:pt x="1532385" y="2142317"/>
                  <a:pt x="1539123" y="2149047"/>
                  <a:pt x="1539123" y="2157365"/>
                </a:cubicBezTo>
                <a:cubicBezTo>
                  <a:pt x="1539123" y="2161525"/>
                  <a:pt x="1537438" y="2165286"/>
                  <a:pt x="1534715" y="2168009"/>
                </a:cubicBezTo>
                <a:close/>
                <a:moveTo>
                  <a:pt x="2546116" y="426792"/>
                </a:moveTo>
                <a:cubicBezTo>
                  <a:pt x="2546116" y="428869"/>
                  <a:pt x="2544431" y="430554"/>
                  <a:pt x="2542354" y="430554"/>
                </a:cubicBezTo>
                <a:cubicBezTo>
                  <a:pt x="2540276" y="430554"/>
                  <a:pt x="2538592" y="428869"/>
                  <a:pt x="2538592" y="426792"/>
                </a:cubicBezTo>
                <a:cubicBezTo>
                  <a:pt x="2538592" y="424714"/>
                  <a:pt x="2540276" y="423030"/>
                  <a:pt x="2542354" y="423030"/>
                </a:cubicBezTo>
                <a:cubicBezTo>
                  <a:pt x="2544431" y="423030"/>
                  <a:pt x="2546116" y="424714"/>
                  <a:pt x="2546116" y="426792"/>
                </a:cubicBezTo>
                <a:close/>
                <a:moveTo>
                  <a:pt x="2050771" y="1306291"/>
                </a:moveTo>
                <a:cubicBezTo>
                  <a:pt x="2050771" y="1308368"/>
                  <a:pt x="2049087" y="1310053"/>
                  <a:pt x="2047009" y="1310053"/>
                </a:cubicBezTo>
                <a:cubicBezTo>
                  <a:pt x="2044931" y="1310053"/>
                  <a:pt x="2043247" y="1308368"/>
                  <a:pt x="2043247" y="1306291"/>
                </a:cubicBezTo>
                <a:cubicBezTo>
                  <a:pt x="2043246" y="1304213"/>
                  <a:pt x="2044931" y="1302529"/>
                  <a:pt x="2047009" y="1302529"/>
                </a:cubicBezTo>
                <a:cubicBezTo>
                  <a:pt x="2049087" y="1302529"/>
                  <a:pt x="2050770" y="1304213"/>
                  <a:pt x="2050771" y="1306291"/>
                </a:cubicBezTo>
                <a:close/>
                <a:moveTo>
                  <a:pt x="2703288" y="229071"/>
                </a:moveTo>
                <a:cubicBezTo>
                  <a:pt x="2703288" y="230689"/>
                  <a:pt x="2701980" y="231997"/>
                  <a:pt x="2700362" y="231997"/>
                </a:cubicBezTo>
                <a:cubicBezTo>
                  <a:pt x="2698746" y="231997"/>
                  <a:pt x="2697436" y="230689"/>
                  <a:pt x="2697436" y="229071"/>
                </a:cubicBezTo>
                <a:cubicBezTo>
                  <a:pt x="2697436" y="227453"/>
                  <a:pt x="2698746" y="226145"/>
                  <a:pt x="2700362" y="226145"/>
                </a:cubicBezTo>
                <a:cubicBezTo>
                  <a:pt x="2701980" y="226145"/>
                  <a:pt x="2703288" y="227453"/>
                  <a:pt x="2703288" y="229071"/>
                </a:cubicBezTo>
                <a:close/>
                <a:moveTo>
                  <a:pt x="1214881" y="2809605"/>
                </a:moveTo>
                <a:cubicBezTo>
                  <a:pt x="1209284" y="2815201"/>
                  <a:pt x="1201550" y="2818660"/>
                  <a:pt x="1193009" y="2818660"/>
                </a:cubicBezTo>
                <a:cubicBezTo>
                  <a:pt x="1175925" y="2818660"/>
                  <a:pt x="1162075" y="2804825"/>
                  <a:pt x="1162075" y="2787728"/>
                </a:cubicBezTo>
                <a:cubicBezTo>
                  <a:pt x="1162076" y="2770632"/>
                  <a:pt x="1175924" y="2756795"/>
                  <a:pt x="1193008" y="2756795"/>
                </a:cubicBezTo>
                <a:cubicBezTo>
                  <a:pt x="1210093" y="2756796"/>
                  <a:pt x="1223941" y="2770632"/>
                  <a:pt x="1223942" y="2787728"/>
                </a:cubicBezTo>
                <a:cubicBezTo>
                  <a:pt x="1223942" y="2796277"/>
                  <a:pt x="1220479" y="2804010"/>
                  <a:pt x="1214881" y="2809605"/>
                </a:cubicBezTo>
                <a:close/>
                <a:moveTo>
                  <a:pt x="1969268" y="1543764"/>
                </a:moveTo>
                <a:cubicBezTo>
                  <a:pt x="1969267" y="1548843"/>
                  <a:pt x="1965150" y="1552961"/>
                  <a:pt x="1960070" y="1552961"/>
                </a:cubicBezTo>
                <a:cubicBezTo>
                  <a:pt x="1954992" y="1552961"/>
                  <a:pt x="1950875" y="1548844"/>
                  <a:pt x="1950874" y="1543764"/>
                </a:cubicBezTo>
                <a:cubicBezTo>
                  <a:pt x="1950875" y="1538685"/>
                  <a:pt x="1954991" y="1534568"/>
                  <a:pt x="1960070" y="1534568"/>
                </a:cubicBezTo>
                <a:cubicBezTo>
                  <a:pt x="1965150" y="1534569"/>
                  <a:pt x="1969267" y="1538685"/>
                  <a:pt x="1969268" y="1543764"/>
                </a:cubicBezTo>
                <a:close/>
                <a:moveTo>
                  <a:pt x="2873419" y="41802"/>
                </a:moveTo>
                <a:cubicBezTo>
                  <a:pt x="2873419" y="43420"/>
                  <a:pt x="2872111" y="44728"/>
                  <a:pt x="2870493" y="44728"/>
                </a:cubicBezTo>
                <a:cubicBezTo>
                  <a:pt x="2868876" y="44728"/>
                  <a:pt x="2867567" y="43420"/>
                  <a:pt x="2867567" y="41802"/>
                </a:cubicBezTo>
                <a:cubicBezTo>
                  <a:pt x="2867567" y="40184"/>
                  <a:pt x="2868876" y="38876"/>
                  <a:pt x="2870493" y="38876"/>
                </a:cubicBezTo>
                <a:cubicBezTo>
                  <a:pt x="2872111" y="38876"/>
                  <a:pt x="2873419" y="40184"/>
                  <a:pt x="2873419" y="41802"/>
                </a:cubicBezTo>
                <a:close/>
                <a:moveTo>
                  <a:pt x="1503728" y="2418948"/>
                </a:moveTo>
                <a:cubicBezTo>
                  <a:pt x="1501082" y="2421446"/>
                  <a:pt x="1497483" y="2422929"/>
                  <a:pt x="1493560" y="2422804"/>
                </a:cubicBezTo>
                <a:cubicBezTo>
                  <a:pt x="1485872" y="2422595"/>
                  <a:pt x="1479762" y="2416283"/>
                  <a:pt x="1479766" y="2408592"/>
                </a:cubicBezTo>
                <a:cubicBezTo>
                  <a:pt x="1479766" y="2408466"/>
                  <a:pt x="1479770" y="2408299"/>
                  <a:pt x="1479770" y="2408173"/>
                </a:cubicBezTo>
                <a:cubicBezTo>
                  <a:pt x="1480003" y="2400315"/>
                  <a:pt x="1486550" y="2394170"/>
                  <a:pt x="1494396" y="2394379"/>
                </a:cubicBezTo>
                <a:cubicBezTo>
                  <a:pt x="1502242" y="2394630"/>
                  <a:pt x="1508417" y="2401151"/>
                  <a:pt x="1508186" y="2409010"/>
                </a:cubicBezTo>
                <a:cubicBezTo>
                  <a:pt x="1508069" y="2412939"/>
                  <a:pt x="1506375" y="2416450"/>
                  <a:pt x="1503728" y="2418948"/>
                </a:cubicBezTo>
                <a:close/>
                <a:moveTo>
                  <a:pt x="1893180" y="1786588"/>
                </a:moveTo>
                <a:cubicBezTo>
                  <a:pt x="1893180" y="1789590"/>
                  <a:pt x="1890748" y="1792022"/>
                  <a:pt x="1887746" y="1792022"/>
                </a:cubicBezTo>
                <a:cubicBezTo>
                  <a:pt x="1887599" y="1792036"/>
                  <a:pt x="1887458" y="1792039"/>
                  <a:pt x="1887312" y="1792040"/>
                </a:cubicBezTo>
                <a:cubicBezTo>
                  <a:pt x="1884310" y="1792031"/>
                  <a:pt x="1881886" y="1789590"/>
                  <a:pt x="1881894" y="1786588"/>
                </a:cubicBezTo>
                <a:cubicBezTo>
                  <a:pt x="1881894" y="1783357"/>
                  <a:pt x="1884515" y="1780737"/>
                  <a:pt x="1887746" y="1780736"/>
                </a:cubicBezTo>
                <a:cubicBezTo>
                  <a:pt x="1887892" y="1780736"/>
                  <a:pt x="1888035" y="1780740"/>
                  <a:pt x="1888180" y="1780754"/>
                </a:cubicBezTo>
                <a:cubicBezTo>
                  <a:pt x="1891174" y="1780983"/>
                  <a:pt x="1893410" y="1783595"/>
                  <a:pt x="1893180" y="1786588"/>
                </a:cubicBezTo>
                <a:close/>
                <a:moveTo>
                  <a:pt x="753884" y="3813746"/>
                </a:moveTo>
                <a:cubicBezTo>
                  <a:pt x="748589" y="3819039"/>
                  <a:pt x="741274" y="3822309"/>
                  <a:pt x="733193" y="3822310"/>
                </a:cubicBezTo>
                <a:cubicBezTo>
                  <a:pt x="717196" y="3822309"/>
                  <a:pt x="704162" y="3809477"/>
                  <a:pt x="703932" y="3793467"/>
                </a:cubicBezTo>
                <a:cubicBezTo>
                  <a:pt x="703929" y="3793342"/>
                  <a:pt x="703928" y="3793175"/>
                  <a:pt x="703929" y="3793049"/>
                </a:cubicBezTo>
                <a:cubicBezTo>
                  <a:pt x="703928" y="3776873"/>
                  <a:pt x="717029" y="3763789"/>
                  <a:pt x="733189" y="3763789"/>
                </a:cubicBezTo>
                <a:cubicBezTo>
                  <a:pt x="749349" y="3763789"/>
                  <a:pt x="762450" y="3776873"/>
                  <a:pt x="762450" y="3793049"/>
                </a:cubicBezTo>
                <a:cubicBezTo>
                  <a:pt x="762452" y="3801138"/>
                  <a:pt x="759178" y="3808453"/>
                  <a:pt x="753884" y="3813746"/>
                </a:cubicBezTo>
                <a:close/>
                <a:moveTo>
                  <a:pt x="977794" y="3442159"/>
                </a:moveTo>
                <a:cubicBezTo>
                  <a:pt x="971743" y="3448063"/>
                  <a:pt x="963441" y="3451658"/>
                  <a:pt x="954322" y="3451533"/>
                </a:cubicBezTo>
                <a:cubicBezTo>
                  <a:pt x="936248" y="3451323"/>
                  <a:pt x="921718" y="3436568"/>
                  <a:pt x="921718" y="3418510"/>
                </a:cubicBezTo>
                <a:cubicBezTo>
                  <a:pt x="921717" y="3418384"/>
                  <a:pt x="921718" y="3418218"/>
                  <a:pt x="921721" y="3418092"/>
                </a:cubicBezTo>
                <a:cubicBezTo>
                  <a:pt x="921952" y="3399866"/>
                  <a:pt x="936921" y="3385277"/>
                  <a:pt x="955159" y="3385486"/>
                </a:cubicBezTo>
                <a:cubicBezTo>
                  <a:pt x="973396" y="3385738"/>
                  <a:pt x="987994" y="3400702"/>
                  <a:pt x="987759" y="3418928"/>
                </a:cubicBezTo>
                <a:cubicBezTo>
                  <a:pt x="987644" y="3428041"/>
                  <a:pt x="983845" y="3436255"/>
                  <a:pt x="977794" y="3442159"/>
                </a:cubicBezTo>
                <a:close/>
                <a:moveTo>
                  <a:pt x="553936" y="4189107"/>
                </a:moveTo>
                <a:cubicBezTo>
                  <a:pt x="547514" y="4195607"/>
                  <a:pt x="538632" y="4199672"/>
                  <a:pt x="528785" y="4199777"/>
                </a:cubicBezTo>
                <a:cubicBezTo>
                  <a:pt x="509093" y="4199568"/>
                  <a:pt x="493254" y="4183516"/>
                  <a:pt x="493254" y="4163828"/>
                </a:cubicBezTo>
                <a:cubicBezTo>
                  <a:pt x="493254" y="4144222"/>
                  <a:pt x="509164" y="4128297"/>
                  <a:pt x="528785" y="4128296"/>
                </a:cubicBezTo>
                <a:cubicBezTo>
                  <a:pt x="548407" y="4128296"/>
                  <a:pt x="564317" y="4144223"/>
                  <a:pt x="564316" y="4163828"/>
                </a:cubicBezTo>
                <a:cubicBezTo>
                  <a:pt x="564316" y="4173672"/>
                  <a:pt x="560357" y="4182606"/>
                  <a:pt x="553936" y="4189107"/>
                </a:cubicBezTo>
                <a:close/>
                <a:moveTo>
                  <a:pt x="1223068" y="3061914"/>
                </a:moveTo>
                <a:cubicBezTo>
                  <a:pt x="1217621" y="3067358"/>
                  <a:pt x="1210097" y="3070723"/>
                  <a:pt x="1201786" y="3070723"/>
                </a:cubicBezTo>
                <a:cubicBezTo>
                  <a:pt x="1185167" y="3070723"/>
                  <a:pt x="1171690" y="3057263"/>
                  <a:pt x="1171690" y="3040627"/>
                </a:cubicBezTo>
                <a:cubicBezTo>
                  <a:pt x="1171690" y="3023989"/>
                  <a:pt x="1185167" y="3010530"/>
                  <a:pt x="1201787" y="3010530"/>
                </a:cubicBezTo>
                <a:cubicBezTo>
                  <a:pt x="1218407" y="3010530"/>
                  <a:pt x="1231884" y="3023990"/>
                  <a:pt x="1231884" y="3040626"/>
                </a:cubicBezTo>
                <a:cubicBezTo>
                  <a:pt x="1231884" y="3048945"/>
                  <a:pt x="1228515" y="3056470"/>
                  <a:pt x="1223068" y="3061914"/>
                </a:cubicBezTo>
                <a:close/>
                <a:moveTo>
                  <a:pt x="174311" y="4891589"/>
                </a:moveTo>
                <a:cubicBezTo>
                  <a:pt x="174311" y="4893218"/>
                  <a:pt x="173002" y="4894515"/>
                  <a:pt x="171385" y="4894515"/>
                </a:cubicBezTo>
                <a:cubicBezTo>
                  <a:pt x="169934" y="4894305"/>
                  <a:pt x="168860" y="4893051"/>
                  <a:pt x="168877" y="4891589"/>
                </a:cubicBezTo>
                <a:cubicBezTo>
                  <a:pt x="168877" y="4890209"/>
                  <a:pt x="170002" y="4889080"/>
                  <a:pt x="171385" y="4889081"/>
                </a:cubicBezTo>
                <a:cubicBezTo>
                  <a:pt x="172852" y="4889081"/>
                  <a:pt x="174101" y="4890125"/>
                  <a:pt x="174311" y="4891589"/>
                </a:cubicBezTo>
                <a:close/>
                <a:moveTo>
                  <a:pt x="376291" y="4563693"/>
                </a:moveTo>
                <a:cubicBezTo>
                  <a:pt x="367669" y="4572163"/>
                  <a:pt x="355813" y="4577347"/>
                  <a:pt x="342770" y="4577242"/>
                </a:cubicBezTo>
                <a:cubicBezTo>
                  <a:pt x="317007" y="4577033"/>
                  <a:pt x="296178" y="4556174"/>
                  <a:pt x="295952" y="4530425"/>
                </a:cubicBezTo>
                <a:cubicBezTo>
                  <a:pt x="295948" y="4530133"/>
                  <a:pt x="295948" y="4529881"/>
                  <a:pt x="295952" y="4529589"/>
                </a:cubicBezTo>
                <a:cubicBezTo>
                  <a:pt x="296183" y="4503504"/>
                  <a:pt x="317518" y="4482562"/>
                  <a:pt x="343601" y="4482771"/>
                </a:cubicBezTo>
                <a:cubicBezTo>
                  <a:pt x="369690" y="4483022"/>
                  <a:pt x="390650" y="4504341"/>
                  <a:pt x="390419" y="4530424"/>
                </a:cubicBezTo>
                <a:cubicBezTo>
                  <a:pt x="390303" y="4543467"/>
                  <a:pt x="384914" y="4555223"/>
                  <a:pt x="376291" y="4563693"/>
                </a:cubicBezTo>
                <a:close/>
                <a:moveTo>
                  <a:pt x="1841329" y="2033217"/>
                </a:moveTo>
                <a:cubicBezTo>
                  <a:pt x="1841104" y="2038526"/>
                  <a:pt x="1836618" y="2042621"/>
                  <a:pt x="1831314" y="2042412"/>
                </a:cubicBezTo>
                <a:cubicBezTo>
                  <a:pt x="1826235" y="2042413"/>
                  <a:pt x="1822117" y="2038315"/>
                  <a:pt x="1822117" y="2033217"/>
                </a:cubicBezTo>
                <a:cubicBezTo>
                  <a:pt x="1822105" y="2032923"/>
                  <a:pt x="1822106" y="2032672"/>
                  <a:pt x="1822117" y="2032381"/>
                </a:cubicBezTo>
                <a:cubicBezTo>
                  <a:pt x="1822343" y="2027071"/>
                  <a:pt x="1826828" y="2022974"/>
                  <a:pt x="1832133" y="2023184"/>
                </a:cubicBezTo>
                <a:cubicBezTo>
                  <a:pt x="1837438" y="2023434"/>
                  <a:pt x="1841555" y="2027907"/>
                  <a:pt x="1841329" y="2033217"/>
                </a:cubicBezTo>
                <a:close/>
                <a:moveTo>
                  <a:pt x="1499010" y="2663997"/>
                </a:moveTo>
                <a:cubicBezTo>
                  <a:pt x="1497501" y="2673819"/>
                  <a:pt x="1488321" y="2680550"/>
                  <a:pt x="1478510" y="2679045"/>
                </a:cubicBezTo>
                <a:cubicBezTo>
                  <a:pt x="1470757" y="2677833"/>
                  <a:pt x="1464671" y="2671772"/>
                  <a:pt x="1463480" y="2663997"/>
                </a:cubicBezTo>
                <a:cubicBezTo>
                  <a:pt x="1461969" y="2654215"/>
                  <a:pt x="1468699" y="2645019"/>
                  <a:pt x="1478510" y="2643513"/>
                </a:cubicBezTo>
                <a:cubicBezTo>
                  <a:pt x="1480320" y="2643222"/>
                  <a:pt x="1482164" y="2643222"/>
                  <a:pt x="1483978" y="2643514"/>
                </a:cubicBezTo>
                <a:cubicBezTo>
                  <a:pt x="1493789" y="2645019"/>
                  <a:pt x="1500519" y="2654215"/>
                  <a:pt x="1499010" y="2663997"/>
                </a:cubicBezTo>
                <a:close/>
                <a:moveTo>
                  <a:pt x="2523961" y="973553"/>
                </a:moveTo>
                <a:cubicBezTo>
                  <a:pt x="2523752" y="975003"/>
                  <a:pt x="2522503" y="976079"/>
                  <a:pt x="2521035" y="976061"/>
                </a:cubicBezTo>
                <a:cubicBezTo>
                  <a:pt x="2519652" y="976061"/>
                  <a:pt x="2518527" y="974937"/>
                  <a:pt x="2518527" y="973553"/>
                </a:cubicBezTo>
                <a:cubicBezTo>
                  <a:pt x="2518510" y="972086"/>
                  <a:pt x="2519584" y="970836"/>
                  <a:pt x="2521035" y="970627"/>
                </a:cubicBezTo>
                <a:cubicBezTo>
                  <a:pt x="2522653" y="970627"/>
                  <a:pt x="2523961" y="971935"/>
                  <a:pt x="2523961" y="973553"/>
                </a:cubicBezTo>
                <a:close/>
                <a:moveTo>
                  <a:pt x="2658979" y="757858"/>
                </a:moveTo>
                <a:cubicBezTo>
                  <a:pt x="2658795" y="759392"/>
                  <a:pt x="2657587" y="760600"/>
                  <a:pt x="2656053" y="760784"/>
                </a:cubicBezTo>
                <a:cubicBezTo>
                  <a:pt x="2654436" y="760784"/>
                  <a:pt x="2653127" y="759477"/>
                  <a:pt x="2653127" y="757858"/>
                </a:cubicBezTo>
                <a:cubicBezTo>
                  <a:pt x="2653336" y="756407"/>
                  <a:pt x="2654586" y="755333"/>
                  <a:pt x="2656053" y="755350"/>
                </a:cubicBezTo>
                <a:cubicBezTo>
                  <a:pt x="2658979" y="755350"/>
                  <a:pt x="2658979" y="757858"/>
                  <a:pt x="2658979" y="757858"/>
                </a:cubicBezTo>
                <a:close/>
                <a:moveTo>
                  <a:pt x="2804865" y="552195"/>
                </a:moveTo>
                <a:cubicBezTo>
                  <a:pt x="2804866" y="554272"/>
                  <a:pt x="2803182" y="555957"/>
                  <a:pt x="2801103" y="555957"/>
                </a:cubicBezTo>
                <a:cubicBezTo>
                  <a:pt x="2799026" y="555956"/>
                  <a:pt x="2797342" y="554272"/>
                  <a:pt x="2797341" y="552194"/>
                </a:cubicBezTo>
                <a:cubicBezTo>
                  <a:pt x="2797341" y="550117"/>
                  <a:pt x="2799026" y="548432"/>
                  <a:pt x="2801103" y="548432"/>
                </a:cubicBezTo>
                <a:cubicBezTo>
                  <a:pt x="2803182" y="548433"/>
                  <a:pt x="2804865" y="550117"/>
                  <a:pt x="2804865" y="552195"/>
                </a:cubicBezTo>
                <a:close/>
                <a:moveTo>
                  <a:pt x="1805376" y="2285278"/>
                </a:moveTo>
                <a:cubicBezTo>
                  <a:pt x="1804118" y="2292049"/>
                  <a:pt x="1797575" y="2296564"/>
                  <a:pt x="1790767" y="2295311"/>
                </a:cubicBezTo>
                <a:cubicBezTo>
                  <a:pt x="1785659" y="2294348"/>
                  <a:pt x="1781659" y="2290376"/>
                  <a:pt x="1780714" y="2285278"/>
                </a:cubicBezTo>
                <a:cubicBezTo>
                  <a:pt x="1779456" y="2278464"/>
                  <a:pt x="1783958" y="2271901"/>
                  <a:pt x="1790767" y="2270647"/>
                </a:cubicBezTo>
                <a:cubicBezTo>
                  <a:pt x="1792276" y="2270355"/>
                  <a:pt x="1793818" y="2270355"/>
                  <a:pt x="1795328" y="2270647"/>
                </a:cubicBezTo>
                <a:cubicBezTo>
                  <a:pt x="1802137" y="2271901"/>
                  <a:pt x="1806638" y="2278464"/>
                  <a:pt x="1805376" y="2285278"/>
                </a:cubicBezTo>
                <a:close/>
                <a:moveTo>
                  <a:pt x="1011004" y="3685031"/>
                </a:moveTo>
                <a:cubicBezTo>
                  <a:pt x="1006768" y="3689268"/>
                  <a:pt x="1000915" y="3691891"/>
                  <a:pt x="994451" y="3691891"/>
                </a:cubicBezTo>
                <a:cubicBezTo>
                  <a:pt x="981523" y="3691891"/>
                  <a:pt x="971043" y="3681399"/>
                  <a:pt x="971043" y="3668482"/>
                </a:cubicBezTo>
                <a:cubicBezTo>
                  <a:pt x="971043" y="3655566"/>
                  <a:pt x="981523" y="3645075"/>
                  <a:pt x="994452" y="3645074"/>
                </a:cubicBezTo>
                <a:cubicBezTo>
                  <a:pt x="1007381" y="3645075"/>
                  <a:pt x="1017861" y="3655566"/>
                  <a:pt x="1017861" y="3668482"/>
                </a:cubicBezTo>
                <a:cubicBezTo>
                  <a:pt x="1017861" y="3674940"/>
                  <a:pt x="1015241" y="3680793"/>
                  <a:pt x="1011004" y="3685031"/>
                </a:cubicBezTo>
                <a:close/>
                <a:moveTo>
                  <a:pt x="811304" y="4063024"/>
                </a:moveTo>
                <a:cubicBezTo>
                  <a:pt x="805328" y="4069002"/>
                  <a:pt x="797073" y="4072701"/>
                  <a:pt x="787954" y="4072701"/>
                </a:cubicBezTo>
                <a:cubicBezTo>
                  <a:pt x="787816" y="4072701"/>
                  <a:pt x="787674" y="4072701"/>
                  <a:pt x="787532" y="4072701"/>
                </a:cubicBezTo>
                <a:cubicBezTo>
                  <a:pt x="769527" y="4072701"/>
                  <a:pt x="754930" y="4058112"/>
                  <a:pt x="754930" y="4040096"/>
                </a:cubicBezTo>
                <a:cubicBezTo>
                  <a:pt x="754930" y="4039970"/>
                  <a:pt x="754926" y="4039803"/>
                  <a:pt x="754927" y="4039678"/>
                </a:cubicBezTo>
                <a:cubicBezTo>
                  <a:pt x="754926" y="4021453"/>
                  <a:pt x="769712" y="4006656"/>
                  <a:pt x="787949" y="4006656"/>
                </a:cubicBezTo>
                <a:cubicBezTo>
                  <a:pt x="806188" y="4006656"/>
                  <a:pt x="820972" y="4021454"/>
                  <a:pt x="820972" y="4039678"/>
                </a:cubicBezTo>
                <a:cubicBezTo>
                  <a:pt x="820974" y="4048791"/>
                  <a:pt x="817279" y="4057047"/>
                  <a:pt x="811304" y="4063024"/>
                </a:cubicBezTo>
                <a:close/>
                <a:moveTo>
                  <a:pt x="1245215" y="3315156"/>
                </a:moveTo>
                <a:cubicBezTo>
                  <a:pt x="1239468" y="3320601"/>
                  <a:pt x="1231643" y="3323851"/>
                  <a:pt x="1223105" y="3323621"/>
                </a:cubicBezTo>
                <a:cubicBezTo>
                  <a:pt x="1206184" y="3323162"/>
                  <a:pt x="1192774" y="3309200"/>
                  <a:pt x="1193008" y="3292269"/>
                </a:cubicBezTo>
                <a:cubicBezTo>
                  <a:pt x="1193008" y="3292145"/>
                  <a:pt x="1193012" y="3292020"/>
                  <a:pt x="1193016" y="3291853"/>
                </a:cubicBezTo>
                <a:cubicBezTo>
                  <a:pt x="1193476" y="3274798"/>
                  <a:pt x="1207693" y="3261336"/>
                  <a:pt x="1224773" y="3261796"/>
                </a:cubicBezTo>
                <a:cubicBezTo>
                  <a:pt x="1241849" y="3262257"/>
                  <a:pt x="1255321" y="3276469"/>
                  <a:pt x="1254861" y="3293524"/>
                </a:cubicBezTo>
                <a:cubicBezTo>
                  <a:pt x="1254631" y="3302072"/>
                  <a:pt x="1250962" y="3309712"/>
                  <a:pt x="1245215" y="3315156"/>
                </a:cubicBezTo>
                <a:close/>
                <a:moveTo>
                  <a:pt x="2964964" y="357401"/>
                </a:moveTo>
                <a:cubicBezTo>
                  <a:pt x="2964964" y="358784"/>
                  <a:pt x="2963840" y="359909"/>
                  <a:pt x="2962456" y="359909"/>
                </a:cubicBezTo>
                <a:cubicBezTo>
                  <a:pt x="2960989" y="359926"/>
                  <a:pt x="2959739" y="358851"/>
                  <a:pt x="2959530" y="357401"/>
                </a:cubicBezTo>
                <a:cubicBezTo>
                  <a:pt x="2959530" y="355783"/>
                  <a:pt x="2960838" y="354475"/>
                  <a:pt x="2962456" y="354475"/>
                </a:cubicBezTo>
                <a:cubicBezTo>
                  <a:pt x="2963907" y="354684"/>
                  <a:pt x="2964981" y="355934"/>
                  <a:pt x="2964964" y="357401"/>
                </a:cubicBezTo>
                <a:close/>
                <a:moveTo>
                  <a:pt x="622901" y="4430326"/>
                </a:moveTo>
                <a:cubicBezTo>
                  <a:pt x="616850" y="4436226"/>
                  <a:pt x="608549" y="4439820"/>
                  <a:pt x="599429" y="4439716"/>
                </a:cubicBezTo>
                <a:cubicBezTo>
                  <a:pt x="581421" y="4439715"/>
                  <a:pt x="566825" y="4425127"/>
                  <a:pt x="566824" y="4407111"/>
                </a:cubicBezTo>
                <a:cubicBezTo>
                  <a:pt x="566821" y="4406818"/>
                  <a:pt x="566820" y="4406568"/>
                  <a:pt x="566824" y="4406275"/>
                </a:cubicBezTo>
                <a:cubicBezTo>
                  <a:pt x="567054" y="4388050"/>
                  <a:pt x="582023" y="4373461"/>
                  <a:pt x="600261" y="4373670"/>
                </a:cubicBezTo>
                <a:cubicBezTo>
                  <a:pt x="618495" y="4373921"/>
                  <a:pt x="633096" y="4388886"/>
                  <a:pt x="632866" y="4407111"/>
                </a:cubicBezTo>
                <a:cubicBezTo>
                  <a:pt x="632750" y="4416224"/>
                  <a:pt x="628951" y="4424427"/>
                  <a:pt x="622901" y="4430326"/>
                </a:cubicBezTo>
                <a:close/>
                <a:moveTo>
                  <a:pt x="2219647" y="1667036"/>
                </a:moveTo>
                <a:cubicBezTo>
                  <a:pt x="2219648" y="1669113"/>
                  <a:pt x="2217964" y="1670798"/>
                  <a:pt x="2215885" y="1670798"/>
                </a:cubicBezTo>
                <a:cubicBezTo>
                  <a:pt x="2213808" y="1670798"/>
                  <a:pt x="2212124" y="1669113"/>
                  <a:pt x="2212123" y="1667036"/>
                </a:cubicBezTo>
                <a:cubicBezTo>
                  <a:pt x="2212123" y="1664958"/>
                  <a:pt x="2213808" y="1663274"/>
                  <a:pt x="2215885" y="1663274"/>
                </a:cubicBezTo>
                <a:cubicBezTo>
                  <a:pt x="2217964" y="1663274"/>
                  <a:pt x="2219647" y="1664958"/>
                  <a:pt x="2219647" y="1667036"/>
                </a:cubicBezTo>
                <a:close/>
                <a:moveTo>
                  <a:pt x="1492404" y="2928286"/>
                </a:moveTo>
                <a:cubicBezTo>
                  <a:pt x="1488848" y="2931839"/>
                  <a:pt x="1483937" y="2934033"/>
                  <a:pt x="1478511" y="2934033"/>
                </a:cubicBezTo>
                <a:cubicBezTo>
                  <a:pt x="1467659" y="2934033"/>
                  <a:pt x="1458865" y="2925255"/>
                  <a:pt x="1458865" y="2914386"/>
                </a:cubicBezTo>
                <a:cubicBezTo>
                  <a:pt x="1458865" y="2903518"/>
                  <a:pt x="1467660" y="2894740"/>
                  <a:pt x="1478512" y="2894740"/>
                </a:cubicBezTo>
                <a:cubicBezTo>
                  <a:pt x="1489362" y="2894741"/>
                  <a:pt x="1498158" y="2903518"/>
                  <a:pt x="1498158" y="2914386"/>
                </a:cubicBezTo>
                <a:cubicBezTo>
                  <a:pt x="1498157" y="2919821"/>
                  <a:pt x="1495959" y="2924733"/>
                  <a:pt x="1492404" y="2928286"/>
                </a:cubicBezTo>
                <a:close/>
                <a:moveTo>
                  <a:pt x="459479" y="4802223"/>
                </a:moveTo>
                <a:cubicBezTo>
                  <a:pt x="451006" y="4810692"/>
                  <a:pt x="439302" y="4815928"/>
                  <a:pt x="426373" y="4815928"/>
                </a:cubicBezTo>
                <a:cubicBezTo>
                  <a:pt x="400610" y="4815720"/>
                  <a:pt x="379782" y="4794860"/>
                  <a:pt x="379555" y="4769111"/>
                </a:cubicBezTo>
                <a:cubicBezTo>
                  <a:pt x="379556" y="4743236"/>
                  <a:pt x="400515" y="4722294"/>
                  <a:pt x="426373" y="4722294"/>
                </a:cubicBezTo>
                <a:cubicBezTo>
                  <a:pt x="452231" y="4722294"/>
                  <a:pt x="473190" y="4743236"/>
                  <a:pt x="473191" y="4769111"/>
                </a:cubicBezTo>
                <a:cubicBezTo>
                  <a:pt x="473190" y="4782048"/>
                  <a:pt x="467951" y="4793752"/>
                  <a:pt x="459479" y="4802223"/>
                </a:cubicBezTo>
                <a:close/>
                <a:moveTo>
                  <a:pt x="3139277" y="173894"/>
                </a:moveTo>
                <a:cubicBezTo>
                  <a:pt x="3139277" y="175277"/>
                  <a:pt x="3138153" y="176402"/>
                  <a:pt x="3136769" y="176402"/>
                </a:cubicBezTo>
                <a:cubicBezTo>
                  <a:pt x="3135302" y="176420"/>
                  <a:pt x="3134052" y="175345"/>
                  <a:pt x="3133843" y="173894"/>
                </a:cubicBezTo>
                <a:cubicBezTo>
                  <a:pt x="3133843" y="172276"/>
                  <a:pt x="3135152" y="170968"/>
                  <a:pt x="3136769" y="170968"/>
                </a:cubicBezTo>
                <a:cubicBezTo>
                  <a:pt x="3138220" y="171177"/>
                  <a:pt x="3139293" y="172426"/>
                  <a:pt x="3139277" y="173894"/>
                </a:cubicBezTo>
                <a:close/>
                <a:moveTo>
                  <a:pt x="1778636" y="2534413"/>
                </a:moveTo>
                <a:cubicBezTo>
                  <a:pt x="1778871" y="2541100"/>
                  <a:pt x="1773632" y="2546702"/>
                  <a:pt x="1766940" y="2546954"/>
                </a:cubicBezTo>
                <a:cubicBezTo>
                  <a:pt x="1766798" y="2546954"/>
                  <a:pt x="1766656" y="2546954"/>
                  <a:pt x="1766514" y="2546954"/>
                </a:cubicBezTo>
                <a:cubicBezTo>
                  <a:pt x="1759821" y="2546954"/>
                  <a:pt x="1754395" y="2541520"/>
                  <a:pt x="1754400" y="2534831"/>
                </a:cubicBezTo>
                <a:cubicBezTo>
                  <a:pt x="1754403" y="2528310"/>
                  <a:pt x="1759579" y="2522960"/>
                  <a:pt x="1766104" y="2522708"/>
                </a:cubicBezTo>
                <a:cubicBezTo>
                  <a:pt x="1772797" y="2522500"/>
                  <a:pt x="1778407" y="2527724"/>
                  <a:pt x="1778636" y="2534413"/>
                </a:cubicBezTo>
                <a:close/>
                <a:moveTo>
                  <a:pt x="2154149" y="1913580"/>
                </a:moveTo>
                <a:cubicBezTo>
                  <a:pt x="2152867" y="1916297"/>
                  <a:pt x="2149626" y="1917468"/>
                  <a:pt x="2146914" y="1916172"/>
                </a:cubicBezTo>
                <a:cubicBezTo>
                  <a:pt x="2145188" y="1915754"/>
                  <a:pt x="2143782" y="1914500"/>
                  <a:pt x="2143152" y="1912828"/>
                </a:cubicBezTo>
                <a:cubicBezTo>
                  <a:pt x="2143139" y="1912703"/>
                  <a:pt x="2143134" y="1912535"/>
                  <a:pt x="2143134" y="1912410"/>
                </a:cubicBezTo>
                <a:cubicBezTo>
                  <a:pt x="2143142" y="1909400"/>
                  <a:pt x="2145584" y="1906976"/>
                  <a:pt x="2148586" y="1906976"/>
                </a:cubicBezTo>
                <a:cubicBezTo>
                  <a:pt x="2151816" y="1906976"/>
                  <a:pt x="2154437" y="1909609"/>
                  <a:pt x="2154438" y="1912828"/>
                </a:cubicBezTo>
                <a:cubicBezTo>
                  <a:pt x="2154359" y="1913079"/>
                  <a:pt x="2154261" y="1913330"/>
                  <a:pt x="2154149" y="1913580"/>
                </a:cubicBezTo>
                <a:close/>
                <a:moveTo>
                  <a:pt x="3324873" y="5434"/>
                </a:moveTo>
                <a:cubicBezTo>
                  <a:pt x="3324067" y="6935"/>
                  <a:pt x="3322194" y="7495"/>
                  <a:pt x="3320693" y="6688"/>
                </a:cubicBezTo>
                <a:cubicBezTo>
                  <a:pt x="3319193" y="5881"/>
                  <a:pt x="3318633" y="4009"/>
                  <a:pt x="3319439" y="2508"/>
                </a:cubicBezTo>
                <a:cubicBezTo>
                  <a:pt x="3319648" y="1056"/>
                  <a:pt x="3320898" y="-17"/>
                  <a:pt x="3322365" y="0"/>
                </a:cubicBezTo>
                <a:cubicBezTo>
                  <a:pt x="3323750" y="0"/>
                  <a:pt x="3324873" y="1124"/>
                  <a:pt x="3324873" y="2508"/>
                </a:cubicBezTo>
                <a:cubicBezTo>
                  <a:pt x="3325396" y="3415"/>
                  <a:pt x="3325396" y="4527"/>
                  <a:pt x="3324873" y="5434"/>
                </a:cubicBezTo>
                <a:close/>
                <a:moveTo>
                  <a:pt x="1064093" y="3932493"/>
                </a:moveTo>
                <a:cubicBezTo>
                  <a:pt x="1059856" y="3936731"/>
                  <a:pt x="1054004" y="3939353"/>
                  <a:pt x="1047540" y="3939354"/>
                </a:cubicBezTo>
                <a:cubicBezTo>
                  <a:pt x="1034612" y="3939354"/>
                  <a:pt x="1024131" y="3928862"/>
                  <a:pt x="1024131" y="3915944"/>
                </a:cubicBezTo>
                <a:cubicBezTo>
                  <a:pt x="1024131" y="3903029"/>
                  <a:pt x="1034611" y="3892537"/>
                  <a:pt x="1047540" y="3892537"/>
                </a:cubicBezTo>
                <a:cubicBezTo>
                  <a:pt x="1060469" y="3892537"/>
                  <a:pt x="1070949" y="3903029"/>
                  <a:pt x="1070950" y="3915945"/>
                </a:cubicBezTo>
                <a:cubicBezTo>
                  <a:pt x="1070949" y="3922404"/>
                  <a:pt x="1068329" y="3928256"/>
                  <a:pt x="1064093" y="3932493"/>
                </a:cubicBezTo>
                <a:close/>
                <a:moveTo>
                  <a:pt x="1279917" y="3564366"/>
                </a:moveTo>
                <a:cubicBezTo>
                  <a:pt x="1274471" y="3569811"/>
                  <a:pt x="1266947" y="3573176"/>
                  <a:pt x="1258636" y="3573176"/>
                </a:cubicBezTo>
                <a:cubicBezTo>
                  <a:pt x="1242176" y="3573176"/>
                  <a:pt x="1228769" y="3559967"/>
                  <a:pt x="1228540" y="3543496"/>
                </a:cubicBezTo>
                <a:cubicBezTo>
                  <a:pt x="1228540" y="3543370"/>
                  <a:pt x="1228535" y="3543204"/>
                  <a:pt x="1228536" y="3543078"/>
                </a:cubicBezTo>
                <a:cubicBezTo>
                  <a:pt x="1228536" y="3526441"/>
                  <a:pt x="1242009" y="3512981"/>
                  <a:pt x="1258633" y="3512982"/>
                </a:cubicBezTo>
                <a:cubicBezTo>
                  <a:pt x="1275253" y="3512981"/>
                  <a:pt x="1288730" y="3526442"/>
                  <a:pt x="1288730" y="3543078"/>
                </a:cubicBezTo>
                <a:cubicBezTo>
                  <a:pt x="1288732" y="3551397"/>
                  <a:pt x="1285364" y="3558921"/>
                  <a:pt x="1279917" y="3564366"/>
                </a:cubicBezTo>
                <a:close/>
                <a:moveTo>
                  <a:pt x="1508042" y="3181356"/>
                </a:moveTo>
                <a:cubicBezTo>
                  <a:pt x="1504335" y="3185061"/>
                  <a:pt x="1499215" y="3187349"/>
                  <a:pt x="1493559" y="3187349"/>
                </a:cubicBezTo>
                <a:cubicBezTo>
                  <a:pt x="1482248" y="3187350"/>
                  <a:pt x="1473077" y="3178196"/>
                  <a:pt x="1473077" y="3166867"/>
                </a:cubicBezTo>
                <a:cubicBezTo>
                  <a:pt x="1473077" y="3155539"/>
                  <a:pt x="1482247" y="3146384"/>
                  <a:pt x="1493560" y="3146384"/>
                </a:cubicBezTo>
                <a:cubicBezTo>
                  <a:pt x="1504871" y="3146385"/>
                  <a:pt x="1514042" y="3155539"/>
                  <a:pt x="1514041" y="3166867"/>
                </a:cubicBezTo>
                <a:cubicBezTo>
                  <a:pt x="1514041" y="3172531"/>
                  <a:pt x="1511749" y="3177652"/>
                  <a:pt x="1508042" y="3181356"/>
                </a:cubicBezTo>
                <a:close/>
                <a:moveTo>
                  <a:pt x="2098841" y="2159872"/>
                </a:moveTo>
                <a:cubicBezTo>
                  <a:pt x="2098841" y="2161962"/>
                  <a:pt x="2097157" y="2163635"/>
                  <a:pt x="2095079" y="2163634"/>
                </a:cubicBezTo>
                <a:cubicBezTo>
                  <a:pt x="2093002" y="2163635"/>
                  <a:pt x="2091317" y="2161962"/>
                  <a:pt x="2091317" y="2159872"/>
                </a:cubicBezTo>
                <a:cubicBezTo>
                  <a:pt x="2091317" y="2157782"/>
                  <a:pt x="2093002" y="2156111"/>
                  <a:pt x="2095079" y="2156110"/>
                </a:cubicBezTo>
                <a:cubicBezTo>
                  <a:pt x="2097157" y="2156111"/>
                  <a:pt x="2098841" y="2157782"/>
                  <a:pt x="2098841" y="2159872"/>
                </a:cubicBezTo>
                <a:close/>
                <a:moveTo>
                  <a:pt x="884608" y="4309391"/>
                </a:moveTo>
                <a:cubicBezTo>
                  <a:pt x="877951" y="4316047"/>
                  <a:pt x="868756" y="4320165"/>
                  <a:pt x="858598" y="4320165"/>
                </a:cubicBezTo>
                <a:cubicBezTo>
                  <a:pt x="858318" y="4320165"/>
                  <a:pt x="858038" y="4320165"/>
                  <a:pt x="857758" y="4320165"/>
                </a:cubicBezTo>
                <a:cubicBezTo>
                  <a:pt x="837672" y="4319913"/>
                  <a:pt x="821579" y="4303445"/>
                  <a:pt x="821813" y="4283380"/>
                </a:cubicBezTo>
                <a:cubicBezTo>
                  <a:pt x="821813" y="4263064"/>
                  <a:pt x="838282" y="4246595"/>
                  <a:pt x="858598" y="4246595"/>
                </a:cubicBezTo>
                <a:cubicBezTo>
                  <a:pt x="878913" y="4246595"/>
                  <a:pt x="895384" y="4263064"/>
                  <a:pt x="895383" y="4283381"/>
                </a:cubicBezTo>
                <a:cubicBezTo>
                  <a:pt x="895384" y="4293538"/>
                  <a:pt x="891266" y="4302734"/>
                  <a:pt x="884608" y="4309391"/>
                </a:cubicBezTo>
                <a:close/>
                <a:moveTo>
                  <a:pt x="1768748" y="2798085"/>
                </a:moveTo>
                <a:cubicBezTo>
                  <a:pt x="1766101" y="2800582"/>
                  <a:pt x="1762503" y="2802066"/>
                  <a:pt x="1758580" y="2801941"/>
                </a:cubicBezTo>
                <a:cubicBezTo>
                  <a:pt x="1750893" y="2801732"/>
                  <a:pt x="1744782" y="2795420"/>
                  <a:pt x="1744786" y="2787729"/>
                </a:cubicBezTo>
                <a:cubicBezTo>
                  <a:pt x="1744786" y="2787603"/>
                  <a:pt x="1744791" y="2787436"/>
                  <a:pt x="1744791" y="2787310"/>
                </a:cubicBezTo>
                <a:cubicBezTo>
                  <a:pt x="1745024" y="2779452"/>
                  <a:pt x="1751570" y="2773307"/>
                  <a:pt x="1759416" y="2773516"/>
                </a:cubicBezTo>
                <a:cubicBezTo>
                  <a:pt x="1767263" y="2773767"/>
                  <a:pt x="1773437" y="2780288"/>
                  <a:pt x="1773207" y="2788147"/>
                </a:cubicBezTo>
                <a:cubicBezTo>
                  <a:pt x="1773090" y="2792076"/>
                  <a:pt x="1771395" y="2795587"/>
                  <a:pt x="1768748" y="2798085"/>
                </a:cubicBezTo>
                <a:close/>
                <a:moveTo>
                  <a:pt x="706902" y="4671332"/>
                </a:moveTo>
                <a:cubicBezTo>
                  <a:pt x="700472" y="4677763"/>
                  <a:pt x="691590" y="4681745"/>
                  <a:pt x="681778" y="4681745"/>
                </a:cubicBezTo>
                <a:cubicBezTo>
                  <a:pt x="662157" y="4681744"/>
                  <a:pt x="646247" y="4665819"/>
                  <a:pt x="646247" y="4646214"/>
                </a:cubicBezTo>
                <a:cubicBezTo>
                  <a:pt x="646247" y="4626609"/>
                  <a:pt x="662157" y="4610683"/>
                  <a:pt x="681779" y="4610682"/>
                </a:cubicBezTo>
                <a:cubicBezTo>
                  <a:pt x="701400" y="4610682"/>
                  <a:pt x="717309" y="4626610"/>
                  <a:pt x="717309" y="4646214"/>
                </a:cubicBezTo>
                <a:cubicBezTo>
                  <a:pt x="717309" y="4656016"/>
                  <a:pt x="713332" y="4664899"/>
                  <a:pt x="706902" y="4671332"/>
                </a:cubicBezTo>
                <a:close/>
                <a:moveTo>
                  <a:pt x="552767" y="5034695"/>
                </a:moveTo>
                <a:cubicBezTo>
                  <a:pt x="544598" y="5042867"/>
                  <a:pt x="533311" y="5047925"/>
                  <a:pt x="520843" y="5047925"/>
                </a:cubicBezTo>
                <a:cubicBezTo>
                  <a:pt x="495909" y="5047925"/>
                  <a:pt x="475698" y="5027693"/>
                  <a:pt x="475698" y="5002779"/>
                </a:cubicBezTo>
                <a:cubicBezTo>
                  <a:pt x="475699" y="4977866"/>
                  <a:pt x="495909" y="4957633"/>
                  <a:pt x="520844" y="4957634"/>
                </a:cubicBezTo>
                <a:cubicBezTo>
                  <a:pt x="545778" y="4957634"/>
                  <a:pt x="565989" y="4977866"/>
                  <a:pt x="565990" y="5002779"/>
                </a:cubicBezTo>
                <a:cubicBezTo>
                  <a:pt x="565989" y="5015236"/>
                  <a:pt x="560937" y="5026523"/>
                  <a:pt x="552767" y="5034695"/>
                </a:cubicBezTo>
                <a:close/>
                <a:moveTo>
                  <a:pt x="2068745" y="2409009"/>
                </a:moveTo>
                <a:cubicBezTo>
                  <a:pt x="2068744" y="2413607"/>
                  <a:pt x="2065004" y="2417370"/>
                  <a:pt x="2060384" y="2417369"/>
                </a:cubicBezTo>
                <a:cubicBezTo>
                  <a:pt x="2060242" y="2417369"/>
                  <a:pt x="2060100" y="2417369"/>
                  <a:pt x="2059955" y="2417369"/>
                </a:cubicBezTo>
                <a:cubicBezTo>
                  <a:pt x="2055339" y="2417370"/>
                  <a:pt x="2051603" y="2413607"/>
                  <a:pt x="2051606" y="2409009"/>
                </a:cubicBezTo>
                <a:cubicBezTo>
                  <a:pt x="2051607" y="2404161"/>
                  <a:pt x="2055536" y="2400232"/>
                  <a:pt x="2060384" y="2400231"/>
                </a:cubicBezTo>
                <a:cubicBezTo>
                  <a:pt x="2060527" y="2400232"/>
                  <a:pt x="2060669" y="2400231"/>
                  <a:pt x="2060811" y="2400232"/>
                </a:cubicBezTo>
                <a:cubicBezTo>
                  <a:pt x="2065426" y="2400481"/>
                  <a:pt x="2068975" y="2404411"/>
                  <a:pt x="2068745" y="2409009"/>
                </a:cubicBezTo>
                <a:close/>
                <a:moveTo>
                  <a:pt x="397033" y="5381839"/>
                </a:moveTo>
                <a:cubicBezTo>
                  <a:pt x="390528" y="5388344"/>
                  <a:pt x="381540" y="5392367"/>
                  <a:pt x="371613" y="5392367"/>
                </a:cubicBezTo>
                <a:cubicBezTo>
                  <a:pt x="371333" y="5392368"/>
                  <a:pt x="371053" y="5392367"/>
                  <a:pt x="370773" y="5392368"/>
                </a:cubicBezTo>
                <a:cubicBezTo>
                  <a:pt x="351151" y="5392117"/>
                  <a:pt x="335431" y="5376023"/>
                  <a:pt x="335664" y="5356419"/>
                </a:cubicBezTo>
                <a:cubicBezTo>
                  <a:pt x="335664" y="5336563"/>
                  <a:pt x="351758" y="5320469"/>
                  <a:pt x="371613" y="5320469"/>
                </a:cubicBezTo>
                <a:cubicBezTo>
                  <a:pt x="391468" y="5320470"/>
                  <a:pt x="407562" y="5336563"/>
                  <a:pt x="407562" y="5356419"/>
                </a:cubicBezTo>
                <a:cubicBezTo>
                  <a:pt x="407563" y="5366346"/>
                  <a:pt x="403538" y="5375333"/>
                  <a:pt x="397033" y="5381839"/>
                </a:cubicBezTo>
                <a:close/>
                <a:moveTo>
                  <a:pt x="1537967" y="3431991"/>
                </a:moveTo>
                <a:cubicBezTo>
                  <a:pt x="1534411" y="3435544"/>
                  <a:pt x="1529500" y="3437738"/>
                  <a:pt x="1524074" y="3437738"/>
                </a:cubicBezTo>
                <a:cubicBezTo>
                  <a:pt x="1513222" y="3437738"/>
                  <a:pt x="1504428" y="3428960"/>
                  <a:pt x="1504427" y="3418091"/>
                </a:cubicBezTo>
                <a:cubicBezTo>
                  <a:pt x="1504427" y="3407223"/>
                  <a:pt x="1513223" y="3398445"/>
                  <a:pt x="1524074" y="3398445"/>
                </a:cubicBezTo>
                <a:cubicBezTo>
                  <a:pt x="1534925" y="3398446"/>
                  <a:pt x="1543720" y="3407223"/>
                  <a:pt x="1543720" y="3418091"/>
                </a:cubicBezTo>
                <a:cubicBezTo>
                  <a:pt x="1543720" y="3423526"/>
                  <a:pt x="1541521" y="3428438"/>
                  <a:pt x="1537967" y="3431991"/>
                </a:cubicBezTo>
                <a:close/>
                <a:moveTo>
                  <a:pt x="1331313" y="3814724"/>
                </a:moveTo>
                <a:cubicBezTo>
                  <a:pt x="1325336" y="3820702"/>
                  <a:pt x="1317081" y="3824401"/>
                  <a:pt x="1307961" y="3824401"/>
                </a:cubicBezTo>
                <a:cubicBezTo>
                  <a:pt x="1307681" y="3824401"/>
                  <a:pt x="1307401" y="3824401"/>
                  <a:pt x="1307121" y="3824401"/>
                </a:cubicBezTo>
                <a:cubicBezTo>
                  <a:pt x="1289113" y="3824150"/>
                  <a:pt x="1274705" y="3809394"/>
                  <a:pt x="1274938" y="3791378"/>
                </a:cubicBezTo>
                <a:cubicBezTo>
                  <a:pt x="1274939" y="3773153"/>
                  <a:pt x="1289724" y="3758355"/>
                  <a:pt x="1307961" y="3758354"/>
                </a:cubicBezTo>
                <a:cubicBezTo>
                  <a:pt x="1326200" y="3758355"/>
                  <a:pt x="1340984" y="3773153"/>
                  <a:pt x="1340984" y="3791378"/>
                </a:cubicBezTo>
                <a:cubicBezTo>
                  <a:pt x="1340985" y="3800492"/>
                  <a:pt x="1337288" y="3808747"/>
                  <a:pt x="1331313" y="3814724"/>
                </a:cubicBezTo>
                <a:close/>
                <a:moveTo>
                  <a:pt x="1777581" y="3051270"/>
                </a:moveTo>
                <a:cubicBezTo>
                  <a:pt x="1774857" y="3053993"/>
                  <a:pt x="1771095" y="3055674"/>
                  <a:pt x="1766941" y="3055675"/>
                </a:cubicBezTo>
                <a:cubicBezTo>
                  <a:pt x="1758630" y="3055675"/>
                  <a:pt x="1751892" y="3048946"/>
                  <a:pt x="1751892" y="3040626"/>
                </a:cubicBezTo>
                <a:cubicBezTo>
                  <a:pt x="1751891" y="3032309"/>
                  <a:pt x="1758630" y="3025579"/>
                  <a:pt x="1766941" y="3025579"/>
                </a:cubicBezTo>
                <a:cubicBezTo>
                  <a:pt x="1775251" y="3025579"/>
                  <a:pt x="1781989" y="3032309"/>
                  <a:pt x="1781989" y="3040627"/>
                </a:cubicBezTo>
                <a:cubicBezTo>
                  <a:pt x="1781989" y="3044786"/>
                  <a:pt x="1780304" y="3048548"/>
                  <a:pt x="1777581" y="3051270"/>
                </a:cubicBezTo>
                <a:close/>
                <a:moveTo>
                  <a:pt x="1134276" y="4180763"/>
                </a:moveTo>
                <a:cubicBezTo>
                  <a:pt x="1128980" y="4186055"/>
                  <a:pt x="1121665" y="4189327"/>
                  <a:pt x="1113585" y="4189326"/>
                </a:cubicBezTo>
                <a:cubicBezTo>
                  <a:pt x="1113305" y="4189327"/>
                  <a:pt x="1113025" y="4189326"/>
                  <a:pt x="1112741" y="4189327"/>
                </a:cubicBezTo>
                <a:cubicBezTo>
                  <a:pt x="1096814" y="4189076"/>
                  <a:pt x="1084090" y="4175992"/>
                  <a:pt x="1084324" y="4160066"/>
                </a:cubicBezTo>
                <a:cubicBezTo>
                  <a:pt x="1084324" y="4143889"/>
                  <a:pt x="1097425" y="4130804"/>
                  <a:pt x="1113585" y="4130804"/>
                </a:cubicBezTo>
                <a:cubicBezTo>
                  <a:pt x="1129745" y="4130804"/>
                  <a:pt x="1142846" y="4143889"/>
                  <a:pt x="1142846" y="4160066"/>
                </a:cubicBezTo>
                <a:cubicBezTo>
                  <a:pt x="1142846" y="4168155"/>
                  <a:pt x="1139571" y="4175469"/>
                  <a:pt x="1134276" y="4180763"/>
                </a:cubicBezTo>
                <a:close/>
                <a:moveTo>
                  <a:pt x="2410262" y="2035306"/>
                </a:moveTo>
                <a:cubicBezTo>
                  <a:pt x="2410262" y="2036936"/>
                  <a:pt x="2408953" y="2038232"/>
                  <a:pt x="2407336" y="2038232"/>
                </a:cubicBezTo>
                <a:cubicBezTo>
                  <a:pt x="2405718" y="2038232"/>
                  <a:pt x="2404409" y="2036936"/>
                  <a:pt x="2404410" y="2035306"/>
                </a:cubicBezTo>
                <a:cubicBezTo>
                  <a:pt x="2404409" y="2033677"/>
                  <a:pt x="2405718" y="2032380"/>
                  <a:pt x="2407336" y="2032380"/>
                </a:cubicBezTo>
                <a:cubicBezTo>
                  <a:pt x="2408953" y="2032380"/>
                  <a:pt x="2410261" y="2033677"/>
                  <a:pt x="2410262" y="2035306"/>
                </a:cubicBezTo>
                <a:close/>
                <a:moveTo>
                  <a:pt x="2051189" y="2661071"/>
                </a:moveTo>
                <a:cubicBezTo>
                  <a:pt x="2051193" y="2665753"/>
                  <a:pt x="2047514" y="2669641"/>
                  <a:pt x="2042829" y="2669850"/>
                </a:cubicBezTo>
                <a:cubicBezTo>
                  <a:pt x="2038143" y="2669640"/>
                  <a:pt x="2034464" y="2665753"/>
                  <a:pt x="2034468" y="2661071"/>
                </a:cubicBezTo>
                <a:cubicBezTo>
                  <a:pt x="2034468" y="2656473"/>
                  <a:pt x="2038209" y="2652711"/>
                  <a:pt x="2042829" y="2652711"/>
                </a:cubicBezTo>
                <a:cubicBezTo>
                  <a:pt x="2047447" y="2652711"/>
                  <a:pt x="2051189" y="2656473"/>
                  <a:pt x="2051189" y="2661071"/>
                </a:cubicBezTo>
                <a:close/>
                <a:moveTo>
                  <a:pt x="962909" y="4549077"/>
                </a:moveTo>
                <a:cubicBezTo>
                  <a:pt x="956327" y="4555658"/>
                  <a:pt x="947236" y="4559729"/>
                  <a:pt x="937193" y="4559728"/>
                </a:cubicBezTo>
                <a:cubicBezTo>
                  <a:pt x="917108" y="4559728"/>
                  <a:pt x="900826" y="4543446"/>
                  <a:pt x="900826" y="4523361"/>
                </a:cubicBezTo>
                <a:cubicBezTo>
                  <a:pt x="900827" y="4503276"/>
                  <a:pt x="917108" y="4486994"/>
                  <a:pt x="937194" y="4486994"/>
                </a:cubicBezTo>
                <a:cubicBezTo>
                  <a:pt x="957279" y="4486994"/>
                  <a:pt x="973560" y="4503276"/>
                  <a:pt x="973561" y="4523361"/>
                </a:cubicBezTo>
                <a:cubicBezTo>
                  <a:pt x="973561" y="4533403"/>
                  <a:pt x="969490" y="4542495"/>
                  <a:pt x="962909" y="4549077"/>
                </a:cubicBezTo>
                <a:close/>
                <a:moveTo>
                  <a:pt x="801138" y="4906895"/>
                </a:moveTo>
                <a:cubicBezTo>
                  <a:pt x="794557" y="4913476"/>
                  <a:pt x="785466" y="4917547"/>
                  <a:pt x="775422" y="4917547"/>
                </a:cubicBezTo>
                <a:cubicBezTo>
                  <a:pt x="755337" y="4917547"/>
                  <a:pt x="739056" y="4901266"/>
                  <a:pt x="739055" y="4881181"/>
                </a:cubicBezTo>
                <a:cubicBezTo>
                  <a:pt x="739056" y="4861095"/>
                  <a:pt x="755337" y="4844813"/>
                  <a:pt x="775423" y="4844813"/>
                </a:cubicBezTo>
                <a:cubicBezTo>
                  <a:pt x="795508" y="4844814"/>
                  <a:pt x="811790" y="4861095"/>
                  <a:pt x="811790" y="4881180"/>
                </a:cubicBezTo>
                <a:cubicBezTo>
                  <a:pt x="811789" y="4891223"/>
                  <a:pt x="807720" y="4900314"/>
                  <a:pt x="801138" y="4906895"/>
                </a:cubicBezTo>
                <a:close/>
                <a:moveTo>
                  <a:pt x="2363862" y="2285277"/>
                </a:moveTo>
                <a:cubicBezTo>
                  <a:pt x="2363862" y="2287367"/>
                  <a:pt x="2362178" y="2289039"/>
                  <a:pt x="2360100" y="2289039"/>
                </a:cubicBezTo>
                <a:cubicBezTo>
                  <a:pt x="2358022" y="2289039"/>
                  <a:pt x="2356338" y="2287367"/>
                  <a:pt x="2356338" y="2285277"/>
                </a:cubicBezTo>
                <a:cubicBezTo>
                  <a:pt x="2356338" y="2283187"/>
                  <a:pt x="2358022" y="2281515"/>
                  <a:pt x="2360100" y="2281515"/>
                </a:cubicBezTo>
                <a:cubicBezTo>
                  <a:pt x="2362178" y="2281515"/>
                  <a:pt x="2363862" y="2283187"/>
                  <a:pt x="2363862" y="2285277"/>
                </a:cubicBezTo>
                <a:close/>
                <a:moveTo>
                  <a:pt x="1583140" y="3680856"/>
                </a:moveTo>
                <a:cubicBezTo>
                  <a:pt x="1579593" y="3684482"/>
                  <a:pt x="1574679" y="3686771"/>
                  <a:pt x="1569221" y="3686876"/>
                </a:cubicBezTo>
                <a:cubicBezTo>
                  <a:pt x="1558302" y="3686666"/>
                  <a:pt x="1549569" y="3677721"/>
                  <a:pt x="1549574" y="3666810"/>
                </a:cubicBezTo>
                <a:cubicBezTo>
                  <a:pt x="1549574" y="3655942"/>
                  <a:pt x="1558368" y="3647164"/>
                  <a:pt x="1569220" y="3647164"/>
                </a:cubicBezTo>
                <a:cubicBezTo>
                  <a:pt x="1580072" y="3647165"/>
                  <a:pt x="1588866" y="3655942"/>
                  <a:pt x="1588866" y="3666810"/>
                </a:cubicBezTo>
                <a:cubicBezTo>
                  <a:pt x="1588869" y="3672266"/>
                  <a:pt x="1586687" y="3677230"/>
                  <a:pt x="1583140" y="3680856"/>
                </a:cubicBezTo>
                <a:close/>
                <a:moveTo>
                  <a:pt x="675419" y="5255512"/>
                </a:moveTo>
                <a:cubicBezTo>
                  <a:pt x="672669" y="5262013"/>
                  <a:pt x="668689" y="5267868"/>
                  <a:pt x="663773" y="5272785"/>
                </a:cubicBezTo>
                <a:cubicBezTo>
                  <a:pt x="653939" y="5282618"/>
                  <a:pt x="640354" y="5288700"/>
                  <a:pt x="625347" y="5288701"/>
                </a:cubicBezTo>
                <a:cubicBezTo>
                  <a:pt x="595333" y="5288701"/>
                  <a:pt x="571005" y="5264372"/>
                  <a:pt x="571005" y="5234360"/>
                </a:cubicBezTo>
                <a:cubicBezTo>
                  <a:pt x="571005" y="5204346"/>
                  <a:pt x="595332" y="5180018"/>
                  <a:pt x="625346" y="5180018"/>
                </a:cubicBezTo>
                <a:cubicBezTo>
                  <a:pt x="655360" y="5180017"/>
                  <a:pt x="679689" y="5204346"/>
                  <a:pt x="679689" y="5234360"/>
                </a:cubicBezTo>
                <a:cubicBezTo>
                  <a:pt x="679689" y="5241863"/>
                  <a:pt x="678168" y="5249011"/>
                  <a:pt x="675419" y="5255512"/>
                </a:cubicBezTo>
                <a:close/>
                <a:moveTo>
                  <a:pt x="1804955" y="3306456"/>
                </a:moveTo>
                <a:cubicBezTo>
                  <a:pt x="1801323" y="3310088"/>
                  <a:pt x="1796307" y="3312334"/>
                  <a:pt x="1790767" y="3312335"/>
                </a:cubicBezTo>
                <a:cubicBezTo>
                  <a:pt x="1780245" y="3312126"/>
                  <a:pt x="1771772" y="3303640"/>
                  <a:pt x="1771546" y="3293108"/>
                </a:cubicBezTo>
                <a:cubicBezTo>
                  <a:pt x="1771312" y="3282280"/>
                  <a:pt x="1779919" y="3273294"/>
                  <a:pt x="1790766" y="3273041"/>
                </a:cubicBezTo>
                <a:cubicBezTo>
                  <a:pt x="1801614" y="3272833"/>
                  <a:pt x="1810597" y="3281402"/>
                  <a:pt x="1810831" y="3292270"/>
                </a:cubicBezTo>
                <a:cubicBezTo>
                  <a:pt x="1810832" y="3297809"/>
                  <a:pt x="1808586" y="3302825"/>
                  <a:pt x="1804955" y="3306456"/>
                </a:cubicBezTo>
                <a:close/>
                <a:moveTo>
                  <a:pt x="497998" y="5594132"/>
                </a:moveTo>
                <a:cubicBezTo>
                  <a:pt x="494980" y="5597226"/>
                  <a:pt x="490799" y="5599179"/>
                  <a:pt x="486148" y="5599284"/>
                </a:cubicBezTo>
                <a:cubicBezTo>
                  <a:pt x="476685" y="5599284"/>
                  <a:pt x="469010" y="5591593"/>
                  <a:pt x="469009" y="5582146"/>
                </a:cubicBezTo>
                <a:cubicBezTo>
                  <a:pt x="470168" y="5574789"/>
                  <a:pt x="475927" y="5569061"/>
                  <a:pt x="483273" y="5567891"/>
                </a:cubicBezTo>
                <a:cubicBezTo>
                  <a:pt x="492619" y="5566429"/>
                  <a:pt x="501394" y="5572782"/>
                  <a:pt x="502869" y="5582146"/>
                </a:cubicBezTo>
                <a:cubicBezTo>
                  <a:pt x="502871" y="5586806"/>
                  <a:pt x="501016" y="5591039"/>
                  <a:pt x="497998" y="5594132"/>
                </a:cubicBezTo>
                <a:close/>
                <a:moveTo>
                  <a:pt x="2048263" y="2914387"/>
                </a:moveTo>
                <a:cubicBezTo>
                  <a:pt x="2048263" y="2917396"/>
                  <a:pt x="2045831" y="2919821"/>
                  <a:pt x="2042829" y="2919821"/>
                </a:cubicBezTo>
                <a:cubicBezTo>
                  <a:pt x="2042682" y="2919821"/>
                  <a:pt x="2042540" y="2919821"/>
                  <a:pt x="2042394" y="2919821"/>
                </a:cubicBezTo>
                <a:cubicBezTo>
                  <a:pt x="2039392" y="2919821"/>
                  <a:pt x="2036967" y="2917397"/>
                  <a:pt x="2036977" y="2914387"/>
                </a:cubicBezTo>
                <a:cubicBezTo>
                  <a:pt x="2036976" y="2911167"/>
                  <a:pt x="2039598" y="2908535"/>
                  <a:pt x="2042829" y="2908535"/>
                </a:cubicBezTo>
                <a:cubicBezTo>
                  <a:pt x="2042976" y="2908534"/>
                  <a:pt x="2043118" y="2908534"/>
                  <a:pt x="2043263" y="2908534"/>
                </a:cubicBezTo>
                <a:cubicBezTo>
                  <a:pt x="2046257" y="2908785"/>
                  <a:pt x="2048493" y="2911377"/>
                  <a:pt x="2048263" y="2914387"/>
                </a:cubicBezTo>
                <a:close/>
                <a:moveTo>
                  <a:pt x="1403005" y="4068249"/>
                </a:moveTo>
                <a:cubicBezTo>
                  <a:pt x="1394836" y="4076422"/>
                  <a:pt x="1383548" y="4081480"/>
                  <a:pt x="1371081" y="4081480"/>
                </a:cubicBezTo>
                <a:cubicBezTo>
                  <a:pt x="1346147" y="4081480"/>
                  <a:pt x="1325936" y="4061248"/>
                  <a:pt x="1325936" y="4036334"/>
                </a:cubicBezTo>
                <a:cubicBezTo>
                  <a:pt x="1325936" y="4011419"/>
                  <a:pt x="1346147" y="3991188"/>
                  <a:pt x="1371082" y="3991189"/>
                </a:cubicBezTo>
                <a:cubicBezTo>
                  <a:pt x="1396016" y="3991189"/>
                  <a:pt x="1416227" y="4011420"/>
                  <a:pt x="1416227" y="4036334"/>
                </a:cubicBezTo>
                <a:cubicBezTo>
                  <a:pt x="1416228" y="4048791"/>
                  <a:pt x="1411175" y="4060077"/>
                  <a:pt x="1403005" y="4068249"/>
                </a:cubicBezTo>
                <a:close/>
                <a:moveTo>
                  <a:pt x="1219415" y="4428644"/>
                </a:moveTo>
                <a:cubicBezTo>
                  <a:pt x="1212247" y="4434408"/>
                  <a:pt x="1202879" y="4437438"/>
                  <a:pt x="1193009" y="4436372"/>
                </a:cubicBezTo>
                <a:cubicBezTo>
                  <a:pt x="1173317" y="4436163"/>
                  <a:pt x="1157477" y="4420112"/>
                  <a:pt x="1157478" y="4400423"/>
                </a:cubicBezTo>
                <a:cubicBezTo>
                  <a:pt x="1157477" y="4380818"/>
                  <a:pt x="1173388" y="4364892"/>
                  <a:pt x="1193009" y="4364892"/>
                </a:cubicBezTo>
                <a:cubicBezTo>
                  <a:pt x="1195584" y="4364600"/>
                  <a:pt x="1198176" y="4364600"/>
                  <a:pt x="1200751" y="4364892"/>
                </a:cubicBezTo>
                <a:cubicBezTo>
                  <a:pt x="1220490" y="4367024"/>
                  <a:pt x="1234756" y="4384748"/>
                  <a:pt x="1232620" y="4404519"/>
                </a:cubicBezTo>
                <a:cubicBezTo>
                  <a:pt x="1231552" y="4414384"/>
                  <a:pt x="1226584" y="4422880"/>
                  <a:pt x="1219415" y="4428644"/>
                </a:cubicBezTo>
                <a:close/>
                <a:moveTo>
                  <a:pt x="356983" y="5928259"/>
                </a:moveTo>
                <a:cubicBezTo>
                  <a:pt x="356289" y="5929890"/>
                  <a:pt x="354420" y="5930642"/>
                  <a:pt x="352802" y="5929932"/>
                </a:cubicBezTo>
                <a:cubicBezTo>
                  <a:pt x="351184" y="5929221"/>
                  <a:pt x="350437" y="5927382"/>
                  <a:pt x="351131" y="5925751"/>
                </a:cubicBezTo>
                <a:cubicBezTo>
                  <a:pt x="351130" y="5924122"/>
                  <a:pt x="352439" y="5922825"/>
                  <a:pt x="354057" y="5922825"/>
                </a:cubicBezTo>
                <a:cubicBezTo>
                  <a:pt x="355675" y="5922825"/>
                  <a:pt x="356982" y="5924122"/>
                  <a:pt x="356983" y="5925751"/>
                </a:cubicBezTo>
                <a:cubicBezTo>
                  <a:pt x="357359" y="5926545"/>
                  <a:pt x="357359" y="5927465"/>
                  <a:pt x="356983" y="5928259"/>
                </a:cubicBezTo>
                <a:close/>
                <a:moveTo>
                  <a:pt x="2335856" y="2536085"/>
                </a:moveTo>
                <a:cubicBezTo>
                  <a:pt x="2335856" y="2538175"/>
                  <a:pt x="2334170" y="2539847"/>
                  <a:pt x="2332094" y="2539847"/>
                </a:cubicBezTo>
                <a:cubicBezTo>
                  <a:pt x="2330016" y="2539847"/>
                  <a:pt x="2328332" y="2538175"/>
                  <a:pt x="2328332" y="2536085"/>
                </a:cubicBezTo>
                <a:cubicBezTo>
                  <a:pt x="2328332" y="2533995"/>
                  <a:pt x="2330016" y="2532323"/>
                  <a:pt x="2332094" y="2532323"/>
                </a:cubicBezTo>
                <a:cubicBezTo>
                  <a:pt x="2334170" y="2532323"/>
                  <a:pt x="2335856" y="2533995"/>
                  <a:pt x="2335856" y="2536085"/>
                </a:cubicBezTo>
                <a:close/>
                <a:moveTo>
                  <a:pt x="1055576" y="4786343"/>
                </a:moveTo>
                <a:cubicBezTo>
                  <a:pt x="1048919" y="4793001"/>
                  <a:pt x="1039722" y="4797118"/>
                  <a:pt x="1029564" y="4797118"/>
                </a:cubicBezTo>
                <a:cubicBezTo>
                  <a:pt x="1029422" y="4797118"/>
                  <a:pt x="1029285" y="4797118"/>
                  <a:pt x="1029143" y="4797118"/>
                </a:cubicBezTo>
                <a:cubicBezTo>
                  <a:pt x="1009062" y="4797118"/>
                  <a:pt x="992779" y="4780815"/>
                  <a:pt x="992779" y="4760751"/>
                </a:cubicBezTo>
                <a:cubicBezTo>
                  <a:pt x="992779" y="4760625"/>
                  <a:pt x="992776" y="4760458"/>
                  <a:pt x="992775" y="4760332"/>
                </a:cubicBezTo>
                <a:cubicBezTo>
                  <a:pt x="992775" y="4740016"/>
                  <a:pt x="1009245" y="4723548"/>
                  <a:pt x="1029561" y="4723548"/>
                </a:cubicBezTo>
                <a:cubicBezTo>
                  <a:pt x="1049877" y="4723548"/>
                  <a:pt x="1066346" y="4740017"/>
                  <a:pt x="1066345" y="4760332"/>
                </a:cubicBezTo>
                <a:cubicBezTo>
                  <a:pt x="1066348" y="4770490"/>
                  <a:pt x="1062232" y="4779686"/>
                  <a:pt x="1055576" y="4786343"/>
                </a:cubicBezTo>
                <a:close/>
                <a:moveTo>
                  <a:pt x="927258" y="5132059"/>
                </a:moveTo>
                <a:cubicBezTo>
                  <a:pt x="924635" y="5138261"/>
                  <a:pt x="920839" y="5143845"/>
                  <a:pt x="916149" y="5148534"/>
                </a:cubicBezTo>
                <a:cubicBezTo>
                  <a:pt x="906769" y="5157914"/>
                  <a:pt x="893810" y="5163715"/>
                  <a:pt x="879498" y="5163714"/>
                </a:cubicBezTo>
                <a:cubicBezTo>
                  <a:pt x="850872" y="5163714"/>
                  <a:pt x="827664" y="5140514"/>
                  <a:pt x="827664" y="5111881"/>
                </a:cubicBezTo>
                <a:cubicBezTo>
                  <a:pt x="827664" y="5083247"/>
                  <a:pt x="850873" y="5060047"/>
                  <a:pt x="879498" y="5060047"/>
                </a:cubicBezTo>
                <a:cubicBezTo>
                  <a:pt x="908123" y="5060047"/>
                  <a:pt x="931331" y="5083247"/>
                  <a:pt x="931331" y="5111881"/>
                </a:cubicBezTo>
                <a:cubicBezTo>
                  <a:pt x="931331" y="5119039"/>
                  <a:pt x="929882" y="5125857"/>
                  <a:pt x="927258" y="5132059"/>
                </a:cubicBezTo>
                <a:close/>
                <a:moveTo>
                  <a:pt x="1843564" y="3554107"/>
                </a:moveTo>
                <a:cubicBezTo>
                  <a:pt x="1840538" y="3557134"/>
                  <a:pt x="1836358" y="3559004"/>
                  <a:pt x="1831740" y="3559004"/>
                </a:cubicBezTo>
                <a:cubicBezTo>
                  <a:pt x="1822506" y="3559004"/>
                  <a:pt x="1815020" y="3551518"/>
                  <a:pt x="1815020" y="3542284"/>
                </a:cubicBezTo>
                <a:cubicBezTo>
                  <a:pt x="1815021" y="3533049"/>
                  <a:pt x="1822507" y="3525563"/>
                  <a:pt x="1831741" y="3525563"/>
                </a:cubicBezTo>
                <a:cubicBezTo>
                  <a:pt x="1840976" y="3525564"/>
                  <a:pt x="1848462" y="3533050"/>
                  <a:pt x="1848461" y="3542285"/>
                </a:cubicBezTo>
                <a:cubicBezTo>
                  <a:pt x="1848462" y="3546902"/>
                  <a:pt x="1846590" y="3551082"/>
                  <a:pt x="1843564" y="3554107"/>
                </a:cubicBezTo>
                <a:close/>
                <a:moveTo>
                  <a:pt x="2070752" y="3168205"/>
                </a:moveTo>
                <a:cubicBezTo>
                  <a:pt x="2070059" y="3173220"/>
                  <a:pt x="2065418" y="3176774"/>
                  <a:pt x="2060386" y="3176063"/>
                </a:cubicBezTo>
                <a:lnTo>
                  <a:pt x="2061640" y="3176481"/>
                </a:lnTo>
                <a:cubicBezTo>
                  <a:pt x="2060323" y="3176774"/>
                  <a:pt x="2058965" y="3176774"/>
                  <a:pt x="2057652" y="3176480"/>
                </a:cubicBezTo>
                <a:cubicBezTo>
                  <a:pt x="2052456" y="3175394"/>
                  <a:pt x="2049141" y="3170295"/>
                  <a:pt x="2050241" y="3165070"/>
                </a:cubicBezTo>
                <a:cubicBezTo>
                  <a:pt x="2051339" y="3159886"/>
                  <a:pt x="2056444" y="3156584"/>
                  <a:pt x="2061640" y="3157670"/>
                </a:cubicBezTo>
                <a:cubicBezTo>
                  <a:pt x="2066718" y="3157671"/>
                  <a:pt x="2070836" y="3161809"/>
                  <a:pt x="2070836" y="3166866"/>
                </a:cubicBezTo>
                <a:cubicBezTo>
                  <a:pt x="2070839" y="3167327"/>
                  <a:pt x="2070811" y="3167744"/>
                  <a:pt x="2070752" y="3168205"/>
                </a:cubicBezTo>
                <a:close/>
                <a:moveTo>
                  <a:pt x="1650276" y="3933889"/>
                </a:moveTo>
                <a:cubicBezTo>
                  <a:pt x="1644829" y="3939334"/>
                  <a:pt x="1637305" y="3942699"/>
                  <a:pt x="1628995" y="3942699"/>
                </a:cubicBezTo>
                <a:cubicBezTo>
                  <a:pt x="1612376" y="3942699"/>
                  <a:pt x="1598899" y="3929238"/>
                  <a:pt x="1598899" y="3912602"/>
                </a:cubicBezTo>
                <a:cubicBezTo>
                  <a:pt x="1598898" y="3895964"/>
                  <a:pt x="1612376" y="3882505"/>
                  <a:pt x="1628996" y="3882505"/>
                </a:cubicBezTo>
                <a:cubicBezTo>
                  <a:pt x="1645615" y="3882504"/>
                  <a:pt x="1659093" y="3895965"/>
                  <a:pt x="1659092" y="3912601"/>
                </a:cubicBezTo>
                <a:cubicBezTo>
                  <a:pt x="1659093" y="3920920"/>
                  <a:pt x="1655724" y="3928444"/>
                  <a:pt x="1650276" y="3933889"/>
                </a:cubicBezTo>
                <a:close/>
                <a:moveTo>
                  <a:pt x="2327479" y="2788147"/>
                </a:moveTo>
                <a:cubicBezTo>
                  <a:pt x="2327248" y="2791157"/>
                  <a:pt x="2324636" y="2793414"/>
                  <a:pt x="2321642" y="2793163"/>
                </a:cubicBezTo>
                <a:cubicBezTo>
                  <a:pt x="2318642" y="2793164"/>
                  <a:pt x="2316208" y="2790739"/>
                  <a:pt x="2316208" y="2787729"/>
                </a:cubicBezTo>
                <a:cubicBezTo>
                  <a:pt x="2316200" y="2784636"/>
                  <a:pt x="2318575" y="2782086"/>
                  <a:pt x="2321643" y="2781877"/>
                </a:cubicBezTo>
                <a:cubicBezTo>
                  <a:pt x="2324874" y="2781878"/>
                  <a:pt x="2327495" y="2784511"/>
                  <a:pt x="2327495" y="2787729"/>
                </a:cubicBezTo>
                <a:cubicBezTo>
                  <a:pt x="2327495" y="2787855"/>
                  <a:pt x="2327491" y="2788021"/>
                  <a:pt x="2327479" y="2788147"/>
                </a:cubicBezTo>
                <a:close/>
                <a:moveTo>
                  <a:pt x="795248" y="5483156"/>
                </a:moveTo>
                <a:cubicBezTo>
                  <a:pt x="792194" y="5490238"/>
                  <a:pt x="787803" y="5496605"/>
                  <a:pt x="782394" y="5501940"/>
                </a:cubicBezTo>
                <a:cubicBezTo>
                  <a:pt x="771577" y="5512610"/>
                  <a:pt x="756691" y="5519151"/>
                  <a:pt x="740300" y="5519026"/>
                </a:cubicBezTo>
                <a:cubicBezTo>
                  <a:pt x="707683" y="5518817"/>
                  <a:pt x="681360" y="5492273"/>
                  <a:pt x="681360" y="5459668"/>
                </a:cubicBezTo>
                <a:cubicBezTo>
                  <a:pt x="681360" y="5459543"/>
                  <a:pt x="681360" y="5459376"/>
                  <a:pt x="681360" y="5459250"/>
                </a:cubicBezTo>
                <a:cubicBezTo>
                  <a:pt x="681594" y="5426478"/>
                  <a:pt x="708355" y="5400101"/>
                  <a:pt x="741136" y="5400310"/>
                </a:cubicBezTo>
                <a:cubicBezTo>
                  <a:pt x="773917" y="5400562"/>
                  <a:pt x="800306" y="5427314"/>
                  <a:pt x="800077" y="5460086"/>
                </a:cubicBezTo>
                <a:cubicBezTo>
                  <a:pt x="800017" y="5468279"/>
                  <a:pt x="798301" y="5476075"/>
                  <a:pt x="795248" y="5483156"/>
                </a:cubicBezTo>
                <a:close/>
                <a:moveTo>
                  <a:pt x="1477554" y="4306662"/>
                </a:moveTo>
                <a:cubicBezTo>
                  <a:pt x="1469990" y="4314228"/>
                  <a:pt x="1459539" y="4318910"/>
                  <a:pt x="1447996" y="4318910"/>
                </a:cubicBezTo>
                <a:cubicBezTo>
                  <a:pt x="1424910" y="4318910"/>
                  <a:pt x="1406194" y="4300182"/>
                  <a:pt x="1406194" y="4277109"/>
                </a:cubicBezTo>
                <a:cubicBezTo>
                  <a:pt x="1406194" y="4254034"/>
                  <a:pt x="1424910" y="4235307"/>
                  <a:pt x="1447996" y="4235307"/>
                </a:cubicBezTo>
                <a:cubicBezTo>
                  <a:pt x="1471083" y="4235308"/>
                  <a:pt x="1489798" y="4254034"/>
                  <a:pt x="1489798" y="4277109"/>
                </a:cubicBezTo>
                <a:cubicBezTo>
                  <a:pt x="1489797" y="4288646"/>
                  <a:pt x="1485119" y="4299096"/>
                  <a:pt x="1477554" y="4306662"/>
                </a:cubicBezTo>
                <a:close/>
                <a:moveTo>
                  <a:pt x="1316823" y="4669713"/>
                </a:moveTo>
                <a:cubicBezTo>
                  <a:pt x="1308350" y="4678183"/>
                  <a:pt x="1296646" y="4683418"/>
                  <a:pt x="1283716" y="4683418"/>
                </a:cubicBezTo>
                <a:cubicBezTo>
                  <a:pt x="1257859" y="4683418"/>
                  <a:pt x="1236900" y="4662476"/>
                  <a:pt x="1236899" y="4636601"/>
                </a:cubicBezTo>
                <a:cubicBezTo>
                  <a:pt x="1236899" y="4610725"/>
                  <a:pt x="1257858" y="4589783"/>
                  <a:pt x="1283717" y="4589783"/>
                </a:cubicBezTo>
                <a:cubicBezTo>
                  <a:pt x="1309576" y="4589783"/>
                  <a:pt x="1330535" y="4610725"/>
                  <a:pt x="1330535" y="4636602"/>
                </a:cubicBezTo>
                <a:cubicBezTo>
                  <a:pt x="1330534" y="4649539"/>
                  <a:pt x="1325295" y="4661244"/>
                  <a:pt x="1316823" y="4669713"/>
                </a:cubicBezTo>
                <a:close/>
                <a:moveTo>
                  <a:pt x="662295" y="5824413"/>
                </a:moveTo>
                <a:cubicBezTo>
                  <a:pt x="659440" y="5831165"/>
                  <a:pt x="655308" y="5837244"/>
                  <a:pt x="650202" y="5842349"/>
                </a:cubicBezTo>
                <a:cubicBezTo>
                  <a:pt x="639989" y="5852558"/>
                  <a:pt x="625882" y="5858870"/>
                  <a:pt x="610298" y="5858870"/>
                </a:cubicBezTo>
                <a:cubicBezTo>
                  <a:pt x="610160" y="5858870"/>
                  <a:pt x="610018" y="5858870"/>
                  <a:pt x="609880" y="5858870"/>
                </a:cubicBezTo>
                <a:cubicBezTo>
                  <a:pt x="578943" y="5858870"/>
                  <a:pt x="553866" y="5833790"/>
                  <a:pt x="553866" y="5802857"/>
                </a:cubicBezTo>
                <a:cubicBezTo>
                  <a:pt x="553866" y="5802732"/>
                  <a:pt x="553866" y="5802564"/>
                  <a:pt x="553866" y="5802439"/>
                </a:cubicBezTo>
                <a:cubicBezTo>
                  <a:pt x="553862" y="5771255"/>
                  <a:pt x="579127" y="5746008"/>
                  <a:pt x="610294" y="5746007"/>
                </a:cubicBezTo>
                <a:cubicBezTo>
                  <a:pt x="641461" y="5746007"/>
                  <a:pt x="666726" y="5771255"/>
                  <a:pt x="666730" y="5802439"/>
                </a:cubicBezTo>
                <a:cubicBezTo>
                  <a:pt x="666730" y="5810236"/>
                  <a:pt x="665151" y="5817660"/>
                  <a:pt x="662295" y="5824413"/>
                </a:cubicBezTo>
                <a:close/>
                <a:moveTo>
                  <a:pt x="490747" y="6141028"/>
                </a:moveTo>
                <a:cubicBezTo>
                  <a:pt x="490746" y="6142659"/>
                  <a:pt x="489438" y="6143955"/>
                  <a:pt x="487820" y="6143955"/>
                </a:cubicBezTo>
                <a:cubicBezTo>
                  <a:pt x="486202" y="6143955"/>
                  <a:pt x="484894" y="6142659"/>
                  <a:pt x="484894" y="6141028"/>
                </a:cubicBezTo>
                <a:cubicBezTo>
                  <a:pt x="484894" y="6139398"/>
                  <a:pt x="486202" y="6138103"/>
                  <a:pt x="487820" y="6138103"/>
                </a:cubicBezTo>
                <a:cubicBezTo>
                  <a:pt x="489438" y="6138103"/>
                  <a:pt x="490746" y="6139398"/>
                  <a:pt x="490747" y="6141028"/>
                </a:cubicBezTo>
                <a:close/>
                <a:moveTo>
                  <a:pt x="1163824" y="5020212"/>
                </a:moveTo>
                <a:cubicBezTo>
                  <a:pt x="1155994" y="5028039"/>
                  <a:pt x="1145178" y="5032877"/>
                  <a:pt x="1133231" y="5032877"/>
                </a:cubicBezTo>
                <a:cubicBezTo>
                  <a:pt x="1109339" y="5032877"/>
                  <a:pt x="1089967" y="5013523"/>
                  <a:pt x="1089967" y="4989613"/>
                </a:cubicBezTo>
                <a:cubicBezTo>
                  <a:pt x="1089968" y="4965703"/>
                  <a:pt x="1109338" y="4946349"/>
                  <a:pt x="1133232" y="4946349"/>
                </a:cubicBezTo>
                <a:cubicBezTo>
                  <a:pt x="1157126" y="4946349"/>
                  <a:pt x="1176497" y="4965703"/>
                  <a:pt x="1176497" y="4989614"/>
                </a:cubicBezTo>
                <a:cubicBezTo>
                  <a:pt x="1176496" y="5001568"/>
                  <a:pt x="1171654" y="5012384"/>
                  <a:pt x="1163824" y="5020212"/>
                </a:cubicBezTo>
                <a:close/>
                <a:moveTo>
                  <a:pt x="2106366" y="3417256"/>
                </a:moveTo>
                <a:cubicBezTo>
                  <a:pt x="2106367" y="3423485"/>
                  <a:pt x="2101312" y="3428542"/>
                  <a:pt x="2095080" y="3428542"/>
                </a:cubicBezTo>
                <a:cubicBezTo>
                  <a:pt x="2088847" y="3428542"/>
                  <a:pt x="2083793" y="3423486"/>
                  <a:pt x="2083793" y="3417256"/>
                </a:cubicBezTo>
                <a:cubicBezTo>
                  <a:pt x="2083793" y="3411028"/>
                  <a:pt x="2088847" y="3405970"/>
                  <a:pt x="2095080" y="3405970"/>
                </a:cubicBezTo>
                <a:cubicBezTo>
                  <a:pt x="2101312" y="3405970"/>
                  <a:pt x="2106366" y="3411028"/>
                  <a:pt x="2106366" y="3417256"/>
                </a:cubicBezTo>
                <a:close/>
                <a:moveTo>
                  <a:pt x="1900455" y="3801573"/>
                </a:moveTo>
                <a:cubicBezTo>
                  <a:pt x="1897203" y="3804828"/>
                  <a:pt x="1892709" y="3806845"/>
                  <a:pt x="1887745" y="3806845"/>
                </a:cubicBezTo>
                <a:cubicBezTo>
                  <a:pt x="1877817" y="3806845"/>
                  <a:pt x="1869771" y="3798778"/>
                  <a:pt x="1869771" y="3788871"/>
                </a:cubicBezTo>
                <a:cubicBezTo>
                  <a:pt x="1869770" y="3778964"/>
                  <a:pt x="1877818" y="3770896"/>
                  <a:pt x="1887746" y="3770896"/>
                </a:cubicBezTo>
                <a:cubicBezTo>
                  <a:pt x="1897673" y="3770896"/>
                  <a:pt x="1905720" y="3778964"/>
                  <a:pt x="1905719" y="3788871"/>
                </a:cubicBezTo>
                <a:cubicBezTo>
                  <a:pt x="1905719" y="3793825"/>
                  <a:pt x="1903707" y="3798318"/>
                  <a:pt x="1900455" y="3801573"/>
                </a:cubicBezTo>
                <a:close/>
                <a:moveTo>
                  <a:pt x="2340454" y="3040627"/>
                </a:moveTo>
                <a:cubicBezTo>
                  <a:pt x="2340454" y="3045225"/>
                  <a:pt x="2336713" y="3048987"/>
                  <a:pt x="2332094" y="3048987"/>
                </a:cubicBezTo>
                <a:cubicBezTo>
                  <a:pt x="2327475" y="3048987"/>
                  <a:pt x="2323734" y="3045225"/>
                  <a:pt x="2323734" y="3040626"/>
                </a:cubicBezTo>
                <a:cubicBezTo>
                  <a:pt x="2323734" y="3036028"/>
                  <a:pt x="2327475" y="3032267"/>
                  <a:pt x="2332094" y="3032266"/>
                </a:cubicBezTo>
                <a:cubicBezTo>
                  <a:pt x="2336713" y="3032267"/>
                  <a:pt x="2340454" y="3036029"/>
                  <a:pt x="2340454" y="3040627"/>
                </a:cubicBezTo>
                <a:close/>
                <a:moveTo>
                  <a:pt x="1720840" y="4171466"/>
                </a:moveTo>
                <a:cubicBezTo>
                  <a:pt x="1716529" y="4175929"/>
                  <a:pt x="1710516" y="4178750"/>
                  <a:pt x="1703821" y="4178875"/>
                </a:cubicBezTo>
                <a:cubicBezTo>
                  <a:pt x="1703679" y="4178875"/>
                  <a:pt x="1703541" y="4178876"/>
                  <a:pt x="1703399" y="4178876"/>
                </a:cubicBezTo>
                <a:cubicBezTo>
                  <a:pt x="1690009" y="4178876"/>
                  <a:pt x="1679157" y="4168008"/>
                  <a:pt x="1679157" y="4154632"/>
                </a:cubicBezTo>
                <a:cubicBezTo>
                  <a:pt x="1679157" y="4141422"/>
                  <a:pt x="1689763" y="4130637"/>
                  <a:pt x="1702985" y="4130387"/>
                </a:cubicBezTo>
                <a:cubicBezTo>
                  <a:pt x="1716374" y="4130177"/>
                  <a:pt x="1727413" y="4140837"/>
                  <a:pt x="1727643" y="4154212"/>
                </a:cubicBezTo>
                <a:cubicBezTo>
                  <a:pt x="1727758" y="4160901"/>
                  <a:pt x="1725150" y="4167004"/>
                  <a:pt x="1720840" y="4171466"/>
                </a:cubicBezTo>
                <a:close/>
                <a:moveTo>
                  <a:pt x="1041956" y="5356981"/>
                </a:moveTo>
                <a:cubicBezTo>
                  <a:pt x="1039384" y="5363203"/>
                  <a:pt x="1035633" y="5368815"/>
                  <a:pt x="1030981" y="5373541"/>
                </a:cubicBezTo>
                <a:cubicBezTo>
                  <a:pt x="1021675" y="5382994"/>
                  <a:pt x="1008764" y="5388899"/>
                  <a:pt x="994451" y="5389024"/>
                </a:cubicBezTo>
                <a:cubicBezTo>
                  <a:pt x="994029" y="5389023"/>
                  <a:pt x="993611" y="5389023"/>
                  <a:pt x="993189" y="5389024"/>
                </a:cubicBezTo>
                <a:cubicBezTo>
                  <a:pt x="964793" y="5388815"/>
                  <a:pt x="941966" y="5365572"/>
                  <a:pt x="942200" y="5337190"/>
                </a:cubicBezTo>
                <a:cubicBezTo>
                  <a:pt x="942200" y="5308723"/>
                  <a:pt x="965154" y="5285607"/>
                  <a:pt x="993615" y="5285356"/>
                </a:cubicBezTo>
                <a:cubicBezTo>
                  <a:pt x="1022241" y="5285148"/>
                  <a:pt x="1045633" y="5308138"/>
                  <a:pt x="1045867" y="5336772"/>
                </a:cubicBezTo>
                <a:cubicBezTo>
                  <a:pt x="1045925" y="5343931"/>
                  <a:pt x="1044529" y="5350760"/>
                  <a:pt x="1041956" y="5356981"/>
                </a:cubicBezTo>
                <a:close/>
                <a:moveTo>
                  <a:pt x="2609653" y="2662325"/>
                </a:moveTo>
                <a:cubicBezTo>
                  <a:pt x="2609670" y="2663788"/>
                  <a:pt x="2608597" y="2665042"/>
                  <a:pt x="2607145" y="2665251"/>
                </a:cubicBezTo>
                <a:cubicBezTo>
                  <a:pt x="2605527" y="2665251"/>
                  <a:pt x="2604220" y="2663955"/>
                  <a:pt x="2604219" y="2662325"/>
                </a:cubicBezTo>
                <a:cubicBezTo>
                  <a:pt x="2604428" y="2660862"/>
                  <a:pt x="2605678" y="2659817"/>
                  <a:pt x="2607145" y="2659817"/>
                </a:cubicBezTo>
                <a:cubicBezTo>
                  <a:pt x="2608529" y="2659817"/>
                  <a:pt x="2609653" y="2660946"/>
                  <a:pt x="2609653" y="2662325"/>
                </a:cubicBezTo>
                <a:close/>
                <a:moveTo>
                  <a:pt x="1585529" y="4533112"/>
                </a:moveTo>
                <a:cubicBezTo>
                  <a:pt x="1583007" y="4539357"/>
                  <a:pt x="1579302" y="4545003"/>
                  <a:pt x="1574688" y="4549768"/>
                </a:cubicBezTo>
                <a:cubicBezTo>
                  <a:pt x="1565460" y="4559299"/>
                  <a:pt x="1552597" y="4565307"/>
                  <a:pt x="1538286" y="4565538"/>
                </a:cubicBezTo>
                <a:cubicBezTo>
                  <a:pt x="1537865" y="4565538"/>
                  <a:pt x="1537442" y="4565538"/>
                  <a:pt x="1537016" y="4565538"/>
                </a:cubicBezTo>
                <a:cubicBezTo>
                  <a:pt x="1508620" y="4565538"/>
                  <a:pt x="1485608" y="4542505"/>
                  <a:pt x="1485617" y="4514122"/>
                </a:cubicBezTo>
                <a:cubicBezTo>
                  <a:pt x="1485391" y="4485656"/>
                  <a:pt x="1508157" y="4462330"/>
                  <a:pt x="1536610" y="4461871"/>
                </a:cubicBezTo>
                <a:cubicBezTo>
                  <a:pt x="1565236" y="4461411"/>
                  <a:pt x="1588812" y="4484234"/>
                  <a:pt x="1589277" y="4512868"/>
                </a:cubicBezTo>
                <a:cubicBezTo>
                  <a:pt x="1589392" y="4520026"/>
                  <a:pt x="1588052" y="4526868"/>
                  <a:pt x="1585529" y="4533112"/>
                </a:cubicBezTo>
                <a:close/>
                <a:moveTo>
                  <a:pt x="910883" y="5723168"/>
                </a:moveTo>
                <a:cubicBezTo>
                  <a:pt x="899774" y="5736184"/>
                  <a:pt x="883697" y="5744961"/>
                  <a:pt x="865286" y="5746425"/>
                </a:cubicBezTo>
                <a:cubicBezTo>
                  <a:pt x="861771" y="5746718"/>
                  <a:pt x="858234" y="5746718"/>
                  <a:pt x="854719" y="5746425"/>
                </a:cubicBezTo>
                <a:cubicBezTo>
                  <a:pt x="817896" y="5743499"/>
                  <a:pt x="790412" y="5711312"/>
                  <a:pt x="793329" y="5674485"/>
                </a:cubicBezTo>
                <a:cubicBezTo>
                  <a:pt x="796247" y="5637658"/>
                  <a:pt x="828463" y="5610153"/>
                  <a:pt x="865286" y="5613079"/>
                </a:cubicBezTo>
                <a:cubicBezTo>
                  <a:pt x="898054" y="5615671"/>
                  <a:pt x="924080" y="5641713"/>
                  <a:pt x="926677" y="5674485"/>
                </a:cubicBezTo>
                <a:cubicBezTo>
                  <a:pt x="928135" y="5692899"/>
                  <a:pt x="921992" y="5710152"/>
                  <a:pt x="910883" y="5723168"/>
                </a:cubicBezTo>
                <a:close/>
                <a:moveTo>
                  <a:pt x="1416942" y="4898152"/>
                </a:moveTo>
                <a:cubicBezTo>
                  <a:pt x="1409378" y="4905717"/>
                  <a:pt x="1398927" y="4910399"/>
                  <a:pt x="1387383" y="4910399"/>
                </a:cubicBezTo>
                <a:cubicBezTo>
                  <a:pt x="1364297" y="4910399"/>
                  <a:pt x="1345582" y="4891671"/>
                  <a:pt x="1345582" y="4868598"/>
                </a:cubicBezTo>
                <a:cubicBezTo>
                  <a:pt x="1345582" y="4845524"/>
                  <a:pt x="1364296" y="4826797"/>
                  <a:pt x="1387384" y="4826797"/>
                </a:cubicBezTo>
                <a:cubicBezTo>
                  <a:pt x="1410470" y="4826797"/>
                  <a:pt x="1429186" y="4845524"/>
                  <a:pt x="1429185" y="4868598"/>
                </a:cubicBezTo>
                <a:cubicBezTo>
                  <a:pt x="1429185" y="4880135"/>
                  <a:pt x="1424507" y="4890585"/>
                  <a:pt x="1416942" y="4898152"/>
                </a:cubicBezTo>
                <a:close/>
                <a:moveTo>
                  <a:pt x="769655" y="6043307"/>
                </a:moveTo>
                <a:cubicBezTo>
                  <a:pt x="762998" y="6049964"/>
                  <a:pt x="753801" y="6054082"/>
                  <a:pt x="743643" y="6054082"/>
                </a:cubicBezTo>
                <a:cubicBezTo>
                  <a:pt x="723491" y="6054082"/>
                  <a:pt x="707089" y="6037864"/>
                  <a:pt x="706858" y="6017715"/>
                </a:cubicBezTo>
                <a:cubicBezTo>
                  <a:pt x="706858" y="6017589"/>
                  <a:pt x="706855" y="6017422"/>
                  <a:pt x="706854" y="6017297"/>
                </a:cubicBezTo>
                <a:cubicBezTo>
                  <a:pt x="706854" y="5996980"/>
                  <a:pt x="723324" y="5980512"/>
                  <a:pt x="743640" y="5980511"/>
                </a:cubicBezTo>
                <a:cubicBezTo>
                  <a:pt x="763956" y="5980511"/>
                  <a:pt x="780425" y="5996980"/>
                  <a:pt x="780424" y="6017297"/>
                </a:cubicBezTo>
                <a:cubicBezTo>
                  <a:pt x="780427" y="6027454"/>
                  <a:pt x="776311" y="6036650"/>
                  <a:pt x="769655" y="6043307"/>
                </a:cubicBezTo>
                <a:close/>
                <a:moveTo>
                  <a:pt x="2368878" y="3291852"/>
                </a:moveTo>
                <a:cubicBezTo>
                  <a:pt x="2368878" y="3296701"/>
                  <a:pt x="2364949" y="3300630"/>
                  <a:pt x="2360100" y="3300630"/>
                </a:cubicBezTo>
                <a:cubicBezTo>
                  <a:pt x="2355415" y="3300422"/>
                  <a:pt x="2351736" y="3296534"/>
                  <a:pt x="2351740" y="3291852"/>
                </a:cubicBezTo>
                <a:cubicBezTo>
                  <a:pt x="2351740" y="3287254"/>
                  <a:pt x="2355481" y="3283492"/>
                  <a:pt x="2360100" y="3283492"/>
                </a:cubicBezTo>
                <a:cubicBezTo>
                  <a:pt x="2360242" y="3283492"/>
                  <a:pt x="2360385" y="3283492"/>
                  <a:pt x="2360527" y="3283492"/>
                </a:cubicBezTo>
                <a:cubicBezTo>
                  <a:pt x="2365146" y="3283492"/>
                  <a:pt x="2368883" y="3287254"/>
                  <a:pt x="2368878" y="3291852"/>
                </a:cubicBezTo>
                <a:close/>
                <a:moveTo>
                  <a:pt x="2158200" y="3664720"/>
                </a:moveTo>
                <a:cubicBezTo>
                  <a:pt x="2158200" y="3670950"/>
                  <a:pt x="2153146" y="3676007"/>
                  <a:pt x="2146914" y="3676006"/>
                </a:cubicBezTo>
                <a:cubicBezTo>
                  <a:pt x="2140682" y="3676006"/>
                  <a:pt x="2135628" y="3670950"/>
                  <a:pt x="2135628" y="3664720"/>
                </a:cubicBezTo>
                <a:cubicBezTo>
                  <a:pt x="2135627" y="3658493"/>
                  <a:pt x="2140682" y="3653434"/>
                  <a:pt x="2146914" y="3653434"/>
                </a:cubicBezTo>
                <a:cubicBezTo>
                  <a:pt x="2153147" y="3653435"/>
                  <a:pt x="2158199" y="3658493"/>
                  <a:pt x="2158200" y="3664720"/>
                </a:cubicBezTo>
                <a:close/>
                <a:moveTo>
                  <a:pt x="2610908" y="2914387"/>
                </a:moveTo>
                <a:cubicBezTo>
                  <a:pt x="2610716" y="2916392"/>
                  <a:pt x="2609140" y="2917940"/>
                  <a:pt x="2607146" y="2918149"/>
                </a:cubicBezTo>
                <a:cubicBezTo>
                  <a:pt x="2605152" y="2917940"/>
                  <a:pt x="2603576" y="2916392"/>
                  <a:pt x="2603384" y="2914387"/>
                </a:cubicBezTo>
                <a:cubicBezTo>
                  <a:pt x="2603384" y="2912297"/>
                  <a:pt x="2605068" y="2910625"/>
                  <a:pt x="2607146" y="2910625"/>
                </a:cubicBezTo>
                <a:cubicBezTo>
                  <a:pt x="2609224" y="2910625"/>
                  <a:pt x="2610908" y="2912297"/>
                  <a:pt x="2610908" y="2914387"/>
                </a:cubicBezTo>
                <a:close/>
                <a:moveTo>
                  <a:pt x="637051" y="6351289"/>
                </a:moveTo>
                <a:cubicBezTo>
                  <a:pt x="637051" y="6355887"/>
                  <a:pt x="633310" y="6359649"/>
                  <a:pt x="628691" y="6359650"/>
                </a:cubicBezTo>
                <a:cubicBezTo>
                  <a:pt x="624072" y="6359649"/>
                  <a:pt x="620330" y="6355886"/>
                  <a:pt x="620330" y="6351288"/>
                </a:cubicBezTo>
                <a:cubicBezTo>
                  <a:pt x="620330" y="6346690"/>
                  <a:pt x="624071" y="6342929"/>
                  <a:pt x="628690" y="6342928"/>
                </a:cubicBezTo>
                <a:cubicBezTo>
                  <a:pt x="633309" y="6342929"/>
                  <a:pt x="637051" y="6346691"/>
                  <a:pt x="637051" y="6351289"/>
                </a:cubicBezTo>
                <a:close/>
                <a:moveTo>
                  <a:pt x="1977874" y="4051084"/>
                </a:moveTo>
                <a:cubicBezTo>
                  <a:pt x="1972869" y="4054925"/>
                  <a:pt x="1966396" y="4056858"/>
                  <a:pt x="1959643" y="4055981"/>
                </a:cubicBezTo>
                <a:cubicBezTo>
                  <a:pt x="1948567" y="4054517"/>
                  <a:pt x="1939847" y="4045823"/>
                  <a:pt x="1938392" y="4034745"/>
                </a:cubicBezTo>
                <a:cubicBezTo>
                  <a:pt x="1936623" y="4021244"/>
                  <a:pt x="1946137" y="4008829"/>
                  <a:pt x="1959643" y="4007072"/>
                </a:cubicBezTo>
                <a:cubicBezTo>
                  <a:pt x="1961771" y="4006781"/>
                  <a:pt x="1963924" y="4006781"/>
                  <a:pt x="1966052" y="4007073"/>
                </a:cubicBezTo>
                <a:cubicBezTo>
                  <a:pt x="1979558" y="4008829"/>
                  <a:pt x="1989072" y="4021243"/>
                  <a:pt x="1987299" y="4034745"/>
                </a:cubicBezTo>
                <a:cubicBezTo>
                  <a:pt x="1986415" y="4041496"/>
                  <a:pt x="1982877" y="4047243"/>
                  <a:pt x="1977874" y="4051084"/>
                </a:cubicBezTo>
                <a:close/>
                <a:moveTo>
                  <a:pt x="1314113" y="5242203"/>
                </a:moveTo>
                <a:cubicBezTo>
                  <a:pt x="1303390" y="5267556"/>
                  <a:pt x="1278284" y="5285356"/>
                  <a:pt x="1249021" y="5285356"/>
                </a:cubicBezTo>
                <a:cubicBezTo>
                  <a:pt x="1210167" y="5285356"/>
                  <a:pt x="1178607" y="5253963"/>
                  <a:pt x="1178376" y="5215130"/>
                </a:cubicBezTo>
                <a:cubicBezTo>
                  <a:pt x="1178377" y="5215003"/>
                  <a:pt x="1178377" y="5214837"/>
                  <a:pt x="1178376" y="5214712"/>
                </a:cubicBezTo>
                <a:cubicBezTo>
                  <a:pt x="1178377" y="5175711"/>
                  <a:pt x="1210004" y="5144068"/>
                  <a:pt x="1249017" y="5144067"/>
                </a:cubicBezTo>
                <a:cubicBezTo>
                  <a:pt x="1288034" y="5144068"/>
                  <a:pt x="1319665" y="5175711"/>
                  <a:pt x="1319664" y="5214712"/>
                </a:cubicBezTo>
                <a:cubicBezTo>
                  <a:pt x="1319664" y="5224462"/>
                  <a:pt x="1317688" y="5233753"/>
                  <a:pt x="1314113" y="5242203"/>
                </a:cubicBezTo>
                <a:close/>
                <a:moveTo>
                  <a:pt x="1813840" y="4412383"/>
                </a:moveTo>
                <a:cubicBezTo>
                  <a:pt x="1808319" y="4417749"/>
                  <a:pt x="1800748" y="4421010"/>
                  <a:pt x="1792439" y="4420905"/>
                </a:cubicBezTo>
                <a:cubicBezTo>
                  <a:pt x="1776049" y="4420905"/>
                  <a:pt x="1762759" y="4407613"/>
                  <a:pt x="1762760" y="4391226"/>
                </a:cubicBezTo>
                <a:cubicBezTo>
                  <a:pt x="1762755" y="4390934"/>
                  <a:pt x="1762755" y="4390684"/>
                  <a:pt x="1762760" y="4390390"/>
                </a:cubicBezTo>
                <a:cubicBezTo>
                  <a:pt x="1762989" y="4373795"/>
                  <a:pt x="1776651" y="4360503"/>
                  <a:pt x="1793270" y="4360711"/>
                </a:cubicBezTo>
                <a:cubicBezTo>
                  <a:pt x="1809890" y="4360962"/>
                  <a:pt x="1823174" y="4374589"/>
                  <a:pt x="1822950" y="4391226"/>
                </a:cubicBezTo>
                <a:cubicBezTo>
                  <a:pt x="1822835" y="4399545"/>
                  <a:pt x="1819362" y="4407017"/>
                  <a:pt x="1813840" y="4412383"/>
                </a:cubicBezTo>
                <a:close/>
                <a:moveTo>
                  <a:pt x="1179974" y="5582283"/>
                </a:moveTo>
                <a:cubicBezTo>
                  <a:pt x="1170138" y="5605537"/>
                  <a:pt x="1147111" y="5621856"/>
                  <a:pt x="1120273" y="5621855"/>
                </a:cubicBezTo>
                <a:cubicBezTo>
                  <a:pt x="1084491" y="5621855"/>
                  <a:pt x="1055482" y="5592846"/>
                  <a:pt x="1055482" y="5557064"/>
                </a:cubicBezTo>
                <a:cubicBezTo>
                  <a:pt x="1055481" y="5521282"/>
                  <a:pt x="1084492" y="5492273"/>
                  <a:pt x="1120274" y="5492273"/>
                </a:cubicBezTo>
                <a:cubicBezTo>
                  <a:pt x="1156056" y="5492273"/>
                  <a:pt x="1185065" y="5521282"/>
                  <a:pt x="1185066" y="5557064"/>
                </a:cubicBezTo>
                <a:cubicBezTo>
                  <a:pt x="1185066" y="5566010"/>
                  <a:pt x="1183253" y="5574532"/>
                  <a:pt x="1179974" y="5582283"/>
                </a:cubicBezTo>
                <a:close/>
                <a:moveTo>
                  <a:pt x="1689297" y="4765463"/>
                </a:moveTo>
                <a:cubicBezTo>
                  <a:pt x="1686674" y="4771665"/>
                  <a:pt x="1682878" y="4777249"/>
                  <a:pt x="1678188" y="4781938"/>
                </a:cubicBezTo>
                <a:cubicBezTo>
                  <a:pt x="1668808" y="4791318"/>
                  <a:pt x="1655849" y="4797119"/>
                  <a:pt x="1641537" y="4797118"/>
                </a:cubicBezTo>
                <a:cubicBezTo>
                  <a:pt x="1612911" y="4797118"/>
                  <a:pt x="1589703" y="4773918"/>
                  <a:pt x="1589703" y="4745284"/>
                </a:cubicBezTo>
                <a:cubicBezTo>
                  <a:pt x="1589703" y="4716649"/>
                  <a:pt x="1612912" y="4693451"/>
                  <a:pt x="1641537" y="4693450"/>
                </a:cubicBezTo>
                <a:cubicBezTo>
                  <a:pt x="1670162" y="4693451"/>
                  <a:pt x="1693370" y="4716650"/>
                  <a:pt x="1693371" y="4745284"/>
                </a:cubicBezTo>
                <a:cubicBezTo>
                  <a:pt x="1693371" y="4752442"/>
                  <a:pt x="1691921" y="4759261"/>
                  <a:pt x="1689297" y="4765463"/>
                </a:cubicBezTo>
                <a:close/>
                <a:moveTo>
                  <a:pt x="2416951" y="3540570"/>
                </a:moveTo>
                <a:cubicBezTo>
                  <a:pt x="2416724" y="3545710"/>
                  <a:pt x="2412486" y="3549766"/>
                  <a:pt x="2407336" y="3549766"/>
                </a:cubicBezTo>
                <a:cubicBezTo>
                  <a:pt x="2402256" y="3549765"/>
                  <a:pt x="2398140" y="3545668"/>
                  <a:pt x="2398140" y="3540570"/>
                </a:cubicBezTo>
                <a:cubicBezTo>
                  <a:pt x="2398135" y="3535428"/>
                  <a:pt x="2402191" y="3531163"/>
                  <a:pt x="2407336" y="3530956"/>
                </a:cubicBezTo>
                <a:cubicBezTo>
                  <a:pt x="2412557" y="3531163"/>
                  <a:pt x="2416737" y="3535345"/>
                  <a:pt x="2416951" y="3540570"/>
                </a:cubicBezTo>
                <a:close/>
                <a:moveTo>
                  <a:pt x="2633481" y="3166449"/>
                </a:moveTo>
                <a:cubicBezTo>
                  <a:pt x="2633260" y="3169500"/>
                  <a:pt x="2630706" y="3171884"/>
                  <a:pt x="2627629" y="3171883"/>
                </a:cubicBezTo>
                <a:cubicBezTo>
                  <a:pt x="2624628" y="3171883"/>
                  <a:pt x="2622194" y="3169458"/>
                  <a:pt x="2622195" y="3166449"/>
                </a:cubicBezTo>
                <a:cubicBezTo>
                  <a:pt x="2622182" y="3166324"/>
                  <a:pt x="2622178" y="3166156"/>
                  <a:pt x="2622178" y="3166030"/>
                </a:cubicBezTo>
                <a:cubicBezTo>
                  <a:pt x="2622186" y="3163021"/>
                  <a:pt x="2624628" y="3160597"/>
                  <a:pt x="2627629" y="3160597"/>
                </a:cubicBezTo>
                <a:cubicBezTo>
                  <a:pt x="2630860" y="3160597"/>
                  <a:pt x="2633480" y="3163230"/>
                  <a:pt x="2633481" y="3166449"/>
                </a:cubicBezTo>
                <a:close/>
                <a:moveTo>
                  <a:pt x="1061766" y="5920411"/>
                </a:moveTo>
                <a:cubicBezTo>
                  <a:pt x="1051463" y="5944359"/>
                  <a:pt x="1027589" y="5961053"/>
                  <a:pt x="999887" y="5960865"/>
                </a:cubicBezTo>
                <a:cubicBezTo>
                  <a:pt x="963115" y="5960614"/>
                  <a:pt x="933423" y="5930768"/>
                  <a:pt x="933422" y="5893983"/>
                </a:cubicBezTo>
                <a:cubicBezTo>
                  <a:pt x="933423" y="5893858"/>
                  <a:pt x="933423" y="5893690"/>
                  <a:pt x="933422" y="5893565"/>
                </a:cubicBezTo>
                <a:cubicBezTo>
                  <a:pt x="933656" y="5856612"/>
                  <a:pt x="963787" y="5826892"/>
                  <a:pt x="1000723" y="5827101"/>
                </a:cubicBezTo>
                <a:cubicBezTo>
                  <a:pt x="1037659" y="5827352"/>
                  <a:pt x="1067416" y="5857448"/>
                  <a:pt x="1067186" y="5894401"/>
                </a:cubicBezTo>
                <a:cubicBezTo>
                  <a:pt x="1067129" y="5903639"/>
                  <a:pt x="1065201" y="5912427"/>
                  <a:pt x="1061766" y="5920411"/>
                </a:cubicBezTo>
                <a:close/>
                <a:moveTo>
                  <a:pt x="2227172" y="3908002"/>
                </a:moveTo>
                <a:cubicBezTo>
                  <a:pt x="2226955" y="3914148"/>
                  <a:pt x="2222027" y="3919080"/>
                  <a:pt x="2215887" y="3919289"/>
                </a:cubicBezTo>
                <a:cubicBezTo>
                  <a:pt x="2209816" y="3919080"/>
                  <a:pt x="2205013" y="3914065"/>
                  <a:pt x="2205017" y="3908002"/>
                </a:cubicBezTo>
                <a:cubicBezTo>
                  <a:pt x="2204737" y="3906581"/>
                  <a:pt x="2204738" y="3905118"/>
                  <a:pt x="2205017" y="3903698"/>
                </a:cubicBezTo>
                <a:cubicBezTo>
                  <a:pt x="2206213" y="3897552"/>
                  <a:pt x="2212141" y="3893581"/>
                  <a:pt x="2218256" y="3894752"/>
                </a:cubicBezTo>
                <a:cubicBezTo>
                  <a:pt x="2224375" y="3895965"/>
                  <a:pt x="2228367" y="3901900"/>
                  <a:pt x="2227172" y="3908002"/>
                </a:cubicBezTo>
                <a:close/>
                <a:moveTo>
                  <a:pt x="1560407" y="5117559"/>
                </a:moveTo>
                <a:cubicBezTo>
                  <a:pt x="1550547" y="5139196"/>
                  <a:pt x="1528442" y="5153954"/>
                  <a:pt x="1503174" y="5153264"/>
                </a:cubicBezTo>
                <a:cubicBezTo>
                  <a:pt x="1470122" y="5152344"/>
                  <a:pt x="1443802" y="5125299"/>
                  <a:pt x="1443816" y="5092234"/>
                </a:cubicBezTo>
                <a:cubicBezTo>
                  <a:pt x="1443816" y="5091691"/>
                  <a:pt x="1443823" y="5091147"/>
                  <a:pt x="1443836" y="5090604"/>
                </a:cubicBezTo>
                <a:cubicBezTo>
                  <a:pt x="1444760" y="5056912"/>
                  <a:pt x="1472825" y="5030326"/>
                  <a:pt x="1506518" y="5031246"/>
                </a:cubicBezTo>
                <a:cubicBezTo>
                  <a:pt x="1540210" y="5032166"/>
                  <a:pt x="1566775" y="5060256"/>
                  <a:pt x="1565850" y="5093948"/>
                </a:cubicBezTo>
                <a:cubicBezTo>
                  <a:pt x="1565621" y="5102371"/>
                  <a:pt x="1563694" y="5110346"/>
                  <a:pt x="1560407" y="5117559"/>
                </a:cubicBezTo>
                <a:close/>
                <a:moveTo>
                  <a:pt x="2063977" y="4285887"/>
                </a:moveTo>
                <a:cubicBezTo>
                  <a:pt x="2059590" y="4290119"/>
                  <a:pt x="2053588" y="4292679"/>
                  <a:pt x="2047008" y="4292575"/>
                </a:cubicBezTo>
                <a:cubicBezTo>
                  <a:pt x="2034175" y="4292367"/>
                  <a:pt x="2023822" y="4282000"/>
                  <a:pt x="2023600" y="4269166"/>
                </a:cubicBezTo>
                <a:cubicBezTo>
                  <a:pt x="2023596" y="4268875"/>
                  <a:pt x="2023596" y="4268623"/>
                  <a:pt x="2023600" y="4268330"/>
                </a:cubicBezTo>
                <a:cubicBezTo>
                  <a:pt x="2023830" y="4255164"/>
                  <a:pt x="2034681" y="4244713"/>
                  <a:pt x="2047836" y="4244922"/>
                </a:cubicBezTo>
                <a:cubicBezTo>
                  <a:pt x="2060995" y="4245173"/>
                  <a:pt x="2071474" y="4255999"/>
                  <a:pt x="2071244" y="4269167"/>
                </a:cubicBezTo>
                <a:cubicBezTo>
                  <a:pt x="2071132" y="4275751"/>
                  <a:pt x="2068363" y="4281654"/>
                  <a:pt x="2063977" y="4285887"/>
                </a:cubicBezTo>
                <a:close/>
                <a:moveTo>
                  <a:pt x="954361" y="6256784"/>
                </a:moveTo>
                <a:cubicBezTo>
                  <a:pt x="943129" y="6283341"/>
                  <a:pt x="916832" y="6301964"/>
                  <a:pt x="886186" y="6301964"/>
                </a:cubicBezTo>
                <a:cubicBezTo>
                  <a:pt x="845326" y="6301964"/>
                  <a:pt x="812199" y="6268857"/>
                  <a:pt x="812199" y="6227976"/>
                </a:cubicBezTo>
                <a:cubicBezTo>
                  <a:pt x="812199" y="6187094"/>
                  <a:pt x="845326" y="6153988"/>
                  <a:pt x="886186" y="6153988"/>
                </a:cubicBezTo>
                <a:cubicBezTo>
                  <a:pt x="927048" y="6153988"/>
                  <a:pt x="960176" y="6187094"/>
                  <a:pt x="960176" y="6227976"/>
                </a:cubicBezTo>
                <a:cubicBezTo>
                  <a:pt x="960176" y="6238197"/>
                  <a:pt x="958105" y="6247930"/>
                  <a:pt x="954361" y="6256784"/>
                </a:cubicBezTo>
                <a:close/>
                <a:moveTo>
                  <a:pt x="1443307" y="5463193"/>
                </a:moveTo>
                <a:cubicBezTo>
                  <a:pt x="1431988" y="5489540"/>
                  <a:pt x="1405735" y="5507928"/>
                  <a:pt x="1375262" y="5507739"/>
                </a:cubicBezTo>
                <a:cubicBezTo>
                  <a:pt x="1334794" y="5507488"/>
                  <a:pt x="1302110" y="5474633"/>
                  <a:pt x="1302110" y="5434169"/>
                </a:cubicBezTo>
                <a:cubicBezTo>
                  <a:pt x="1302110" y="5434043"/>
                  <a:pt x="1302110" y="5433877"/>
                  <a:pt x="1302110" y="5433751"/>
                </a:cubicBezTo>
                <a:cubicBezTo>
                  <a:pt x="1302339" y="5393120"/>
                  <a:pt x="1335468" y="5360390"/>
                  <a:pt x="1376098" y="5360599"/>
                </a:cubicBezTo>
                <a:cubicBezTo>
                  <a:pt x="1416728" y="5360848"/>
                  <a:pt x="1449481" y="5393955"/>
                  <a:pt x="1449250" y="5434587"/>
                </a:cubicBezTo>
                <a:cubicBezTo>
                  <a:pt x="1449193" y="5444745"/>
                  <a:pt x="1447079" y="5454411"/>
                  <a:pt x="1443307" y="5463193"/>
                </a:cubicBezTo>
                <a:close/>
                <a:moveTo>
                  <a:pt x="1921698" y="4648399"/>
                </a:moveTo>
                <a:cubicBezTo>
                  <a:pt x="1915042" y="4655056"/>
                  <a:pt x="1905845" y="4659173"/>
                  <a:pt x="1895687" y="4659173"/>
                </a:cubicBezTo>
                <a:cubicBezTo>
                  <a:pt x="1895545" y="4659173"/>
                  <a:pt x="1895408" y="4659173"/>
                  <a:pt x="1895266" y="4659173"/>
                </a:cubicBezTo>
                <a:cubicBezTo>
                  <a:pt x="1875184" y="4659173"/>
                  <a:pt x="1858902" y="4642871"/>
                  <a:pt x="1858902" y="4622807"/>
                </a:cubicBezTo>
                <a:cubicBezTo>
                  <a:pt x="1858902" y="4622681"/>
                  <a:pt x="1858898" y="4622513"/>
                  <a:pt x="1858898" y="4622388"/>
                </a:cubicBezTo>
                <a:cubicBezTo>
                  <a:pt x="1858898" y="4602072"/>
                  <a:pt x="1875368" y="4585603"/>
                  <a:pt x="1895684" y="4585603"/>
                </a:cubicBezTo>
                <a:cubicBezTo>
                  <a:pt x="1916000" y="4585603"/>
                  <a:pt x="1932469" y="4602072"/>
                  <a:pt x="1932468" y="4622389"/>
                </a:cubicBezTo>
                <a:cubicBezTo>
                  <a:pt x="1932471" y="4632546"/>
                  <a:pt x="1928355" y="4641742"/>
                  <a:pt x="1921698" y="4648399"/>
                </a:cubicBezTo>
                <a:close/>
                <a:moveTo>
                  <a:pt x="2675281" y="3416003"/>
                </a:moveTo>
                <a:cubicBezTo>
                  <a:pt x="2675282" y="3419682"/>
                  <a:pt x="2672288" y="3422691"/>
                  <a:pt x="2668593" y="3422691"/>
                </a:cubicBezTo>
                <a:cubicBezTo>
                  <a:pt x="2664898" y="3422691"/>
                  <a:pt x="2661906" y="3419682"/>
                  <a:pt x="2661905" y="3416003"/>
                </a:cubicBezTo>
                <a:cubicBezTo>
                  <a:pt x="2661905" y="3412324"/>
                  <a:pt x="2664898" y="3409315"/>
                  <a:pt x="2668593" y="3409315"/>
                </a:cubicBezTo>
                <a:cubicBezTo>
                  <a:pt x="2672288" y="3409315"/>
                  <a:pt x="2675281" y="3412324"/>
                  <a:pt x="2675281" y="3416003"/>
                </a:cubicBezTo>
                <a:close/>
                <a:moveTo>
                  <a:pt x="2482160" y="3784690"/>
                </a:moveTo>
                <a:cubicBezTo>
                  <a:pt x="2482160" y="3789789"/>
                  <a:pt x="2478041" y="3793886"/>
                  <a:pt x="2472964" y="3793886"/>
                </a:cubicBezTo>
                <a:cubicBezTo>
                  <a:pt x="2472692" y="3793886"/>
                  <a:pt x="2472416" y="3793886"/>
                  <a:pt x="2472144" y="3793886"/>
                </a:cubicBezTo>
                <a:cubicBezTo>
                  <a:pt x="2466840" y="3793677"/>
                  <a:pt x="2462722" y="3789162"/>
                  <a:pt x="2462948" y="3783854"/>
                </a:cubicBezTo>
                <a:cubicBezTo>
                  <a:pt x="2463174" y="3778587"/>
                  <a:pt x="2467659" y="3774449"/>
                  <a:pt x="2472964" y="3774657"/>
                </a:cubicBezTo>
                <a:cubicBezTo>
                  <a:pt x="2478268" y="3774909"/>
                  <a:pt x="2482385" y="3779381"/>
                  <a:pt x="2482160" y="3784690"/>
                </a:cubicBezTo>
                <a:close/>
                <a:moveTo>
                  <a:pt x="1791736" y="5003747"/>
                </a:moveTo>
                <a:cubicBezTo>
                  <a:pt x="1783035" y="5012446"/>
                  <a:pt x="1771017" y="5017828"/>
                  <a:pt x="1757743" y="5017828"/>
                </a:cubicBezTo>
                <a:cubicBezTo>
                  <a:pt x="1731196" y="5017828"/>
                  <a:pt x="1709672" y="4996300"/>
                  <a:pt x="1709672" y="4969757"/>
                </a:cubicBezTo>
                <a:cubicBezTo>
                  <a:pt x="1709673" y="4943212"/>
                  <a:pt x="1731197" y="4921685"/>
                  <a:pt x="1757743" y="4921685"/>
                </a:cubicBezTo>
                <a:cubicBezTo>
                  <a:pt x="1784292" y="4921685"/>
                  <a:pt x="1805815" y="4943212"/>
                  <a:pt x="1805815" y="4969758"/>
                </a:cubicBezTo>
                <a:cubicBezTo>
                  <a:pt x="1805816" y="4983029"/>
                  <a:pt x="1800434" y="4995046"/>
                  <a:pt x="1791736" y="5003747"/>
                </a:cubicBezTo>
                <a:close/>
                <a:moveTo>
                  <a:pt x="1336627" y="5804253"/>
                </a:moveTo>
                <a:cubicBezTo>
                  <a:pt x="1323365" y="5835608"/>
                  <a:pt x="1292317" y="5857616"/>
                  <a:pt x="1256128" y="5857616"/>
                </a:cubicBezTo>
                <a:cubicBezTo>
                  <a:pt x="1207878" y="5857616"/>
                  <a:pt x="1168763" y="5818490"/>
                  <a:pt x="1168764" y="5770251"/>
                </a:cubicBezTo>
                <a:cubicBezTo>
                  <a:pt x="1168764" y="5722013"/>
                  <a:pt x="1207877" y="5682887"/>
                  <a:pt x="1256128" y="5682888"/>
                </a:cubicBezTo>
                <a:cubicBezTo>
                  <a:pt x="1304379" y="5682887"/>
                  <a:pt x="1343492" y="5722013"/>
                  <a:pt x="1343492" y="5770251"/>
                </a:cubicBezTo>
                <a:cubicBezTo>
                  <a:pt x="1343492" y="5782311"/>
                  <a:pt x="1341048" y="5793801"/>
                  <a:pt x="1336627" y="5804253"/>
                </a:cubicBezTo>
                <a:close/>
                <a:moveTo>
                  <a:pt x="2312978" y="4148487"/>
                </a:moveTo>
                <a:cubicBezTo>
                  <a:pt x="2311873" y="4153670"/>
                  <a:pt x="2306775" y="4156973"/>
                  <a:pt x="2301579" y="4155886"/>
                </a:cubicBezTo>
                <a:cubicBezTo>
                  <a:pt x="2301437" y="4155886"/>
                  <a:pt x="2301295" y="4155886"/>
                  <a:pt x="2301153" y="4155885"/>
                </a:cubicBezTo>
                <a:cubicBezTo>
                  <a:pt x="2296077" y="4155635"/>
                  <a:pt x="2292153" y="4151329"/>
                  <a:pt x="2292382" y="4146271"/>
                </a:cubicBezTo>
                <a:cubicBezTo>
                  <a:pt x="2292383" y="4141214"/>
                  <a:pt x="2296500" y="4137075"/>
                  <a:pt x="2301578" y="4137075"/>
                </a:cubicBezTo>
                <a:cubicBezTo>
                  <a:pt x="2302896" y="4136783"/>
                  <a:pt x="2304250" y="4136782"/>
                  <a:pt x="2305567" y="4137075"/>
                </a:cubicBezTo>
                <a:cubicBezTo>
                  <a:pt x="2310763" y="4138162"/>
                  <a:pt x="2314076" y="4143262"/>
                  <a:pt x="2312978" y="4148487"/>
                </a:cubicBezTo>
                <a:close/>
                <a:moveTo>
                  <a:pt x="1686645" y="5334218"/>
                </a:moveTo>
                <a:cubicBezTo>
                  <a:pt x="1677530" y="5356179"/>
                  <a:pt x="1655945" y="5371697"/>
                  <a:pt x="1630667" y="5371886"/>
                </a:cubicBezTo>
                <a:cubicBezTo>
                  <a:pt x="1630529" y="5371886"/>
                  <a:pt x="1630387" y="5371886"/>
                  <a:pt x="1630249" y="5371886"/>
                </a:cubicBezTo>
                <a:cubicBezTo>
                  <a:pt x="1596540" y="5371886"/>
                  <a:pt x="1569219" y="5344547"/>
                  <a:pt x="1569219" y="5310855"/>
                </a:cubicBezTo>
                <a:cubicBezTo>
                  <a:pt x="1569219" y="5277331"/>
                  <a:pt x="1596290" y="5250077"/>
                  <a:pt x="1629831" y="5249826"/>
                </a:cubicBezTo>
                <a:cubicBezTo>
                  <a:pt x="1663535" y="5249617"/>
                  <a:pt x="1691045" y="5276746"/>
                  <a:pt x="1691279" y="5310438"/>
                </a:cubicBezTo>
                <a:cubicBezTo>
                  <a:pt x="1691336" y="5318861"/>
                  <a:pt x="1689684" y="5326898"/>
                  <a:pt x="1686645" y="5334218"/>
                </a:cubicBezTo>
                <a:close/>
                <a:moveTo>
                  <a:pt x="2165975" y="4516876"/>
                </a:moveTo>
                <a:cubicBezTo>
                  <a:pt x="2161738" y="4521113"/>
                  <a:pt x="2155886" y="4523737"/>
                  <a:pt x="2149421" y="4523737"/>
                </a:cubicBezTo>
                <a:cubicBezTo>
                  <a:pt x="2136492" y="4523737"/>
                  <a:pt x="2126012" y="4513244"/>
                  <a:pt x="2126012" y="4500326"/>
                </a:cubicBezTo>
                <a:cubicBezTo>
                  <a:pt x="2126012" y="4487411"/>
                  <a:pt x="2136492" y="4476919"/>
                  <a:pt x="2149421" y="4476919"/>
                </a:cubicBezTo>
                <a:cubicBezTo>
                  <a:pt x="2162350" y="4476919"/>
                  <a:pt x="2172830" y="4487411"/>
                  <a:pt x="2172831" y="4500327"/>
                </a:cubicBezTo>
                <a:cubicBezTo>
                  <a:pt x="2172831" y="4506785"/>
                  <a:pt x="2170210" y="4512638"/>
                  <a:pt x="2165975" y="4516876"/>
                </a:cubicBezTo>
                <a:close/>
                <a:moveTo>
                  <a:pt x="1230599" y="6138740"/>
                </a:moveTo>
                <a:cubicBezTo>
                  <a:pt x="1216169" y="6172441"/>
                  <a:pt x="1182640" y="6195977"/>
                  <a:pt x="1143683" y="6195789"/>
                </a:cubicBezTo>
                <a:cubicBezTo>
                  <a:pt x="1091970" y="6195789"/>
                  <a:pt x="1050047" y="6153863"/>
                  <a:pt x="1050047" y="6102154"/>
                </a:cubicBezTo>
                <a:cubicBezTo>
                  <a:pt x="1050048" y="6101861"/>
                  <a:pt x="1050048" y="6101612"/>
                  <a:pt x="1050047" y="6101318"/>
                </a:cubicBezTo>
                <a:cubicBezTo>
                  <a:pt x="1050278" y="6049359"/>
                  <a:pt x="1092573" y="6007474"/>
                  <a:pt x="1144518" y="6007684"/>
                </a:cubicBezTo>
                <a:cubicBezTo>
                  <a:pt x="1196461" y="6007935"/>
                  <a:pt x="1238383" y="6050195"/>
                  <a:pt x="1238154" y="6102154"/>
                </a:cubicBezTo>
                <a:cubicBezTo>
                  <a:pt x="1238095" y="6115144"/>
                  <a:pt x="1235408" y="6127507"/>
                  <a:pt x="1230599" y="6138740"/>
                </a:cubicBezTo>
                <a:close/>
                <a:moveTo>
                  <a:pt x="1106320" y="6458807"/>
                </a:moveTo>
                <a:cubicBezTo>
                  <a:pt x="1094875" y="6485453"/>
                  <a:pt x="1068328" y="6504051"/>
                  <a:pt x="1037507" y="6503864"/>
                </a:cubicBezTo>
                <a:cubicBezTo>
                  <a:pt x="996575" y="6503655"/>
                  <a:pt x="963518" y="6470382"/>
                  <a:pt x="963518" y="6429458"/>
                </a:cubicBezTo>
                <a:cubicBezTo>
                  <a:pt x="963518" y="6429332"/>
                  <a:pt x="963518" y="6429165"/>
                  <a:pt x="963518" y="6429040"/>
                </a:cubicBezTo>
                <a:cubicBezTo>
                  <a:pt x="963748" y="6387949"/>
                  <a:pt x="997249" y="6354843"/>
                  <a:pt x="1038343" y="6355052"/>
                </a:cubicBezTo>
                <a:cubicBezTo>
                  <a:pt x="1079434" y="6355302"/>
                  <a:pt x="1112561" y="6388785"/>
                  <a:pt x="1112331" y="6429875"/>
                </a:cubicBezTo>
                <a:cubicBezTo>
                  <a:pt x="1112273" y="6440149"/>
                  <a:pt x="1110135" y="6449925"/>
                  <a:pt x="1106320" y="6458807"/>
                </a:cubicBezTo>
                <a:close/>
                <a:moveTo>
                  <a:pt x="2736729" y="3661794"/>
                </a:moveTo>
                <a:cubicBezTo>
                  <a:pt x="2736730" y="3665473"/>
                  <a:pt x="2733736" y="3668482"/>
                  <a:pt x="2730041" y="3668482"/>
                </a:cubicBezTo>
                <a:cubicBezTo>
                  <a:pt x="2726346" y="3668482"/>
                  <a:pt x="2723354" y="3665473"/>
                  <a:pt x="2723353" y="3661794"/>
                </a:cubicBezTo>
                <a:cubicBezTo>
                  <a:pt x="2723353" y="3658116"/>
                  <a:pt x="2726346" y="3655106"/>
                  <a:pt x="2730041" y="3655106"/>
                </a:cubicBezTo>
                <a:cubicBezTo>
                  <a:pt x="2733736" y="3655106"/>
                  <a:pt x="2736729" y="3658116"/>
                  <a:pt x="2736729" y="3661794"/>
                </a:cubicBezTo>
                <a:close/>
                <a:moveTo>
                  <a:pt x="2041454" y="4878086"/>
                </a:moveTo>
                <a:cubicBezTo>
                  <a:pt x="2033889" y="4885652"/>
                  <a:pt x="2023439" y="4890334"/>
                  <a:pt x="2011895" y="4890334"/>
                </a:cubicBezTo>
                <a:cubicBezTo>
                  <a:pt x="1988809" y="4890334"/>
                  <a:pt x="1970093" y="4871606"/>
                  <a:pt x="1970093" y="4848533"/>
                </a:cubicBezTo>
                <a:cubicBezTo>
                  <a:pt x="1970093" y="4825458"/>
                  <a:pt x="1988809" y="4806731"/>
                  <a:pt x="2011895" y="4806731"/>
                </a:cubicBezTo>
                <a:cubicBezTo>
                  <a:pt x="2034983" y="4806731"/>
                  <a:pt x="2053697" y="4825458"/>
                  <a:pt x="2053697" y="4848532"/>
                </a:cubicBezTo>
                <a:cubicBezTo>
                  <a:pt x="2053697" y="4860070"/>
                  <a:pt x="2049018" y="4870520"/>
                  <a:pt x="2041454" y="4878086"/>
                </a:cubicBezTo>
                <a:close/>
                <a:moveTo>
                  <a:pt x="959699" y="6776346"/>
                </a:moveTo>
                <a:cubicBezTo>
                  <a:pt x="953724" y="6782324"/>
                  <a:pt x="945468" y="6786023"/>
                  <a:pt x="936348" y="6786023"/>
                </a:cubicBezTo>
                <a:cubicBezTo>
                  <a:pt x="936069" y="6786023"/>
                  <a:pt x="935788" y="6786023"/>
                  <a:pt x="935509" y="6786023"/>
                </a:cubicBezTo>
                <a:cubicBezTo>
                  <a:pt x="917501" y="6785772"/>
                  <a:pt x="903092" y="6771016"/>
                  <a:pt x="903326" y="6752999"/>
                </a:cubicBezTo>
                <a:cubicBezTo>
                  <a:pt x="903326" y="6734775"/>
                  <a:pt x="918111" y="6719977"/>
                  <a:pt x="936349" y="6719976"/>
                </a:cubicBezTo>
                <a:cubicBezTo>
                  <a:pt x="954587" y="6719976"/>
                  <a:pt x="969372" y="6734774"/>
                  <a:pt x="969372" y="6752999"/>
                </a:cubicBezTo>
                <a:cubicBezTo>
                  <a:pt x="969372" y="6762112"/>
                  <a:pt x="965676" y="6770368"/>
                  <a:pt x="959699" y="6776346"/>
                </a:cubicBezTo>
                <a:close/>
                <a:moveTo>
                  <a:pt x="1593287" y="5680521"/>
                </a:moveTo>
                <a:cubicBezTo>
                  <a:pt x="1580025" y="5711877"/>
                  <a:pt x="1548977" y="5733885"/>
                  <a:pt x="1512789" y="5733885"/>
                </a:cubicBezTo>
                <a:cubicBezTo>
                  <a:pt x="1464537" y="5733885"/>
                  <a:pt x="1425423" y="5694758"/>
                  <a:pt x="1425423" y="5646520"/>
                </a:cubicBezTo>
                <a:cubicBezTo>
                  <a:pt x="1425424" y="5598281"/>
                  <a:pt x="1464537" y="5559155"/>
                  <a:pt x="1512788" y="5559156"/>
                </a:cubicBezTo>
                <a:cubicBezTo>
                  <a:pt x="1561039" y="5559155"/>
                  <a:pt x="1600152" y="5598281"/>
                  <a:pt x="1600152" y="5646520"/>
                </a:cubicBezTo>
                <a:cubicBezTo>
                  <a:pt x="1600153" y="5658580"/>
                  <a:pt x="1597708" y="5670070"/>
                  <a:pt x="1593287" y="5680521"/>
                </a:cubicBezTo>
                <a:close/>
                <a:moveTo>
                  <a:pt x="2564926" y="4023793"/>
                </a:moveTo>
                <a:cubicBezTo>
                  <a:pt x="2564926" y="4028391"/>
                  <a:pt x="2561184" y="4032153"/>
                  <a:pt x="2556566" y="4032153"/>
                </a:cubicBezTo>
                <a:cubicBezTo>
                  <a:pt x="2551950" y="4032153"/>
                  <a:pt x="2548205" y="4028391"/>
                  <a:pt x="2548205" y="4023792"/>
                </a:cubicBezTo>
                <a:cubicBezTo>
                  <a:pt x="2548205" y="4019194"/>
                  <a:pt x="2551946" y="4015433"/>
                  <a:pt x="2556566" y="4015433"/>
                </a:cubicBezTo>
                <a:cubicBezTo>
                  <a:pt x="2561184" y="4015433"/>
                  <a:pt x="2564926" y="4019195"/>
                  <a:pt x="2564926" y="4023793"/>
                </a:cubicBezTo>
                <a:close/>
                <a:moveTo>
                  <a:pt x="2421678" y="4380482"/>
                </a:moveTo>
                <a:cubicBezTo>
                  <a:pt x="2420336" y="4388216"/>
                  <a:pt x="2412979" y="4393399"/>
                  <a:pt x="2405246" y="4392061"/>
                </a:cubicBezTo>
                <a:cubicBezTo>
                  <a:pt x="2403640" y="4392355"/>
                  <a:pt x="2401998" y="4392355"/>
                  <a:pt x="2400388" y="4392062"/>
                </a:cubicBezTo>
                <a:cubicBezTo>
                  <a:pt x="2392655" y="4390725"/>
                  <a:pt x="2387472" y="4383368"/>
                  <a:pt x="2388814" y="4375635"/>
                </a:cubicBezTo>
                <a:cubicBezTo>
                  <a:pt x="2390156" y="4367900"/>
                  <a:pt x="2397512" y="4362717"/>
                  <a:pt x="2405247" y="4364055"/>
                </a:cubicBezTo>
                <a:cubicBezTo>
                  <a:pt x="2406851" y="4363763"/>
                  <a:pt x="2408493" y="4363763"/>
                  <a:pt x="2410103" y="4364055"/>
                </a:cubicBezTo>
                <a:cubicBezTo>
                  <a:pt x="2417836" y="4365393"/>
                  <a:pt x="2423020" y="4372749"/>
                  <a:pt x="2421678" y="4380482"/>
                </a:cubicBezTo>
                <a:close/>
                <a:moveTo>
                  <a:pt x="1946930" y="5213256"/>
                </a:moveTo>
                <a:cubicBezTo>
                  <a:pt x="1936904" y="5236963"/>
                  <a:pt x="1913432" y="5253587"/>
                  <a:pt x="1886076" y="5253587"/>
                </a:cubicBezTo>
                <a:cubicBezTo>
                  <a:pt x="1885794" y="5253587"/>
                  <a:pt x="1885514" y="5253587"/>
                  <a:pt x="1885234" y="5253587"/>
                </a:cubicBezTo>
                <a:cubicBezTo>
                  <a:pt x="1848993" y="5253336"/>
                  <a:pt x="1819798" y="5223783"/>
                  <a:pt x="1820028" y="5187541"/>
                </a:cubicBezTo>
                <a:cubicBezTo>
                  <a:pt x="1820028" y="5151049"/>
                  <a:pt x="1849599" y="5121494"/>
                  <a:pt x="1886076" y="5121495"/>
                </a:cubicBezTo>
                <a:cubicBezTo>
                  <a:pt x="1922550" y="5121495"/>
                  <a:pt x="1952121" y="5151048"/>
                  <a:pt x="1952121" y="5187541"/>
                </a:cubicBezTo>
                <a:cubicBezTo>
                  <a:pt x="1952120" y="5196664"/>
                  <a:pt x="1950273" y="5205354"/>
                  <a:pt x="1946930" y="5213256"/>
                </a:cubicBezTo>
                <a:close/>
                <a:moveTo>
                  <a:pt x="1488676" y="6013784"/>
                </a:moveTo>
                <a:cubicBezTo>
                  <a:pt x="1474397" y="6047542"/>
                  <a:pt x="1440970" y="6071220"/>
                  <a:pt x="1402014" y="6071220"/>
                </a:cubicBezTo>
                <a:cubicBezTo>
                  <a:pt x="1401734" y="6071220"/>
                  <a:pt x="1401454" y="6071220"/>
                  <a:pt x="1401178" y="6071220"/>
                </a:cubicBezTo>
                <a:cubicBezTo>
                  <a:pt x="1349466" y="6070970"/>
                  <a:pt x="1307731" y="6028875"/>
                  <a:pt x="1307961" y="5977168"/>
                </a:cubicBezTo>
                <a:cubicBezTo>
                  <a:pt x="1307961" y="5925209"/>
                  <a:pt x="1350072" y="5883115"/>
                  <a:pt x="1402014" y="5883115"/>
                </a:cubicBezTo>
                <a:cubicBezTo>
                  <a:pt x="1453956" y="5883115"/>
                  <a:pt x="1496067" y="5925209"/>
                  <a:pt x="1496067" y="5977168"/>
                </a:cubicBezTo>
                <a:cubicBezTo>
                  <a:pt x="1496067" y="5990157"/>
                  <a:pt x="1493435" y="6002531"/>
                  <a:pt x="1488676" y="6013784"/>
                </a:cubicBezTo>
                <a:close/>
                <a:moveTo>
                  <a:pt x="2281363" y="4739448"/>
                </a:moveTo>
                <a:cubicBezTo>
                  <a:pt x="2277506" y="4743152"/>
                  <a:pt x="2272236" y="4745388"/>
                  <a:pt x="2266466" y="4745284"/>
                </a:cubicBezTo>
                <a:cubicBezTo>
                  <a:pt x="2255154" y="4745284"/>
                  <a:pt x="2245983" y="4736129"/>
                  <a:pt x="2245983" y="4724802"/>
                </a:cubicBezTo>
                <a:cubicBezTo>
                  <a:pt x="2245979" y="4724509"/>
                  <a:pt x="2245979" y="4724258"/>
                  <a:pt x="2245983" y="4723966"/>
                </a:cubicBezTo>
                <a:cubicBezTo>
                  <a:pt x="2246213" y="4712428"/>
                  <a:pt x="2255752" y="4703274"/>
                  <a:pt x="2267293" y="4703482"/>
                </a:cubicBezTo>
                <a:cubicBezTo>
                  <a:pt x="2278835" y="4703734"/>
                  <a:pt x="2288006" y="4713264"/>
                  <a:pt x="2287776" y="4724801"/>
                </a:cubicBezTo>
                <a:cubicBezTo>
                  <a:pt x="2287661" y="4730569"/>
                  <a:pt x="2285218" y="4735743"/>
                  <a:pt x="2281363" y="4739448"/>
                </a:cubicBezTo>
                <a:close/>
                <a:moveTo>
                  <a:pt x="2990881" y="3537643"/>
                </a:moveTo>
                <a:cubicBezTo>
                  <a:pt x="2990881" y="3539274"/>
                  <a:pt x="2989573" y="3540570"/>
                  <a:pt x="2987955" y="3540570"/>
                </a:cubicBezTo>
                <a:cubicBezTo>
                  <a:pt x="2986337" y="3540570"/>
                  <a:pt x="2985029" y="3539274"/>
                  <a:pt x="2985029" y="3537643"/>
                </a:cubicBezTo>
                <a:cubicBezTo>
                  <a:pt x="2985029" y="3536013"/>
                  <a:pt x="2986337" y="3534718"/>
                  <a:pt x="2987955" y="3534718"/>
                </a:cubicBezTo>
                <a:cubicBezTo>
                  <a:pt x="2989573" y="3534718"/>
                  <a:pt x="2990881" y="3536013"/>
                  <a:pt x="2990881" y="3537643"/>
                </a:cubicBezTo>
                <a:close/>
                <a:moveTo>
                  <a:pt x="1833384" y="5548965"/>
                </a:moveTo>
                <a:cubicBezTo>
                  <a:pt x="1822850" y="5573872"/>
                  <a:pt x="1798190" y="5591343"/>
                  <a:pt x="1769447" y="5591342"/>
                </a:cubicBezTo>
                <a:cubicBezTo>
                  <a:pt x="1731125" y="5591342"/>
                  <a:pt x="1700057" y="5560284"/>
                  <a:pt x="1700057" y="5521952"/>
                </a:cubicBezTo>
                <a:cubicBezTo>
                  <a:pt x="1700057" y="5483621"/>
                  <a:pt x="1731125" y="5452562"/>
                  <a:pt x="1769447" y="5452562"/>
                </a:cubicBezTo>
                <a:cubicBezTo>
                  <a:pt x="1807771" y="5452562"/>
                  <a:pt x="1838837" y="5483621"/>
                  <a:pt x="1838837" y="5521952"/>
                </a:cubicBezTo>
                <a:cubicBezTo>
                  <a:pt x="1838837" y="5531534"/>
                  <a:pt x="1836895" y="5540663"/>
                  <a:pt x="1833384" y="5548965"/>
                </a:cubicBezTo>
                <a:close/>
                <a:moveTo>
                  <a:pt x="1381053" y="6338689"/>
                </a:moveTo>
                <a:cubicBezTo>
                  <a:pt x="1367223" y="6371395"/>
                  <a:pt x="1334839" y="6394344"/>
                  <a:pt x="1297093" y="6394344"/>
                </a:cubicBezTo>
                <a:cubicBezTo>
                  <a:pt x="1296390" y="6394345"/>
                  <a:pt x="1295688" y="6394345"/>
                  <a:pt x="1294986" y="6394345"/>
                </a:cubicBezTo>
                <a:cubicBezTo>
                  <a:pt x="1244900" y="6393425"/>
                  <a:pt x="1205042" y="6352042"/>
                  <a:pt x="1205966" y="6301964"/>
                </a:cubicBezTo>
                <a:cubicBezTo>
                  <a:pt x="1206651" y="6252137"/>
                  <a:pt x="1247241" y="6212092"/>
                  <a:pt x="1297076" y="6212091"/>
                </a:cubicBezTo>
                <a:cubicBezTo>
                  <a:pt x="1347405" y="6212092"/>
                  <a:pt x="1388207" y="6252890"/>
                  <a:pt x="1388211" y="6303217"/>
                </a:cubicBezTo>
                <a:cubicBezTo>
                  <a:pt x="1388212" y="6315800"/>
                  <a:pt x="1385663" y="6327786"/>
                  <a:pt x="1381053" y="6338689"/>
                </a:cubicBezTo>
                <a:close/>
                <a:moveTo>
                  <a:pt x="2819506" y="3901315"/>
                </a:moveTo>
                <a:cubicBezTo>
                  <a:pt x="2819500" y="3905955"/>
                  <a:pt x="2815756" y="3909675"/>
                  <a:pt x="2811137" y="3909674"/>
                </a:cubicBezTo>
                <a:cubicBezTo>
                  <a:pt x="2810995" y="3909674"/>
                  <a:pt x="2810853" y="3909674"/>
                  <a:pt x="2810710" y="3909675"/>
                </a:cubicBezTo>
                <a:cubicBezTo>
                  <a:pt x="2806096" y="3909424"/>
                  <a:pt x="2802547" y="3905494"/>
                  <a:pt x="2802777" y="3900896"/>
                </a:cubicBezTo>
                <a:cubicBezTo>
                  <a:pt x="2802777" y="3896298"/>
                  <a:pt x="2806518" y="3892537"/>
                  <a:pt x="2811137" y="3892536"/>
                </a:cubicBezTo>
                <a:cubicBezTo>
                  <a:pt x="2815752" y="3892537"/>
                  <a:pt x="2819497" y="3896298"/>
                  <a:pt x="2819497" y="3900896"/>
                </a:cubicBezTo>
                <a:cubicBezTo>
                  <a:pt x="2819506" y="3901023"/>
                  <a:pt x="2819510" y="3901190"/>
                  <a:pt x="2819506" y="3901315"/>
                </a:cubicBezTo>
                <a:close/>
                <a:moveTo>
                  <a:pt x="2172352" y="5094715"/>
                </a:moveTo>
                <a:cubicBezTo>
                  <a:pt x="2164561" y="5102506"/>
                  <a:pt x="2153796" y="5107326"/>
                  <a:pt x="2141907" y="5107326"/>
                </a:cubicBezTo>
                <a:cubicBezTo>
                  <a:pt x="2118129" y="5107326"/>
                  <a:pt x="2098852" y="5088049"/>
                  <a:pt x="2098852" y="5064271"/>
                </a:cubicBezTo>
                <a:cubicBezTo>
                  <a:pt x="2098852" y="5040492"/>
                  <a:pt x="2118129" y="5021215"/>
                  <a:pt x="2141907" y="5021215"/>
                </a:cubicBezTo>
                <a:cubicBezTo>
                  <a:pt x="2165686" y="5021215"/>
                  <a:pt x="2184963" y="5040492"/>
                  <a:pt x="2184963" y="5064271"/>
                </a:cubicBezTo>
                <a:cubicBezTo>
                  <a:pt x="2184963" y="5076160"/>
                  <a:pt x="2180144" y="5086923"/>
                  <a:pt x="2172352" y="5094715"/>
                </a:cubicBezTo>
                <a:close/>
                <a:moveTo>
                  <a:pt x="1108569" y="6944448"/>
                </a:moveTo>
                <a:cubicBezTo>
                  <a:pt x="1108569" y="6948127"/>
                  <a:pt x="1105577" y="6951137"/>
                  <a:pt x="1101881" y="6951137"/>
                </a:cubicBezTo>
                <a:cubicBezTo>
                  <a:pt x="1098186" y="6951138"/>
                  <a:pt x="1095193" y="6948127"/>
                  <a:pt x="1095193" y="6944448"/>
                </a:cubicBezTo>
                <a:cubicBezTo>
                  <a:pt x="1095193" y="6940770"/>
                  <a:pt x="1098186" y="6937762"/>
                  <a:pt x="1101881" y="6937761"/>
                </a:cubicBezTo>
                <a:cubicBezTo>
                  <a:pt x="1105577" y="6937761"/>
                  <a:pt x="1108569" y="6940770"/>
                  <a:pt x="1108569" y="6944448"/>
                </a:cubicBezTo>
                <a:close/>
                <a:moveTo>
                  <a:pt x="2665249" y="4255791"/>
                </a:moveTo>
                <a:cubicBezTo>
                  <a:pt x="2665249" y="4260891"/>
                  <a:pt x="2661132" y="4264988"/>
                  <a:pt x="2656053" y="4264987"/>
                </a:cubicBezTo>
                <a:cubicBezTo>
                  <a:pt x="2655781" y="4264987"/>
                  <a:pt x="2655505" y="4264987"/>
                  <a:pt x="2655233" y="4264988"/>
                </a:cubicBezTo>
                <a:cubicBezTo>
                  <a:pt x="2649929" y="4264778"/>
                  <a:pt x="2645812" y="4260264"/>
                  <a:pt x="2646037" y="4254955"/>
                </a:cubicBezTo>
                <a:cubicBezTo>
                  <a:pt x="2646264" y="4249688"/>
                  <a:pt x="2650748" y="4245550"/>
                  <a:pt x="2656053" y="4245758"/>
                </a:cubicBezTo>
                <a:cubicBezTo>
                  <a:pt x="2661358" y="4246009"/>
                  <a:pt x="2665476" y="4250482"/>
                  <a:pt x="2665249" y="4255791"/>
                </a:cubicBezTo>
                <a:close/>
                <a:moveTo>
                  <a:pt x="1281572" y="6660976"/>
                </a:moveTo>
                <a:cubicBezTo>
                  <a:pt x="1267738" y="6693683"/>
                  <a:pt x="1235353" y="6716632"/>
                  <a:pt x="1197606" y="6716632"/>
                </a:cubicBezTo>
                <a:cubicBezTo>
                  <a:pt x="1197468" y="6716632"/>
                  <a:pt x="1197326" y="6716632"/>
                  <a:pt x="1197188" y="6716632"/>
                </a:cubicBezTo>
                <a:cubicBezTo>
                  <a:pt x="1147089" y="6716632"/>
                  <a:pt x="1106479" y="6676002"/>
                  <a:pt x="1106479" y="6625924"/>
                </a:cubicBezTo>
                <a:cubicBezTo>
                  <a:pt x="1106479" y="6625798"/>
                  <a:pt x="1106479" y="6625632"/>
                  <a:pt x="1106479" y="6625506"/>
                </a:cubicBezTo>
                <a:cubicBezTo>
                  <a:pt x="1106479" y="6575177"/>
                  <a:pt x="1147277" y="6534379"/>
                  <a:pt x="1197606" y="6534380"/>
                </a:cubicBezTo>
                <a:cubicBezTo>
                  <a:pt x="1247930" y="6534380"/>
                  <a:pt x="1288733" y="6575177"/>
                  <a:pt x="1288733" y="6625506"/>
                </a:cubicBezTo>
                <a:cubicBezTo>
                  <a:pt x="1288733" y="6638087"/>
                  <a:pt x="1286183" y="6650074"/>
                  <a:pt x="1281572" y="6660976"/>
                </a:cubicBezTo>
                <a:close/>
                <a:moveTo>
                  <a:pt x="1740845" y="5885765"/>
                </a:moveTo>
                <a:cubicBezTo>
                  <a:pt x="1727583" y="5917121"/>
                  <a:pt x="1696535" y="5939130"/>
                  <a:pt x="1660346" y="5939129"/>
                </a:cubicBezTo>
                <a:cubicBezTo>
                  <a:pt x="1612257" y="5939130"/>
                  <a:pt x="1573211" y="5900254"/>
                  <a:pt x="1572981" y="5852182"/>
                </a:cubicBezTo>
                <a:cubicBezTo>
                  <a:pt x="1572981" y="5852056"/>
                  <a:pt x="1572981" y="5851890"/>
                  <a:pt x="1572982" y="5851763"/>
                </a:cubicBezTo>
                <a:cubicBezTo>
                  <a:pt x="1572982" y="5803526"/>
                  <a:pt x="1612095" y="5764399"/>
                  <a:pt x="1660346" y="5764400"/>
                </a:cubicBezTo>
                <a:cubicBezTo>
                  <a:pt x="1708593" y="5764400"/>
                  <a:pt x="1747710" y="5803526"/>
                  <a:pt x="1747710" y="5851764"/>
                </a:cubicBezTo>
                <a:cubicBezTo>
                  <a:pt x="1747710" y="5863823"/>
                  <a:pt x="1745266" y="5875314"/>
                  <a:pt x="1740845" y="5885765"/>
                </a:cubicBezTo>
                <a:close/>
                <a:moveTo>
                  <a:pt x="2535813" y="4616681"/>
                </a:moveTo>
                <a:cubicBezTo>
                  <a:pt x="2532031" y="4620465"/>
                  <a:pt x="2526805" y="4622806"/>
                  <a:pt x="2521035" y="4622806"/>
                </a:cubicBezTo>
                <a:cubicBezTo>
                  <a:pt x="2509493" y="4622806"/>
                  <a:pt x="2500134" y="4613443"/>
                  <a:pt x="2500134" y="4601904"/>
                </a:cubicBezTo>
                <a:cubicBezTo>
                  <a:pt x="2500134" y="4590367"/>
                  <a:pt x="2509493" y="4581005"/>
                  <a:pt x="2521035" y="4581005"/>
                </a:cubicBezTo>
                <a:cubicBezTo>
                  <a:pt x="2532576" y="4581005"/>
                  <a:pt x="2541935" y="4590368"/>
                  <a:pt x="2541935" y="4601905"/>
                </a:cubicBezTo>
                <a:cubicBezTo>
                  <a:pt x="2541935" y="4607674"/>
                  <a:pt x="2539595" y="4612899"/>
                  <a:pt x="2535813" y="4616681"/>
                </a:cubicBezTo>
                <a:close/>
                <a:moveTo>
                  <a:pt x="2074631" y="5442681"/>
                </a:moveTo>
                <a:cubicBezTo>
                  <a:pt x="2063522" y="5455696"/>
                  <a:pt x="2047445" y="5464475"/>
                  <a:pt x="2029033" y="5465938"/>
                </a:cubicBezTo>
                <a:cubicBezTo>
                  <a:pt x="2025518" y="5466231"/>
                  <a:pt x="2021982" y="5466231"/>
                  <a:pt x="2018466" y="5465938"/>
                </a:cubicBezTo>
                <a:cubicBezTo>
                  <a:pt x="1981643" y="5463012"/>
                  <a:pt x="1954159" y="5430825"/>
                  <a:pt x="1957076" y="5393999"/>
                </a:cubicBezTo>
                <a:cubicBezTo>
                  <a:pt x="1959994" y="5357171"/>
                  <a:pt x="1992210" y="5329666"/>
                  <a:pt x="2029033" y="5332592"/>
                </a:cubicBezTo>
                <a:cubicBezTo>
                  <a:pt x="2061802" y="5335184"/>
                  <a:pt x="2087827" y="5361226"/>
                  <a:pt x="2090422" y="5393999"/>
                </a:cubicBezTo>
                <a:cubicBezTo>
                  <a:pt x="2091882" y="5412411"/>
                  <a:pt x="2085740" y="5429665"/>
                  <a:pt x="2074631" y="5442681"/>
                </a:cubicBezTo>
                <a:close/>
                <a:moveTo>
                  <a:pt x="1640335" y="6212003"/>
                </a:moveTo>
                <a:cubicBezTo>
                  <a:pt x="1626691" y="6244259"/>
                  <a:pt x="1594751" y="6266893"/>
                  <a:pt x="1557524" y="6266892"/>
                </a:cubicBezTo>
                <a:cubicBezTo>
                  <a:pt x="1507888" y="6266892"/>
                  <a:pt x="1467652" y="6226655"/>
                  <a:pt x="1467652" y="6177020"/>
                </a:cubicBezTo>
                <a:cubicBezTo>
                  <a:pt x="1467652" y="6127386"/>
                  <a:pt x="1507889" y="6087147"/>
                  <a:pt x="1557524" y="6087147"/>
                </a:cubicBezTo>
                <a:cubicBezTo>
                  <a:pt x="1607160" y="6087148"/>
                  <a:pt x="1647397" y="6127386"/>
                  <a:pt x="1647398" y="6177020"/>
                </a:cubicBezTo>
                <a:cubicBezTo>
                  <a:pt x="1647398" y="6189429"/>
                  <a:pt x="1644883" y="6201250"/>
                  <a:pt x="1640335" y="6212003"/>
                </a:cubicBezTo>
                <a:close/>
                <a:moveTo>
                  <a:pt x="3071960" y="3778838"/>
                </a:moveTo>
                <a:cubicBezTo>
                  <a:pt x="3071730" y="3781848"/>
                  <a:pt x="3069118" y="3784106"/>
                  <a:pt x="3066125" y="3783855"/>
                </a:cubicBezTo>
                <a:cubicBezTo>
                  <a:pt x="3063123" y="3783855"/>
                  <a:pt x="3060691" y="3781430"/>
                  <a:pt x="3060691" y="3778421"/>
                </a:cubicBezTo>
                <a:cubicBezTo>
                  <a:pt x="3060678" y="3778294"/>
                  <a:pt x="3060673" y="3778128"/>
                  <a:pt x="3060673" y="3778002"/>
                </a:cubicBezTo>
                <a:cubicBezTo>
                  <a:pt x="3060682" y="3774993"/>
                  <a:pt x="3063123" y="3772569"/>
                  <a:pt x="3066125" y="3772569"/>
                </a:cubicBezTo>
                <a:cubicBezTo>
                  <a:pt x="3069356" y="3772568"/>
                  <a:pt x="3071977" y="3775201"/>
                  <a:pt x="3071976" y="3778420"/>
                </a:cubicBezTo>
                <a:cubicBezTo>
                  <a:pt x="3071977" y="3778545"/>
                  <a:pt x="3071973" y="3778713"/>
                  <a:pt x="3071960" y="3778838"/>
                </a:cubicBezTo>
                <a:close/>
                <a:moveTo>
                  <a:pt x="2416341" y="4959536"/>
                </a:moveTo>
                <a:cubicBezTo>
                  <a:pt x="2411576" y="4964301"/>
                  <a:pt x="2404993" y="4967248"/>
                  <a:pt x="2397721" y="4967249"/>
                </a:cubicBezTo>
                <a:cubicBezTo>
                  <a:pt x="2383178" y="4967249"/>
                  <a:pt x="2371386" y="4955460"/>
                  <a:pt x="2371386" y="4940914"/>
                </a:cubicBezTo>
                <a:cubicBezTo>
                  <a:pt x="2371386" y="4926367"/>
                  <a:pt x="2383178" y="4914579"/>
                  <a:pt x="2397721" y="4914579"/>
                </a:cubicBezTo>
                <a:cubicBezTo>
                  <a:pt x="2412263" y="4914579"/>
                  <a:pt x="2424055" y="4926367"/>
                  <a:pt x="2424055" y="4940913"/>
                </a:cubicBezTo>
                <a:cubicBezTo>
                  <a:pt x="2424055" y="4948187"/>
                  <a:pt x="2421107" y="4954771"/>
                  <a:pt x="2416341" y="4959536"/>
                </a:cubicBezTo>
                <a:close/>
                <a:moveTo>
                  <a:pt x="2920655" y="4133312"/>
                </a:moveTo>
                <a:cubicBezTo>
                  <a:pt x="2920656" y="4138412"/>
                  <a:pt x="2916537" y="4142508"/>
                  <a:pt x="2911458" y="4142508"/>
                </a:cubicBezTo>
                <a:cubicBezTo>
                  <a:pt x="2906381" y="4142508"/>
                  <a:pt x="2902262" y="4138412"/>
                  <a:pt x="2902262" y="4133312"/>
                </a:cubicBezTo>
                <a:cubicBezTo>
                  <a:pt x="2902262" y="4128213"/>
                  <a:pt x="2906381" y="4124116"/>
                  <a:pt x="2911458" y="4124116"/>
                </a:cubicBezTo>
                <a:cubicBezTo>
                  <a:pt x="2916537" y="4124116"/>
                  <a:pt x="2920655" y="4128213"/>
                  <a:pt x="2920655" y="4133312"/>
                </a:cubicBezTo>
                <a:close/>
                <a:moveTo>
                  <a:pt x="1544019" y="6533390"/>
                </a:moveTo>
                <a:cubicBezTo>
                  <a:pt x="1530057" y="6566397"/>
                  <a:pt x="1497373" y="6589558"/>
                  <a:pt x="1459282" y="6589557"/>
                </a:cubicBezTo>
                <a:cubicBezTo>
                  <a:pt x="1459002" y="6589557"/>
                  <a:pt x="1458722" y="6589557"/>
                  <a:pt x="1458446" y="6589557"/>
                </a:cubicBezTo>
                <a:cubicBezTo>
                  <a:pt x="1407887" y="6589306"/>
                  <a:pt x="1367090" y="6548132"/>
                  <a:pt x="1367320" y="6497593"/>
                </a:cubicBezTo>
                <a:cubicBezTo>
                  <a:pt x="1367320" y="6446806"/>
                  <a:pt x="1408493" y="6405631"/>
                  <a:pt x="1459283" y="6405631"/>
                </a:cubicBezTo>
                <a:cubicBezTo>
                  <a:pt x="1510071" y="6405631"/>
                  <a:pt x="1551245" y="6446806"/>
                  <a:pt x="1551246" y="6497593"/>
                </a:cubicBezTo>
                <a:cubicBezTo>
                  <a:pt x="1551246" y="6510290"/>
                  <a:pt x="1548672" y="6522387"/>
                  <a:pt x="1544019" y="6533390"/>
                </a:cubicBezTo>
                <a:close/>
                <a:moveTo>
                  <a:pt x="1993082" y="5757439"/>
                </a:moveTo>
                <a:cubicBezTo>
                  <a:pt x="1980961" y="5786096"/>
                  <a:pt x="1952587" y="5806200"/>
                  <a:pt x="1919514" y="5806200"/>
                </a:cubicBezTo>
                <a:cubicBezTo>
                  <a:pt x="1875514" y="5805991"/>
                  <a:pt x="1839904" y="5770377"/>
                  <a:pt x="1839674" y="5726360"/>
                </a:cubicBezTo>
                <a:cubicBezTo>
                  <a:pt x="1839674" y="5682259"/>
                  <a:pt x="1875418" y="5646520"/>
                  <a:pt x="1919514" y="5646520"/>
                </a:cubicBezTo>
                <a:cubicBezTo>
                  <a:pt x="1963612" y="5646520"/>
                  <a:pt x="1999355" y="5682260"/>
                  <a:pt x="1999355" y="5726360"/>
                </a:cubicBezTo>
                <a:cubicBezTo>
                  <a:pt x="1999355" y="5737385"/>
                  <a:pt x="1997121" y="5747887"/>
                  <a:pt x="1993082" y="5757439"/>
                </a:cubicBezTo>
                <a:close/>
                <a:moveTo>
                  <a:pt x="2309753" y="5294218"/>
                </a:moveTo>
                <a:cubicBezTo>
                  <a:pt x="2304437" y="5303498"/>
                  <a:pt x="2295580" y="5310751"/>
                  <a:pt x="2284439" y="5313782"/>
                </a:cubicBezTo>
                <a:cubicBezTo>
                  <a:pt x="2277263" y="5315746"/>
                  <a:pt x="2269692" y="5315746"/>
                  <a:pt x="2262515" y="5313782"/>
                </a:cubicBezTo>
                <a:cubicBezTo>
                  <a:pt x="2240235" y="5307720"/>
                  <a:pt x="2227084" y="5284772"/>
                  <a:pt x="2233142" y="5262491"/>
                </a:cubicBezTo>
                <a:cubicBezTo>
                  <a:pt x="2239194" y="5240212"/>
                  <a:pt x="2262160" y="5227044"/>
                  <a:pt x="2284440" y="5233105"/>
                </a:cubicBezTo>
                <a:cubicBezTo>
                  <a:pt x="2298749" y="5236992"/>
                  <a:pt x="2309927" y="5248153"/>
                  <a:pt x="2313818" y="5262491"/>
                </a:cubicBezTo>
                <a:cubicBezTo>
                  <a:pt x="2316844" y="5273632"/>
                  <a:pt x="2315069" y="5284939"/>
                  <a:pt x="2309753" y="5294218"/>
                </a:cubicBezTo>
                <a:close/>
                <a:moveTo>
                  <a:pt x="2785620" y="4479427"/>
                </a:moveTo>
                <a:cubicBezTo>
                  <a:pt x="2785395" y="4484736"/>
                  <a:pt x="2780909" y="4488833"/>
                  <a:pt x="2775605" y="4488624"/>
                </a:cubicBezTo>
                <a:cubicBezTo>
                  <a:pt x="2770526" y="4488624"/>
                  <a:pt x="2766408" y="4484485"/>
                  <a:pt x="2766408" y="4479427"/>
                </a:cubicBezTo>
                <a:cubicBezTo>
                  <a:pt x="2766396" y="4479135"/>
                  <a:pt x="2766396" y="4478884"/>
                  <a:pt x="2766408" y="4478592"/>
                </a:cubicBezTo>
                <a:cubicBezTo>
                  <a:pt x="2766634" y="4473324"/>
                  <a:pt x="2771119" y="4469186"/>
                  <a:pt x="2776424" y="4469395"/>
                </a:cubicBezTo>
                <a:cubicBezTo>
                  <a:pt x="2781729" y="4469646"/>
                  <a:pt x="2785846" y="4474119"/>
                  <a:pt x="2785620" y="4479427"/>
                </a:cubicBezTo>
                <a:close/>
                <a:moveTo>
                  <a:pt x="1433051" y="6842495"/>
                </a:moveTo>
                <a:cubicBezTo>
                  <a:pt x="1421946" y="6868748"/>
                  <a:pt x="1395948" y="6887181"/>
                  <a:pt x="1365647" y="6887182"/>
                </a:cubicBezTo>
                <a:cubicBezTo>
                  <a:pt x="1325246" y="6887181"/>
                  <a:pt x="1292495" y="6854409"/>
                  <a:pt x="1292495" y="6814029"/>
                </a:cubicBezTo>
                <a:cubicBezTo>
                  <a:pt x="1292495" y="6773649"/>
                  <a:pt x="1325247" y="6740877"/>
                  <a:pt x="1365647" y="6740878"/>
                </a:cubicBezTo>
                <a:cubicBezTo>
                  <a:pt x="1406048" y="6740877"/>
                  <a:pt x="1438800" y="6773650"/>
                  <a:pt x="1438800" y="6814030"/>
                </a:cubicBezTo>
                <a:cubicBezTo>
                  <a:pt x="1438800" y="6824124"/>
                  <a:pt x="1436753" y="6833744"/>
                  <a:pt x="1433051" y="6842495"/>
                </a:cubicBezTo>
                <a:close/>
                <a:moveTo>
                  <a:pt x="1897060" y="6083706"/>
                </a:moveTo>
                <a:cubicBezTo>
                  <a:pt x="1884369" y="6113715"/>
                  <a:pt x="1854658" y="6134758"/>
                  <a:pt x="1820028" y="6134758"/>
                </a:cubicBezTo>
                <a:cubicBezTo>
                  <a:pt x="1773853" y="6134758"/>
                  <a:pt x="1736424" y="6097347"/>
                  <a:pt x="1736425" y="6051155"/>
                </a:cubicBezTo>
                <a:cubicBezTo>
                  <a:pt x="1736424" y="6004966"/>
                  <a:pt x="1773854" y="5967553"/>
                  <a:pt x="1820028" y="5967553"/>
                </a:cubicBezTo>
                <a:cubicBezTo>
                  <a:pt x="1866200" y="5967554"/>
                  <a:pt x="1903630" y="6004965"/>
                  <a:pt x="1903629" y="6051156"/>
                </a:cubicBezTo>
                <a:cubicBezTo>
                  <a:pt x="1903629" y="6062704"/>
                  <a:pt x="1901290" y="6073703"/>
                  <a:pt x="1897060" y="6083706"/>
                </a:cubicBezTo>
                <a:close/>
                <a:moveTo>
                  <a:pt x="1303481" y="7135189"/>
                </a:moveTo>
                <a:cubicBezTo>
                  <a:pt x="1300183" y="7146727"/>
                  <a:pt x="1288152" y="7153415"/>
                  <a:pt x="1276611" y="7150112"/>
                </a:cubicBezTo>
                <a:cubicBezTo>
                  <a:pt x="1272711" y="7151241"/>
                  <a:pt x="1268573" y="7151241"/>
                  <a:pt x="1264668" y="7150112"/>
                </a:cubicBezTo>
                <a:cubicBezTo>
                  <a:pt x="1253127" y="7146810"/>
                  <a:pt x="1246443" y="7134772"/>
                  <a:pt x="1249741" y="7123234"/>
                </a:cubicBezTo>
                <a:cubicBezTo>
                  <a:pt x="1253039" y="7111697"/>
                  <a:pt x="1265070" y="7105009"/>
                  <a:pt x="1276611" y="7108311"/>
                </a:cubicBezTo>
                <a:cubicBezTo>
                  <a:pt x="1280515" y="7107183"/>
                  <a:pt x="1284649" y="7107183"/>
                  <a:pt x="1288554" y="7108311"/>
                </a:cubicBezTo>
                <a:cubicBezTo>
                  <a:pt x="1300095" y="7111614"/>
                  <a:pt x="1306779" y="7123652"/>
                  <a:pt x="1303481" y="7135189"/>
                </a:cubicBezTo>
                <a:close/>
                <a:moveTo>
                  <a:pt x="2667814" y="4828019"/>
                </a:moveTo>
                <a:cubicBezTo>
                  <a:pt x="2665094" y="4831729"/>
                  <a:pt x="2660959" y="4834404"/>
                  <a:pt x="2656054" y="4835156"/>
                </a:cubicBezTo>
                <a:cubicBezTo>
                  <a:pt x="2654244" y="4835449"/>
                  <a:pt x="2652400" y="4835449"/>
                  <a:pt x="2650586" y="4835156"/>
                </a:cubicBezTo>
                <a:cubicBezTo>
                  <a:pt x="2640774" y="4833651"/>
                  <a:pt x="2634046" y="4824455"/>
                  <a:pt x="2635554" y="4814674"/>
                </a:cubicBezTo>
                <a:cubicBezTo>
                  <a:pt x="2637064" y="4804851"/>
                  <a:pt x="2646242" y="4798120"/>
                  <a:pt x="2656053" y="4799625"/>
                </a:cubicBezTo>
                <a:cubicBezTo>
                  <a:pt x="2663808" y="4800838"/>
                  <a:pt x="2669894" y="4806898"/>
                  <a:pt x="2671085" y="4814674"/>
                </a:cubicBezTo>
                <a:cubicBezTo>
                  <a:pt x="2671840" y="4819565"/>
                  <a:pt x="2670535" y="4824309"/>
                  <a:pt x="2667814" y="4828019"/>
                </a:cubicBezTo>
                <a:close/>
                <a:moveTo>
                  <a:pt x="3168537" y="4010834"/>
                </a:moveTo>
                <a:cubicBezTo>
                  <a:pt x="3168537" y="4012465"/>
                  <a:pt x="3167229" y="4013760"/>
                  <a:pt x="3165611" y="4013760"/>
                </a:cubicBezTo>
                <a:cubicBezTo>
                  <a:pt x="3163993" y="4013760"/>
                  <a:pt x="3162685" y="4012465"/>
                  <a:pt x="3162685" y="4010834"/>
                </a:cubicBezTo>
                <a:cubicBezTo>
                  <a:pt x="3162685" y="4009205"/>
                  <a:pt x="3163993" y="4007908"/>
                  <a:pt x="3165611" y="4007908"/>
                </a:cubicBezTo>
                <a:cubicBezTo>
                  <a:pt x="3167229" y="4007908"/>
                  <a:pt x="3168537" y="4009205"/>
                  <a:pt x="3168537" y="4010834"/>
                </a:cubicBezTo>
                <a:close/>
                <a:moveTo>
                  <a:pt x="2240726" y="5626159"/>
                </a:moveTo>
                <a:cubicBezTo>
                  <a:pt x="2230573" y="5650166"/>
                  <a:pt x="2206804" y="5667002"/>
                  <a:pt x="2179100" y="5667002"/>
                </a:cubicBezTo>
                <a:cubicBezTo>
                  <a:pt x="2142160" y="5667002"/>
                  <a:pt x="2112218" y="5637071"/>
                  <a:pt x="2112218" y="5600120"/>
                </a:cubicBezTo>
                <a:cubicBezTo>
                  <a:pt x="2112218" y="5563168"/>
                  <a:pt x="2142160" y="5533238"/>
                  <a:pt x="2179100" y="5533238"/>
                </a:cubicBezTo>
                <a:cubicBezTo>
                  <a:pt x="2216036" y="5533238"/>
                  <a:pt x="2245982" y="5563168"/>
                  <a:pt x="2245982" y="5600120"/>
                </a:cubicBezTo>
                <a:cubicBezTo>
                  <a:pt x="2245982" y="5609357"/>
                  <a:pt x="2244111" y="5618157"/>
                  <a:pt x="2240726" y="5626159"/>
                </a:cubicBezTo>
                <a:close/>
                <a:moveTo>
                  <a:pt x="1802720" y="6402894"/>
                </a:moveTo>
                <a:cubicBezTo>
                  <a:pt x="1789458" y="6434251"/>
                  <a:pt x="1758409" y="6456252"/>
                  <a:pt x="1722222" y="6456252"/>
                </a:cubicBezTo>
                <a:cubicBezTo>
                  <a:pt x="1673972" y="6456253"/>
                  <a:pt x="1634857" y="6417138"/>
                  <a:pt x="1634857" y="6368889"/>
                </a:cubicBezTo>
                <a:cubicBezTo>
                  <a:pt x="1634857" y="6320638"/>
                  <a:pt x="1673972" y="6281523"/>
                  <a:pt x="1722222" y="6281523"/>
                </a:cubicBezTo>
                <a:cubicBezTo>
                  <a:pt x="1770472" y="6281523"/>
                  <a:pt x="1809586" y="6320639"/>
                  <a:pt x="1809585" y="6368889"/>
                </a:cubicBezTo>
                <a:cubicBezTo>
                  <a:pt x="1809586" y="6380951"/>
                  <a:pt x="1807141" y="6392442"/>
                  <a:pt x="1802720" y="6402894"/>
                </a:cubicBezTo>
                <a:close/>
                <a:moveTo>
                  <a:pt x="2563754" y="5169823"/>
                </a:moveTo>
                <a:cubicBezTo>
                  <a:pt x="2558233" y="5175189"/>
                  <a:pt x="2550663" y="5178449"/>
                  <a:pt x="2542353" y="5178345"/>
                </a:cubicBezTo>
                <a:cubicBezTo>
                  <a:pt x="2525963" y="5178345"/>
                  <a:pt x="2512674" y="5165053"/>
                  <a:pt x="2512674" y="5148667"/>
                </a:cubicBezTo>
                <a:cubicBezTo>
                  <a:pt x="2512670" y="5148374"/>
                  <a:pt x="2512670" y="5148123"/>
                  <a:pt x="2512674" y="5147830"/>
                </a:cubicBezTo>
                <a:cubicBezTo>
                  <a:pt x="2512904" y="5131235"/>
                  <a:pt x="2526565" y="5117943"/>
                  <a:pt x="2543185" y="5118151"/>
                </a:cubicBezTo>
                <a:cubicBezTo>
                  <a:pt x="2559805" y="5118402"/>
                  <a:pt x="2573094" y="5132029"/>
                  <a:pt x="2572864" y="5148667"/>
                </a:cubicBezTo>
                <a:cubicBezTo>
                  <a:pt x="2572749" y="5156985"/>
                  <a:pt x="2569276" y="5164457"/>
                  <a:pt x="2563754" y="5169823"/>
                </a:cubicBezTo>
                <a:close/>
                <a:moveTo>
                  <a:pt x="3043550" y="4356532"/>
                </a:moveTo>
                <a:cubicBezTo>
                  <a:pt x="3043550" y="4362760"/>
                  <a:pt x="3038497" y="4367818"/>
                  <a:pt x="3032264" y="4367818"/>
                </a:cubicBezTo>
                <a:cubicBezTo>
                  <a:pt x="3026032" y="4367818"/>
                  <a:pt x="3020978" y="4362760"/>
                  <a:pt x="3020978" y="4356532"/>
                </a:cubicBezTo>
                <a:cubicBezTo>
                  <a:pt x="3020978" y="4350304"/>
                  <a:pt x="3026033" y="4345246"/>
                  <a:pt x="3032264" y="4345246"/>
                </a:cubicBezTo>
                <a:cubicBezTo>
                  <a:pt x="3038497" y="4345246"/>
                  <a:pt x="3043550" y="4350304"/>
                  <a:pt x="3043550" y="4356532"/>
                </a:cubicBezTo>
                <a:close/>
                <a:moveTo>
                  <a:pt x="2146248" y="5950131"/>
                </a:moveTo>
                <a:cubicBezTo>
                  <a:pt x="2135270" y="5976084"/>
                  <a:pt x="2109569" y="5994307"/>
                  <a:pt x="2079613" y="5994307"/>
                </a:cubicBezTo>
                <a:cubicBezTo>
                  <a:pt x="2079333" y="5994307"/>
                  <a:pt x="2079053" y="5994307"/>
                  <a:pt x="2078773" y="5994307"/>
                </a:cubicBezTo>
                <a:cubicBezTo>
                  <a:pt x="2039067" y="5994056"/>
                  <a:pt x="2007068" y="5961702"/>
                  <a:pt x="2007298" y="5921990"/>
                </a:cubicBezTo>
                <a:cubicBezTo>
                  <a:pt x="2007297" y="5882071"/>
                  <a:pt x="2039673" y="5849674"/>
                  <a:pt x="2079614" y="5849674"/>
                </a:cubicBezTo>
                <a:cubicBezTo>
                  <a:pt x="2119555" y="5849674"/>
                  <a:pt x="2151931" y="5882070"/>
                  <a:pt x="2151931" y="5921990"/>
                </a:cubicBezTo>
                <a:cubicBezTo>
                  <a:pt x="2151931" y="5931970"/>
                  <a:pt x="2149907" y="5941480"/>
                  <a:pt x="2146248" y="5950131"/>
                </a:cubicBezTo>
                <a:close/>
                <a:moveTo>
                  <a:pt x="1714994" y="6720284"/>
                </a:moveTo>
                <a:cubicBezTo>
                  <a:pt x="1701034" y="6753291"/>
                  <a:pt x="1668350" y="6776451"/>
                  <a:pt x="1630258" y="6776451"/>
                </a:cubicBezTo>
                <a:cubicBezTo>
                  <a:pt x="1579468" y="6776451"/>
                  <a:pt x="1538295" y="6735279"/>
                  <a:pt x="1538295" y="6684488"/>
                </a:cubicBezTo>
                <a:cubicBezTo>
                  <a:pt x="1538295" y="6633698"/>
                  <a:pt x="1579469" y="6592525"/>
                  <a:pt x="1630258" y="6592525"/>
                </a:cubicBezTo>
                <a:cubicBezTo>
                  <a:pt x="1681048" y="6592525"/>
                  <a:pt x="1722221" y="6633698"/>
                  <a:pt x="1722221" y="6684488"/>
                </a:cubicBezTo>
                <a:cubicBezTo>
                  <a:pt x="1722221" y="6697186"/>
                  <a:pt x="1719648" y="6709282"/>
                  <a:pt x="1714994" y="6720284"/>
                </a:cubicBezTo>
                <a:close/>
                <a:moveTo>
                  <a:pt x="2921491" y="4693451"/>
                </a:moveTo>
                <a:cubicBezTo>
                  <a:pt x="2921491" y="4699679"/>
                  <a:pt x="2916437" y="4704737"/>
                  <a:pt x="2910205" y="4704737"/>
                </a:cubicBezTo>
                <a:cubicBezTo>
                  <a:pt x="2904065" y="4704528"/>
                  <a:pt x="2899136" y="4699595"/>
                  <a:pt x="2898918" y="4693450"/>
                </a:cubicBezTo>
                <a:cubicBezTo>
                  <a:pt x="2899137" y="4687305"/>
                  <a:pt x="2904065" y="4682373"/>
                  <a:pt x="2910205" y="4682165"/>
                </a:cubicBezTo>
                <a:cubicBezTo>
                  <a:pt x="2916345" y="4682374"/>
                  <a:pt x="2921274" y="4687305"/>
                  <a:pt x="2921491" y="4693451"/>
                </a:cubicBezTo>
                <a:close/>
                <a:moveTo>
                  <a:pt x="2474279" y="5509050"/>
                </a:moveTo>
                <a:cubicBezTo>
                  <a:pt x="2465277" y="5518053"/>
                  <a:pt x="2452841" y="5523624"/>
                  <a:pt x="2439105" y="5523623"/>
                </a:cubicBezTo>
                <a:cubicBezTo>
                  <a:pt x="2411634" y="5523624"/>
                  <a:pt x="2389362" y="5501344"/>
                  <a:pt x="2389362" y="5473880"/>
                </a:cubicBezTo>
                <a:cubicBezTo>
                  <a:pt x="2389362" y="5446417"/>
                  <a:pt x="2411634" y="5424136"/>
                  <a:pt x="2439105" y="5424137"/>
                </a:cubicBezTo>
                <a:cubicBezTo>
                  <a:pt x="2466577" y="5424137"/>
                  <a:pt x="2488849" y="5446417"/>
                  <a:pt x="2488848" y="5473880"/>
                </a:cubicBezTo>
                <a:cubicBezTo>
                  <a:pt x="2488849" y="5487612"/>
                  <a:pt x="2483280" y="5500048"/>
                  <a:pt x="2474279" y="5509050"/>
                </a:cubicBezTo>
                <a:close/>
                <a:moveTo>
                  <a:pt x="2060800" y="6270342"/>
                </a:moveTo>
                <a:cubicBezTo>
                  <a:pt x="2048679" y="6298999"/>
                  <a:pt x="2020306" y="6319103"/>
                  <a:pt x="1987234" y="6319103"/>
                </a:cubicBezTo>
                <a:cubicBezTo>
                  <a:pt x="1943300" y="6319103"/>
                  <a:pt x="1907622" y="6283614"/>
                  <a:pt x="1907393" y="6239680"/>
                </a:cubicBezTo>
                <a:cubicBezTo>
                  <a:pt x="1907393" y="6239555"/>
                  <a:pt x="1907392" y="6239388"/>
                  <a:pt x="1907393" y="6239262"/>
                </a:cubicBezTo>
                <a:cubicBezTo>
                  <a:pt x="1907392" y="6195162"/>
                  <a:pt x="1943137" y="6159422"/>
                  <a:pt x="1987230" y="6159422"/>
                </a:cubicBezTo>
                <a:cubicBezTo>
                  <a:pt x="2031326" y="6159422"/>
                  <a:pt x="2067074" y="6195162"/>
                  <a:pt x="2067074" y="6239262"/>
                </a:cubicBezTo>
                <a:cubicBezTo>
                  <a:pt x="2067074" y="6250287"/>
                  <a:pt x="2064840" y="6260789"/>
                  <a:pt x="2060800" y="6270342"/>
                </a:cubicBezTo>
                <a:close/>
                <a:moveTo>
                  <a:pt x="1629833" y="7033966"/>
                </a:moveTo>
                <a:cubicBezTo>
                  <a:pt x="1615300" y="7068326"/>
                  <a:pt x="1581280" y="7092427"/>
                  <a:pt x="1541631" y="7092427"/>
                </a:cubicBezTo>
                <a:cubicBezTo>
                  <a:pt x="1488857" y="7092218"/>
                  <a:pt x="1446136" y="7049455"/>
                  <a:pt x="1445906" y="6996701"/>
                </a:cubicBezTo>
                <a:cubicBezTo>
                  <a:pt x="1445906" y="6943823"/>
                  <a:pt x="1488765" y="6900977"/>
                  <a:pt x="1541631" y="6900977"/>
                </a:cubicBezTo>
                <a:cubicBezTo>
                  <a:pt x="1594497" y="6900977"/>
                  <a:pt x="1637356" y="6943823"/>
                  <a:pt x="1637356" y="6996701"/>
                </a:cubicBezTo>
                <a:cubicBezTo>
                  <a:pt x="1637356" y="7009921"/>
                  <a:pt x="1634677" y="7022514"/>
                  <a:pt x="1629833" y="7033966"/>
                </a:cubicBezTo>
                <a:close/>
                <a:moveTo>
                  <a:pt x="2821603" y="5025771"/>
                </a:moveTo>
                <a:cubicBezTo>
                  <a:pt x="2820094" y="5035593"/>
                  <a:pt x="2810914" y="5042323"/>
                  <a:pt x="2801103" y="5040818"/>
                </a:cubicBezTo>
                <a:cubicBezTo>
                  <a:pt x="2799293" y="5041111"/>
                  <a:pt x="2797449" y="5041111"/>
                  <a:pt x="2795635" y="5040818"/>
                </a:cubicBezTo>
                <a:cubicBezTo>
                  <a:pt x="2785825" y="5039315"/>
                  <a:pt x="2779095" y="5030117"/>
                  <a:pt x="2780604" y="5020335"/>
                </a:cubicBezTo>
                <a:cubicBezTo>
                  <a:pt x="2782113" y="5010513"/>
                  <a:pt x="2791292" y="5003783"/>
                  <a:pt x="2801103" y="5005288"/>
                </a:cubicBezTo>
                <a:cubicBezTo>
                  <a:pt x="2802913" y="5004996"/>
                  <a:pt x="2804757" y="5004996"/>
                  <a:pt x="2806571" y="5005288"/>
                </a:cubicBezTo>
                <a:cubicBezTo>
                  <a:pt x="2816382" y="5006793"/>
                  <a:pt x="2823111" y="5015989"/>
                  <a:pt x="2821603" y="5025771"/>
                </a:cubicBezTo>
                <a:close/>
                <a:moveTo>
                  <a:pt x="3291850" y="4233637"/>
                </a:moveTo>
                <a:cubicBezTo>
                  <a:pt x="3291860" y="4237189"/>
                  <a:pt x="3289108" y="4240116"/>
                  <a:pt x="3285580" y="4240325"/>
                </a:cubicBezTo>
                <a:cubicBezTo>
                  <a:pt x="3281885" y="4240324"/>
                  <a:pt x="3278892" y="4237316"/>
                  <a:pt x="3278892" y="4233637"/>
                </a:cubicBezTo>
                <a:cubicBezTo>
                  <a:pt x="3279113" y="4230126"/>
                  <a:pt x="3282045" y="4227367"/>
                  <a:pt x="3285580" y="4227367"/>
                </a:cubicBezTo>
                <a:cubicBezTo>
                  <a:pt x="3289042" y="4227366"/>
                  <a:pt x="3291850" y="4230167"/>
                  <a:pt x="3291850" y="4233637"/>
                </a:cubicBezTo>
                <a:close/>
                <a:moveTo>
                  <a:pt x="1532971" y="7337745"/>
                </a:moveTo>
                <a:cubicBezTo>
                  <a:pt x="1520279" y="7367753"/>
                  <a:pt x="1490568" y="7388797"/>
                  <a:pt x="1455939" y="7388797"/>
                </a:cubicBezTo>
                <a:cubicBezTo>
                  <a:pt x="1409764" y="7388797"/>
                  <a:pt x="1372335" y="7351385"/>
                  <a:pt x="1372335" y="7305194"/>
                </a:cubicBezTo>
                <a:cubicBezTo>
                  <a:pt x="1372335" y="7259005"/>
                  <a:pt x="1409765" y="7221592"/>
                  <a:pt x="1455939" y="7221592"/>
                </a:cubicBezTo>
                <a:cubicBezTo>
                  <a:pt x="1502111" y="7221592"/>
                  <a:pt x="1539541" y="7259004"/>
                  <a:pt x="1539540" y="7305195"/>
                </a:cubicBezTo>
                <a:cubicBezTo>
                  <a:pt x="1539540" y="7316743"/>
                  <a:pt x="1537201" y="7327742"/>
                  <a:pt x="1532971" y="7337745"/>
                </a:cubicBezTo>
                <a:close/>
                <a:moveTo>
                  <a:pt x="2413767" y="5823919"/>
                </a:moveTo>
                <a:cubicBezTo>
                  <a:pt x="2401964" y="5851824"/>
                  <a:pt x="2374333" y="5871411"/>
                  <a:pt x="2342126" y="5871411"/>
                </a:cubicBezTo>
                <a:cubicBezTo>
                  <a:pt x="2299184" y="5871411"/>
                  <a:pt x="2264375" y="5836590"/>
                  <a:pt x="2264375" y="5793660"/>
                </a:cubicBezTo>
                <a:cubicBezTo>
                  <a:pt x="2264375" y="5750731"/>
                  <a:pt x="2299183" y="5715910"/>
                  <a:pt x="2342126" y="5715910"/>
                </a:cubicBezTo>
                <a:cubicBezTo>
                  <a:pt x="2385069" y="5715910"/>
                  <a:pt x="2419876" y="5750731"/>
                  <a:pt x="2419876" y="5793660"/>
                </a:cubicBezTo>
                <a:cubicBezTo>
                  <a:pt x="2419876" y="5804392"/>
                  <a:pt x="2417701" y="5814618"/>
                  <a:pt x="2413767" y="5823919"/>
                </a:cubicBezTo>
                <a:close/>
                <a:moveTo>
                  <a:pt x="1978508" y="6588214"/>
                </a:moveTo>
                <a:cubicBezTo>
                  <a:pt x="1964864" y="6620471"/>
                  <a:pt x="1932924" y="6643104"/>
                  <a:pt x="1895697" y="6643104"/>
                </a:cubicBezTo>
                <a:cubicBezTo>
                  <a:pt x="1846061" y="6643104"/>
                  <a:pt x="1805825" y="6602867"/>
                  <a:pt x="1805825" y="6553232"/>
                </a:cubicBezTo>
                <a:cubicBezTo>
                  <a:pt x="1805825" y="6503597"/>
                  <a:pt x="1846061" y="6463358"/>
                  <a:pt x="1895697" y="6463358"/>
                </a:cubicBezTo>
                <a:cubicBezTo>
                  <a:pt x="1945332" y="6463359"/>
                  <a:pt x="1985570" y="6503597"/>
                  <a:pt x="1985571" y="6553232"/>
                </a:cubicBezTo>
                <a:cubicBezTo>
                  <a:pt x="1985571" y="6565640"/>
                  <a:pt x="1983056" y="6577461"/>
                  <a:pt x="1978508" y="6588214"/>
                </a:cubicBezTo>
                <a:close/>
                <a:moveTo>
                  <a:pt x="3175657" y="4569717"/>
                </a:moveTo>
                <a:cubicBezTo>
                  <a:pt x="3175648" y="4574357"/>
                  <a:pt x="3171903" y="4578077"/>
                  <a:pt x="3167284" y="4578078"/>
                </a:cubicBezTo>
                <a:cubicBezTo>
                  <a:pt x="3167142" y="4578078"/>
                  <a:pt x="3167000" y="4578078"/>
                  <a:pt x="3166858" y="4578078"/>
                </a:cubicBezTo>
                <a:cubicBezTo>
                  <a:pt x="3162243" y="4577827"/>
                  <a:pt x="3158694" y="4573898"/>
                  <a:pt x="3158924" y="4569300"/>
                </a:cubicBezTo>
                <a:cubicBezTo>
                  <a:pt x="3158924" y="4564702"/>
                  <a:pt x="3162665" y="4560939"/>
                  <a:pt x="3167284" y="4560940"/>
                </a:cubicBezTo>
                <a:cubicBezTo>
                  <a:pt x="3171903" y="4560939"/>
                  <a:pt x="3175644" y="4564702"/>
                  <a:pt x="3175644" y="4569300"/>
                </a:cubicBezTo>
                <a:cubicBezTo>
                  <a:pt x="3175653" y="4569425"/>
                  <a:pt x="3175657" y="4569593"/>
                  <a:pt x="3175657" y="4569717"/>
                </a:cubicBezTo>
                <a:close/>
                <a:moveTo>
                  <a:pt x="2721644" y="5367674"/>
                </a:moveTo>
                <a:cubicBezTo>
                  <a:pt x="2716197" y="5373119"/>
                  <a:pt x="2708673" y="5376485"/>
                  <a:pt x="2700363" y="5376484"/>
                </a:cubicBezTo>
                <a:cubicBezTo>
                  <a:pt x="2683742" y="5376484"/>
                  <a:pt x="2670265" y="5363023"/>
                  <a:pt x="2670266" y="5346387"/>
                </a:cubicBezTo>
                <a:cubicBezTo>
                  <a:pt x="2670266" y="5329750"/>
                  <a:pt x="2683743" y="5316290"/>
                  <a:pt x="2700363" y="5316290"/>
                </a:cubicBezTo>
                <a:cubicBezTo>
                  <a:pt x="2716983" y="5316290"/>
                  <a:pt x="2730460" y="5329750"/>
                  <a:pt x="2730460" y="5346387"/>
                </a:cubicBezTo>
                <a:cubicBezTo>
                  <a:pt x="2730460" y="5354705"/>
                  <a:pt x="2727090" y="5362230"/>
                  <a:pt x="2721644" y="5367674"/>
                </a:cubicBezTo>
                <a:close/>
                <a:moveTo>
                  <a:pt x="2324499" y="6140665"/>
                </a:moveTo>
                <a:cubicBezTo>
                  <a:pt x="2312252" y="6169621"/>
                  <a:pt x="2283580" y="6189937"/>
                  <a:pt x="2250164" y="6189937"/>
                </a:cubicBezTo>
                <a:cubicBezTo>
                  <a:pt x="2205606" y="6189937"/>
                  <a:pt x="2169486" y="6153821"/>
                  <a:pt x="2169487" y="6109260"/>
                </a:cubicBezTo>
                <a:cubicBezTo>
                  <a:pt x="2169487" y="6064700"/>
                  <a:pt x="2205606" y="6028584"/>
                  <a:pt x="2250164" y="6028584"/>
                </a:cubicBezTo>
                <a:cubicBezTo>
                  <a:pt x="2294720" y="6028584"/>
                  <a:pt x="2330839" y="6064700"/>
                  <a:pt x="2330839" y="6109260"/>
                </a:cubicBezTo>
                <a:cubicBezTo>
                  <a:pt x="2330839" y="6120401"/>
                  <a:pt x="2328582" y="6131013"/>
                  <a:pt x="2324499" y="6140665"/>
                </a:cubicBezTo>
                <a:close/>
                <a:moveTo>
                  <a:pt x="1897362" y="6900622"/>
                </a:moveTo>
                <a:cubicBezTo>
                  <a:pt x="1882830" y="6934981"/>
                  <a:pt x="1848809" y="6959081"/>
                  <a:pt x="1809159" y="6959082"/>
                </a:cubicBezTo>
                <a:cubicBezTo>
                  <a:pt x="1756294" y="6959082"/>
                  <a:pt x="1713435" y="6916235"/>
                  <a:pt x="1713435" y="6863356"/>
                </a:cubicBezTo>
                <a:cubicBezTo>
                  <a:pt x="1713435" y="6810477"/>
                  <a:pt x="1756294" y="6767631"/>
                  <a:pt x="1809160" y="6767631"/>
                </a:cubicBezTo>
                <a:cubicBezTo>
                  <a:pt x="1862026" y="6767631"/>
                  <a:pt x="1904885" y="6810477"/>
                  <a:pt x="1904885" y="6863355"/>
                </a:cubicBezTo>
                <a:cubicBezTo>
                  <a:pt x="1904885" y="6876576"/>
                  <a:pt x="1902206" y="6889168"/>
                  <a:pt x="1897362" y="6900622"/>
                </a:cubicBezTo>
                <a:close/>
                <a:moveTo>
                  <a:pt x="3069894" y="4897440"/>
                </a:moveTo>
                <a:cubicBezTo>
                  <a:pt x="3069890" y="4902540"/>
                  <a:pt x="3065768" y="4906635"/>
                  <a:pt x="3060689" y="4906636"/>
                </a:cubicBezTo>
                <a:cubicBezTo>
                  <a:pt x="3060547" y="4906636"/>
                  <a:pt x="3060405" y="4906636"/>
                  <a:pt x="3060263" y="4906636"/>
                </a:cubicBezTo>
                <a:cubicBezTo>
                  <a:pt x="3055188" y="4906386"/>
                  <a:pt x="3051263" y="4902080"/>
                  <a:pt x="3051493" y="4897022"/>
                </a:cubicBezTo>
                <a:cubicBezTo>
                  <a:pt x="3051493" y="4891923"/>
                  <a:pt x="3055610" y="4887825"/>
                  <a:pt x="3060689" y="4887826"/>
                </a:cubicBezTo>
                <a:cubicBezTo>
                  <a:pt x="3065768" y="4887825"/>
                  <a:pt x="3069885" y="4891923"/>
                  <a:pt x="3069885" y="4897022"/>
                </a:cubicBezTo>
                <a:cubicBezTo>
                  <a:pt x="3069895" y="4897147"/>
                  <a:pt x="3069894" y="4897315"/>
                  <a:pt x="3069894" y="4897440"/>
                </a:cubicBezTo>
                <a:close/>
                <a:moveTo>
                  <a:pt x="2669410" y="5691089"/>
                </a:moveTo>
                <a:cubicBezTo>
                  <a:pt x="2658877" y="5715995"/>
                  <a:pt x="2634217" y="5733465"/>
                  <a:pt x="2605473" y="5733465"/>
                </a:cubicBezTo>
                <a:cubicBezTo>
                  <a:pt x="2567150" y="5733466"/>
                  <a:pt x="2536083" y="5702407"/>
                  <a:pt x="2536083" y="5664076"/>
                </a:cubicBezTo>
                <a:cubicBezTo>
                  <a:pt x="2536083" y="5625743"/>
                  <a:pt x="2567150" y="5594686"/>
                  <a:pt x="2605473" y="5594685"/>
                </a:cubicBezTo>
                <a:cubicBezTo>
                  <a:pt x="2643797" y="5594685"/>
                  <a:pt x="2674863" y="5625743"/>
                  <a:pt x="2674863" y="5664076"/>
                </a:cubicBezTo>
                <a:cubicBezTo>
                  <a:pt x="2674863" y="5673659"/>
                  <a:pt x="2672922" y="5682787"/>
                  <a:pt x="2669410" y="5691089"/>
                </a:cubicBezTo>
                <a:close/>
                <a:moveTo>
                  <a:pt x="2235946" y="6451760"/>
                </a:moveTo>
                <a:cubicBezTo>
                  <a:pt x="2223827" y="6480416"/>
                  <a:pt x="2195452" y="6500521"/>
                  <a:pt x="2162381" y="6500521"/>
                </a:cubicBezTo>
                <a:cubicBezTo>
                  <a:pt x="2118380" y="6500311"/>
                  <a:pt x="2082770" y="6464697"/>
                  <a:pt x="2082539" y="6420680"/>
                </a:cubicBezTo>
                <a:cubicBezTo>
                  <a:pt x="2082540" y="6376579"/>
                  <a:pt x="2118284" y="6340839"/>
                  <a:pt x="2162381" y="6340840"/>
                </a:cubicBezTo>
                <a:cubicBezTo>
                  <a:pt x="2206476" y="6340839"/>
                  <a:pt x="2242221" y="6376579"/>
                  <a:pt x="2242221" y="6420679"/>
                </a:cubicBezTo>
                <a:cubicBezTo>
                  <a:pt x="2242221" y="6431704"/>
                  <a:pt x="2239987" y="6442207"/>
                  <a:pt x="2235946" y="6451760"/>
                </a:cubicBezTo>
                <a:close/>
                <a:moveTo>
                  <a:pt x="1216834" y="8218553"/>
                </a:moveTo>
                <a:cubicBezTo>
                  <a:pt x="1216834" y="8220643"/>
                  <a:pt x="1215150" y="8222315"/>
                  <a:pt x="1213072" y="8222315"/>
                </a:cubicBezTo>
                <a:cubicBezTo>
                  <a:pt x="1210995" y="8222316"/>
                  <a:pt x="1209310" y="8220643"/>
                  <a:pt x="1209310" y="8218553"/>
                </a:cubicBezTo>
                <a:cubicBezTo>
                  <a:pt x="1209310" y="8216463"/>
                  <a:pt x="1210995" y="8214792"/>
                  <a:pt x="1213072" y="8214791"/>
                </a:cubicBezTo>
                <a:cubicBezTo>
                  <a:pt x="1215150" y="8214791"/>
                  <a:pt x="1216834" y="8216463"/>
                  <a:pt x="1216834" y="8218553"/>
                </a:cubicBezTo>
                <a:close/>
                <a:moveTo>
                  <a:pt x="1809360" y="7208125"/>
                </a:moveTo>
                <a:cubicBezTo>
                  <a:pt x="1795375" y="7240774"/>
                  <a:pt x="1762884" y="7263581"/>
                  <a:pt x="1725138" y="7263393"/>
                </a:cubicBezTo>
                <a:cubicBezTo>
                  <a:pt x="1725000" y="7263393"/>
                  <a:pt x="1724858" y="7263393"/>
                  <a:pt x="1724720" y="7263393"/>
                </a:cubicBezTo>
                <a:cubicBezTo>
                  <a:pt x="1674621" y="7263143"/>
                  <a:pt x="1634199" y="7222345"/>
                  <a:pt x="1634429" y="7172267"/>
                </a:cubicBezTo>
                <a:cubicBezTo>
                  <a:pt x="1634429" y="7172141"/>
                  <a:pt x="1634429" y="7171975"/>
                  <a:pt x="1634429" y="7171848"/>
                </a:cubicBezTo>
                <a:cubicBezTo>
                  <a:pt x="1634659" y="7121520"/>
                  <a:pt x="1675645" y="7080930"/>
                  <a:pt x="1725974" y="7081141"/>
                </a:cubicBezTo>
                <a:cubicBezTo>
                  <a:pt x="1776303" y="7081391"/>
                  <a:pt x="1816912" y="7122357"/>
                  <a:pt x="1816683" y="7172684"/>
                </a:cubicBezTo>
                <a:cubicBezTo>
                  <a:pt x="1816626" y="7185267"/>
                  <a:pt x="1814021" y="7197243"/>
                  <a:pt x="1809360" y="7208125"/>
                </a:cubicBezTo>
                <a:close/>
                <a:moveTo>
                  <a:pt x="3427705" y="4444733"/>
                </a:moveTo>
                <a:cubicBezTo>
                  <a:pt x="3427705" y="4446363"/>
                  <a:pt x="3426409" y="4447659"/>
                  <a:pt x="3424779" y="4447659"/>
                </a:cubicBezTo>
                <a:cubicBezTo>
                  <a:pt x="3423149" y="4447659"/>
                  <a:pt x="3421853" y="4446363"/>
                  <a:pt x="3421853" y="4444733"/>
                </a:cubicBezTo>
                <a:cubicBezTo>
                  <a:pt x="3421853" y="4443103"/>
                  <a:pt x="3423149" y="4441807"/>
                  <a:pt x="3424779" y="4441807"/>
                </a:cubicBezTo>
                <a:cubicBezTo>
                  <a:pt x="3426409" y="4441807"/>
                  <a:pt x="3427705" y="4443103"/>
                  <a:pt x="3427705" y="4444733"/>
                </a:cubicBezTo>
                <a:close/>
                <a:moveTo>
                  <a:pt x="2976350" y="5231955"/>
                </a:moveTo>
                <a:cubicBezTo>
                  <a:pt x="2972794" y="5235508"/>
                  <a:pt x="2967883" y="5237702"/>
                  <a:pt x="2962458" y="5237702"/>
                </a:cubicBezTo>
                <a:cubicBezTo>
                  <a:pt x="2951606" y="5237702"/>
                  <a:pt x="2942811" y="5228925"/>
                  <a:pt x="2942811" y="5218056"/>
                </a:cubicBezTo>
                <a:cubicBezTo>
                  <a:pt x="2942811" y="5207188"/>
                  <a:pt x="2951606" y="5198410"/>
                  <a:pt x="2962458" y="5198409"/>
                </a:cubicBezTo>
                <a:cubicBezTo>
                  <a:pt x="2973309" y="5198410"/>
                  <a:pt x="2982104" y="5207188"/>
                  <a:pt x="2982104" y="5218056"/>
                </a:cubicBezTo>
                <a:cubicBezTo>
                  <a:pt x="2982103" y="5223490"/>
                  <a:pt x="2979905" y="5228402"/>
                  <a:pt x="2976350" y="5231955"/>
                </a:cubicBezTo>
                <a:close/>
                <a:moveTo>
                  <a:pt x="1696812" y="7497624"/>
                </a:moveTo>
                <a:cubicBezTo>
                  <a:pt x="1688118" y="7518181"/>
                  <a:pt x="1667765" y="7532595"/>
                  <a:pt x="1644045" y="7532595"/>
                </a:cubicBezTo>
                <a:cubicBezTo>
                  <a:pt x="1612418" y="7532595"/>
                  <a:pt x="1586777" y="7506970"/>
                  <a:pt x="1586777" y="7475327"/>
                </a:cubicBezTo>
                <a:cubicBezTo>
                  <a:pt x="1586777" y="7443683"/>
                  <a:pt x="1612418" y="7418059"/>
                  <a:pt x="1644045" y="7418059"/>
                </a:cubicBezTo>
                <a:cubicBezTo>
                  <a:pt x="1675672" y="7418059"/>
                  <a:pt x="1701313" y="7443683"/>
                  <a:pt x="1701313" y="7475327"/>
                </a:cubicBezTo>
                <a:cubicBezTo>
                  <a:pt x="1701313" y="7483238"/>
                  <a:pt x="1699711" y="7490772"/>
                  <a:pt x="1696812" y="7497624"/>
                </a:cubicBezTo>
                <a:close/>
                <a:moveTo>
                  <a:pt x="2590355" y="6008992"/>
                </a:moveTo>
                <a:cubicBezTo>
                  <a:pt x="2578108" y="6037948"/>
                  <a:pt x="2549435" y="6058263"/>
                  <a:pt x="2516020" y="6058263"/>
                </a:cubicBezTo>
                <a:cubicBezTo>
                  <a:pt x="2471560" y="6058054"/>
                  <a:pt x="2435572" y="6022063"/>
                  <a:pt x="2435342" y="5977587"/>
                </a:cubicBezTo>
                <a:cubicBezTo>
                  <a:pt x="2435342" y="5933026"/>
                  <a:pt x="2471462" y="5896910"/>
                  <a:pt x="2516020" y="5896910"/>
                </a:cubicBezTo>
                <a:cubicBezTo>
                  <a:pt x="2560574" y="5896910"/>
                  <a:pt x="2596695" y="5933026"/>
                  <a:pt x="2596695" y="5977587"/>
                </a:cubicBezTo>
                <a:cubicBezTo>
                  <a:pt x="2596695" y="5988728"/>
                  <a:pt x="2594438" y="5999340"/>
                  <a:pt x="2590355" y="6008992"/>
                </a:cubicBezTo>
                <a:close/>
                <a:moveTo>
                  <a:pt x="1570072" y="7777968"/>
                </a:moveTo>
                <a:cubicBezTo>
                  <a:pt x="1570064" y="7780978"/>
                  <a:pt x="1567623" y="7783402"/>
                  <a:pt x="1564621" y="7783402"/>
                </a:cubicBezTo>
                <a:cubicBezTo>
                  <a:pt x="1561390" y="7783402"/>
                  <a:pt x="1558769" y="7780769"/>
                  <a:pt x="1558769" y="7777550"/>
                </a:cubicBezTo>
                <a:cubicBezTo>
                  <a:pt x="1558769" y="7777424"/>
                  <a:pt x="1558773" y="7777257"/>
                  <a:pt x="1558786" y="7777132"/>
                </a:cubicBezTo>
                <a:cubicBezTo>
                  <a:pt x="1559016" y="7774122"/>
                  <a:pt x="1561628" y="7771865"/>
                  <a:pt x="1564621" y="7772116"/>
                </a:cubicBezTo>
                <a:cubicBezTo>
                  <a:pt x="1567623" y="7772116"/>
                  <a:pt x="1570055" y="7774540"/>
                  <a:pt x="1570055" y="7777550"/>
                </a:cubicBezTo>
                <a:cubicBezTo>
                  <a:pt x="1570068" y="7777675"/>
                  <a:pt x="1570072" y="7777843"/>
                  <a:pt x="1570072" y="7777968"/>
                </a:cubicBezTo>
                <a:close/>
                <a:moveTo>
                  <a:pt x="2158792" y="6763082"/>
                </a:moveTo>
                <a:cubicBezTo>
                  <a:pt x="2145402" y="6794736"/>
                  <a:pt x="2114057" y="6816956"/>
                  <a:pt x="2077523" y="6816956"/>
                </a:cubicBezTo>
                <a:cubicBezTo>
                  <a:pt x="2077243" y="6816956"/>
                  <a:pt x="2076963" y="6816956"/>
                  <a:pt x="2076687" y="6816956"/>
                </a:cubicBezTo>
                <a:cubicBezTo>
                  <a:pt x="2028206" y="6816705"/>
                  <a:pt x="1989092" y="6777245"/>
                  <a:pt x="1989322" y="6728756"/>
                </a:cubicBezTo>
                <a:cubicBezTo>
                  <a:pt x="1989322" y="6680057"/>
                  <a:pt x="2028812" y="6640555"/>
                  <a:pt x="2077523" y="6640555"/>
                </a:cubicBezTo>
                <a:cubicBezTo>
                  <a:pt x="2126234" y="6640555"/>
                  <a:pt x="2165724" y="6680056"/>
                  <a:pt x="2165723" y="6728756"/>
                </a:cubicBezTo>
                <a:cubicBezTo>
                  <a:pt x="2165724" y="6740930"/>
                  <a:pt x="2163255" y="6752530"/>
                  <a:pt x="2158792" y="6763082"/>
                </a:cubicBezTo>
                <a:close/>
                <a:moveTo>
                  <a:pt x="3329472" y="4770365"/>
                </a:moveTo>
                <a:cubicBezTo>
                  <a:pt x="3329472" y="4774963"/>
                  <a:pt x="3325730" y="4778726"/>
                  <a:pt x="3321112" y="4778725"/>
                </a:cubicBezTo>
                <a:cubicBezTo>
                  <a:pt x="3316496" y="4778726"/>
                  <a:pt x="3312751" y="4774963"/>
                  <a:pt x="3312751" y="4770365"/>
                </a:cubicBezTo>
                <a:cubicBezTo>
                  <a:pt x="3312751" y="4765767"/>
                  <a:pt x="3316492" y="4762005"/>
                  <a:pt x="3321112" y="4762005"/>
                </a:cubicBezTo>
                <a:cubicBezTo>
                  <a:pt x="3325730" y="4762006"/>
                  <a:pt x="3329472" y="4765767"/>
                  <a:pt x="3329472" y="4770365"/>
                </a:cubicBezTo>
                <a:close/>
                <a:moveTo>
                  <a:pt x="2895617" y="5558775"/>
                </a:moveTo>
                <a:cubicBezTo>
                  <a:pt x="2889187" y="5565207"/>
                  <a:pt x="2880304" y="5569189"/>
                  <a:pt x="2870493" y="5569188"/>
                </a:cubicBezTo>
                <a:cubicBezTo>
                  <a:pt x="2850873" y="5569188"/>
                  <a:pt x="2834963" y="5553262"/>
                  <a:pt x="2834963" y="5533657"/>
                </a:cubicBezTo>
                <a:cubicBezTo>
                  <a:pt x="2834963" y="5514052"/>
                  <a:pt x="2850873" y="5498126"/>
                  <a:pt x="2870494" y="5498126"/>
                </a:cubicBezTo>
                <a:cubicBezTo>
                  <a:pt x="2890116" y="5498126"/>
                  <a:pt x="2906025" y="5514052"/>
                  <a:pt x="2906025" y="5533657"/>
                </a:cubicBezTo>
                <a:cubicBezTo>
                  <a:pt x="2906025" y="5543459"/>
                  <a:pt x="2902047" y="5552342"/>
                  <a:pt x="2895617" y="5558775"/>
                </a:cubicBezTo>
                <a:close/>
                <a:moveTo>
                  <a:pt x="2504663" y="6318321"/>
                </a:moveTo>
                <a:cubicBezTo>
                  <a:pt x="2492415" y="6347277"/>
                  <a:pt x="2463744" y="6367593"/>
                  <a:pt x="2430327" y="6367593"/>
                </a:cubicBezTo>
                <a:cubicBezTo>
                  <a:pt x="2385771" y="6367593"/>
                  <a:pt x="2349649" y="6331477"/>
                  <a:pt x="2349650" y="6286916"/>
                </a:cubicBezTo>
                <a:cubicBezTo>
                  <a:pt x="2349650" y="6242356"/>
                  <a:pt x="2385771" y="6206240"/>
                  <a:pt x="2430327" y="6206240"/>
                </a:cubicBezTo>
                <a:cubicBezTo>
                  <a:pt x="2474883" y="6206240"/>
                  <a:pt x="2511003" y="6242356"/>
                  <a:pt x="2511003" y="6286916"/>
                </a:cubicBezTo>
                <a:cubicBezTo>
                  <a:pt x="2511003" y="6298056"/>
                  <a:pt x="2508745" y="6308669"/>
                  <a:pt x="2504663" y="6318321"/>
                </a:cubicBezTo>
                <a:close/>
                <a:moveTo>
                  <a:pt x="2082411" y="7070966"/>
                </a:moveTo>
                <a:cubicBezTo>
                  <a:pt x="2067959" y="7104298"/>
                  <a:pt x="2034621" y="7127467"/>
                  <a:pt x="1996012" y="7127122"/>
                </a:cubicBezTo>
                <a:cubicBezTo>
                  <a:pt x="1945018" y="7126662"/>
                  <a:pt x="1903857" y="7085320"/>
                  <a:pt x="1903631" y="7034323"/>
                </a:cubicBezTo>
                <a:cubicBezTo>
                  <a:pt x="1903631" y="7033904"/>
                  <a:pt x="1903631" y="7033486"/>
                  <a:pt x="1903635" y="7033069"/>
                </a:cubicBezTo>
                <a:cubicBezTo>
                  <a:pt x="1904095" y="6981611"/>
                  <a:pt x="1946202" y="6940228"/>
                  <a:pt x="1997683" y="6940688"/>
                </a:cubicBezTo>
                <a:cubicBezTo>
                  <a:pt x="2049161" y="6941147"/>
                  <a:pt x="2090521" y="6983283"/>
                  <a:pt x="2090061" y="7034740"/>
                </a:cubicBezTo>
                <a:cubicBezTo>
                  <a:pt x="2089946" y="7047614"/>
                  <a:pt x="2087227" y="7059855"/>
                  <a:pt x="2082411" y="7070966"/>
                </a:cubicBezTo>
                <a:close/>
                <a:moveTo>
                  <a:pt x="3236446" y="5099534"/>
                </a:moveTo>
                <a:cubicBezTo>
                  <a:pt x="3233723" y="5102256"/>
                  <a:pt x="3229961" y="5103939"/>
                  <a:pt x="3225806" y="5103939"/>
                </a:cubicBezTo>
                <a:cubicBezTo>
                  <a:pt x="3217496" y="5103939"/>
                  <a:pt x="3210757" y="5097210"/>
                  <a:pt x="3210757" y="5088890"/>
                </a:cubicBezTo>
                <a:cubicBezTo>
                  <a:pt x="3210757" y="5080573"/>
                  <a:pt x="3217496" y="5073843"/>
                  <a:pt x="3225806" y="5073843"/>
                </a:cubicBezTo>
                <a:cubicBezTo>
                  <a:pt x="3234115" y="5073843"/>
                  <a:pt x="3240854" y="5080572"/>
                  <a:pt x="3240854" y="5088891"/>
                </a:cubicBezTo>
                <a:cubicBezTo>
                  <a:pt x="3240854" y="5093050"/>
                  <a:pt x="3239169" y="5096812"/>
                  <a:pt x="3236446" y="5099534"/>
                </a:cubicBezTo>
                <a:close/>
                <a:moveTo>
                  <a:pt x="2846032" y="5871794"/>
                </a:moveTo>
                <a:cubicBezTo>
                  <a:pt x="2835285" y="5896788"/>
                  <a:pt x="2810372" y="5914236"/>
                  <a:pt x="2781457" y="5914048"/>
                </a:cubicBezTo>
                <a:cubicBezTo>
                  <a:pt x="2743134" y="5914048"/>
                  <a:pt x="2712067" y="5882990"/>
                  <a:pt x="2712067" y="5844658"/>
                </a:cubicBezTo>
                <a:cubicBezTo>
                  <a:pt x="2712067" y="5844365"/>
                  <a:pt x="2712067" y="5844114"/>
                  <a:pt x="2712067" y="5843821"/>
                </a:cubicBezTo>
                <a:cubicBezTo>
                  <a:pt x="2712297" y="5805280"/>
                  <a:pt x="2743736" y="5774223"/>
                  <a:pt x="2782289" y="5774432"/>
                </a:cubicBezTo>
                <a:cubicBezTo>
                  <a:pt x="2820843" y="5774682"/>
                  <a:pt x="2851909" y="5806116"/>
                  <a:pt x="2851679" y="5844658"/>
                </a:cubicBezTo>
                <a:cubicBezTo>
                  <a:pt x="2851622" y="5854293"/>
                  <a:pt x="2849614" y="5863463"/>
                  <a:pt x="2846032" y="5871794"/>
                </a:cubicBezTo>
                <a:close/>
                <a:moveTo>
                  <a:pt x="1993203" y="7370350"/>
                </a:moveTo>
                <a:cubicBezTo>
                  <a:pt x="1980512" y="7400359"/>
                  <a:pt x="1950800" y="7421404"/>
                  <a:pt x="1916171" y="7421403"/>
                </a:cubicBezTo>
                <a:cubicBezTo>
                  <a:pt x="1869997" y="7421403"/>
                  <a:pt x="1832568" y="7383991"/>
                  <a:pt x="1832568" y="7337800"/>
                </a:cubicBezTo>
                <a:cubicBezTo>
                  <a:pt x="1832568" y="7291610"/>
                  <a:pt x="1869997" y="7254198"/>
                  <a:pt x="1916171" y="7254198"/>
                </a:cubicBezTo>
                <a:cubicBezTo>
                  <a:pt x="1962344" y="7254198"/>
                  <a:pt x="1999773" y="7291610"/>
                  <a:pt x="1999773" y="7337800"/>
                </a:cubicBezTo>
                <a:cubicBezTo>
                  <a:pt x="1999773" y="7349348"/>
                  <a:pt x="1997434" y="7360347"/>
                  <a:pt x="1993203" y="7370350"/>
                </a:cubicBezTo>
                <a:close/>
                <a:moveTo>
                  <a:pt x="2427513" y="6625670"/>
                </a:moveTo>
                <a:cubicBezTo>
                  <a:pt x="2414244" y="6656669"/>
                  <a:pt x="2383401" y="6678332"/>
                  <a:pt x="2347560" y="6678176"/>
                </a:cubicBezTo>
                <a:cubicBezTo>
                  <a:pt x="2300965" y="6678176"/>
                  <a:pt x="2262808" y="6641140"/>
                  <a:pt x="2261450" y="6594573"/>
                </a:cubicBezTo>
                <a:cubicBezTo>
                  <a:pt x="2261412" y="6593485"/>
                  <a:pt x="2261396" y="6592357"/>
                  <a:pt x="2261400" y="6591270"/>
                </a:cubicBezTo>
                <a:cubicBezTo>
                  <a:pt x="2261604" y="6543491"/>
                  <a:pt x="2300509" y="6504909"/>
                  <a:pt x="2348296" y="6505118"/>
                </a:cubicBezTo>
                <a:cubicBezTo>
                  <a:pt x="2396088" y="6505327"/>
                  <a:pt x="2434662" y="6544244"/>
                  <a:pt x="2434457" y="6592023"/>
                </a:cubicBezTo>
                <a:cubicBezTo>
                  <a:pt x="2434406" y="6603968"/>
                  <a:pt x="2431936" y="6615338"/>
                  <a:pt x="2427513" y="6625670"/>
                </a:cubicBezTo>
                <a:close/>
                <a:moveTo>
                  <a:pt x="3589057" y="4642870"/>
                </a:moveTo>
                <a:cubicBezTo>
                  <a:pt x="3588848" y="4646381"/>
                  <a:pt x="3585922" y="4649141"/>
                  <a:pt x="3582369" y="4649140"/>
                </a:cubicBezTo>
                <a:cubicBezTo>
                  <a:pt x="3578900" y="4649141"/>
                  <a:pt x="3576099" y="4646340"/>
                  <a:pt x="3576099" y="4642870"/>
                </a:cubicBezTo>
                <a:cubicBezTo>
                  <a:pt x="3576099" y="4639317"/>
                  <a:pt x="3578858" y="4636390"/>
                  <a:pt x="3582369" y="4636182"/>
                </a:cubicBezTo>
                <a:cubicBezTo>
                  <a:pt x="3586048" y="4636182"/>
                  <a:pt x="3589057" y="4639191"/>
                  <a:pt x="3589057" y="4642870"/>
                </a:cubicBezTo>
                <a:close/>
                <a:moveTo>
                  <a:pt x="3154208" y="5419005"/>
                </a:moveTo>
                <a:cubicBezTo>
                  <a:pt x="3149746" y="5423467"/>
                  <a:pt x="3143580" y="5426226"/>
                  <a:pt x="3136768" y="5426226"/>
                </a:cubicBezTo>
                <a:cubicBezTo>
                  <a:pt x="3136488" y="5426226"/>
                  <a:pt x="3136204" y="5426226"/>
                  <a:pt x="3135924" y="5426226"/>
                </a:cubicBezTo>
                <a:cubicBezTo>
                  <a:pt x="3122539" y="5425975"/>
                  <a:pt x="3111872" y="5414940"/>
                  <a:pt x="3112106" y="5401564"/>
                </a:cubicBezTo>
                <a:cubicBezTo>
                  <a:pt x="3112106" y="5387937"/>
                  <a:pt x="3123146" y="5376901"/>
                  <a:pt x="3136768" y="5376901"/>
                </a:cubicBezTo>
                <a:cubicBezTo>
                  <a:pt x="3150387" y="5376900"/>
                  <a:pt x="3161431" y="5387937"/>
                  <a:pt x="3161431" y="5401564"/>
                </a:cubicBezTo>
                <a:cubicBezTo>
                  <a:pt x="3161432" y="5408377"/>
                  <a:pt x="3158671" y="5414543"/>
                  <a:pt x="3154208" y="5419005"/>
                </a:cubicBezTo>
                <a:close/>
                <a:moveTo>
                  <a:pt x="1873594" y="7672268"/>
                </a:moveTo>
                <a:cubicBezTo>
                  <a:pt x="1864592" y="7681271"/>
                  <a:pt x="1852156" y="7686842"/>
                  <a:pt x="1838421" y="7686842"/>
                </a:cubicBezTo>
                <a:cubicBezTo>
                  <a:pt x="1810949" y="7686842"/>
                  <a:pt x="1788677" y="7664561"/>
                  <a:pt x="1788677" y="7637097"/>
                </a:cubicBezTo>
                <a:cubicBezTo>
                  <a:pt x="1788677" y="7609634"/>
                  <a:pt x="1810949" y="7587354"/>
                  <a:pt x="1838421" y="7587354"/>
                </a:cubicBezTo>
                <a:cubicBezTo>
                  <a:pt x="1865892" y="7587354"/>
                  <a:pt x="1888164" y="7609634"/>
                  <a:pt x="1888164" y="7637097"/>
                </a:cubicBezTo>
                <a:cubicBezTo>
                  <a:pt x="1888164" y="7650829"/>
                  <a:pt x="1882596" y="7663265"/>
                  <a:pt x="1873594" y="7672268"/>
                </a:cubicBezTo>
                <a:close/>
                <a:moveTo>
                  <a:pt x="2771595" y="6181367"/>
                </a:moveTo>
                <a:cubicBezTo>
                  <a:pt x="2759792" y="6209274"/>
                  <a:pt x="2732159" y="6228854"/>
                  <a:pt x="2699954" y="6228854"/>
                </a:cubicBezTo>
                <a:cubicBezTo>
                  <a:pt x="2657014" y="6228854"/>
                  <a:pt x="2622203" y="6194044"/>
                  <a:pt x="2622203" y="6151104"/>
                </a:cubicBezTo>
                <a:cubicBezTo>
                  <a:pt x="2622203" y="6108163"/>
                  <a:pt x="2657013" y="6073354"/>
                  <a:pt x="2699953" y="6073354"/>
                </a:cubicBezTo>
                <a:cubicBezTo>
                  <a:pt x="2742894" y="6073353"/>
                  <a:pt x="2777705" y="6108163"/>
                  <a:pt x="2777705" y="6151104"/>
                </a:cubicBezTo>
                <a:cubicBezTo>
                  <a:pt x="2777705" y="6161839"/>
                  <a:pt x="2775530" y="6172066"/>
                  <a:pt x="2771595" y="6181367"/>
                </a:cubicBezTo>
                <a:close/>
                <a:moveTo>
                  <a:pt x="1765267" y="7935559"/>
                </a:moveTo>
                <a:cubicBezTo>
                  <a:pt x="1765267" y="7937189"/>
                  <a:pt x="1763960" y="7938485"/>
                  <a:pt x="1762341" y="7938485"/>
                </a:cubicBezTo>
                <a:cubicBezTo>
                  <a:pt x="1760724" y="7938485"/>
                  <a:pt x="1759415" y="7937189"/>
                  <a:pt x="1759415" y="7935559"/>
                </a:cubicBezTo>
                <a:cubicBezTo>
                  <a:pt x="1759415" y="7933929"/>
                  <a:pt x="1760724" y="7932633"/>
                  <a:pt x="1762341" y="7932633"/>
                </a:cubicBezTo>
                <a:cubicBezTo>
                  <a:pt x="1763960" y="7932633"/>
                  <a:pt x="1765267" y="7933929"/>
                  <a:pt x="1765267" y="7935559"/>
                </a:cubicBezTo>
                <a:close/>
                <a:moveTo>
                  <a:pt x="2350398" y="6930752"/>
                </a:moveTo>
                <a:cubicBezTo>
                  <a:pt x="2336667" y="6962801"/>
                  <a:pt x="2304773" y="6985185"/>
                  <a:pt x="2267719" y="6984997"/>
                </a:cubicBezTo>
                <a:cubicBezTo>
                  <a:pt x="2218641" y="6984788"/>
                  <a:pt x="2178913" y="6945034"/>
                  <a:pt x="2178682" y="6895960"/>
                </a:cubicBezTo>
                <a:cubicBezTo>
                  <a:pt x="2178682" y="6895667"/>
                  <a:pt x="2178682" y="6895417"/>
                  <a:pt x="2178682" y="6895124"/>
                </a:cubicBezTo>
                <a:cubicBezTo>
                  <a:pt x="2178912" y="6845715"/>
                  <a:pt x="2219150" y="6805878"/>
                  <a:pt x="2268555" y="6806087"/>
                </a:cubicBezTo>
                <a:cubicBezTo>
                  <a:pt x="2317955" y="6806338"/>
                  <a:pt x="2357822" y="6846551"/>
                  <a:pt x="2357593" y="6895961"/>
                </a:cubicBezTo>
                <a:cubicBezTo>
                  <a:pt x="2357533" y="6908313"/>
                  <a:pt x="2354975" y="6920070"/>
                  <a:pt x="2350398" y="6930752"/>
                </a:cubicBezTo>
                <a:close/>
                <a:moveTo>
                  <a:pt x="3506710" y="4960561"/>
                </a:moveTo>
                <a:cubicBezTo>
                  <a:pt x="3505414" y="4967333"/>
                  <a:pt x="3498892" y="4971847"/>
                  <a:pt x="3492078" y="4970593"/>
                </a:cubicBezTo>
                <a:cubicBezTo>
                  <a:pt x="3486979" y="4969632"/>
                  <a:pt x="3482966" y="4965661"/>
                  <a:pt x="3482046" y="4960561"/>
                </a:cubicBezTo>
                <a:cubicBezTo>
                  <a:pt x="3480751" y="4953748"/>
                  <a:pt x="3485266" y="4947184"/>
                  <a:pt x="3492079" y="4945930"/>
                </a:cubicBezTo>
                <a:cubicBezTo>
                  <a:pt x="3493584" y="4945638"/>
                  <a:pt x="3495131" y="4945638"/>
                  <a:pt x="3496636" y="4945930"/>
                </a:cubicBezTo>
                <a:cubicBezTo>
                  <a:pt x="3503449" y="4947184"/>
                  <a:pt x="3507964" y="4953747"/>
                  <a:pt x="3506710" y="4960561"/>
                </a:cubicBezTo>
                <a:close/>
                <a:moveTo>
                  <a:pt x="3101983" y="5730793"/>
                </a:moveTo>
                <a:cubicBezTo>
                  <a:pt x="3099233" y="5737294"/>
                  <a:pt x="3095254" y="5743148"/>
                  <a:pt x="3090337" y="5748065"/>
                </a:cubicBezTo>
                <a:cubicBezTo>
                  <a:pt x="3080504" y="5757899"/>
                  <a:pt x="3066918" y="5763981"/>
                  <a:pt x="3051912" y="5763981"/>
                </a:cubicBezTo>
                <a:cubicBezTo>
                  <a:pt x="3021995" y="5763772"/>
                  <a:pt x="2997796" y="5739569"/>
                  <a:pt x="2997570" y="5709641"/>
                </a:cubicBezTo>
                <a:cubicBezTo>
                  <a:pt x="2997570" y="5679626"/>
                  <a:pt x="3021898" y="5655298"/>
                  <a:pt x="3051912" y="5655298"/>
                </a:cubicBezTo>
                <a:cubicBezTo>
                  <a:pt x="3081925" y="5655299"/>
                  <a:pt x="3106253" y="5679626"/>
                  <a:pt x="3106253" y="5709640"/>
                </a:cubicBezTo>
                <a:cubicBezTo>
                  <a:pt x="3106253" y="5717143"/>
                  <a:pt x="3104733" y="5724291"/>
                  <a:pt x="3101983" y="5730793"/>
                </a:cubicBezTo>
                <a:close/>
                <a:moveTo>
                  <a:pt x="2689786" y="6484149"/>
                </a:moveTo>
                <a:cubicBezTo>
                  <a:pt x="2678237" y="6511454"/>
                  <a:pt x="2651200" y="6530617"/>
                  <a:pt x="2619685" y="6530617"/>
                </a:cubicBezTo>
                <a:cubicBezTo>
                  <a:pt x="2577831" y="6530617"/>
                  <a:pt x="2543838" y="6496800"/>
                  <a:pt x="2543608" y="6454957"/>
                </a:cubicBezTo>
                <a:cubicBezTo>
                  <a:pt x="2543608" y="6454832"/>
                  <a:pt x="2543608" y="6454664"/>
                  <a:pt x="2543608" y="6454539"/>
                </a:cubicBezTo>
                <a:cubicBezTo>
                  <a:pt x="2543608" y="6412529"/>
                  <a:pt x="2577668" y="6378461"/>
                  <a:pt x="2619681" y="6378461"/>
                </a:cubicBezTo>
                <a:cubicBezTo>
                  <a:pt x="2661701" y="6378461"/>
                  <a:pt x="2695765" y="6412529"/>
                  <a:pt x="2695765" y="6454539"/>
                </a:cubicBezTo>
                <a:cubicBezTo>
                  <a:pt x="2695765" y="6465042"/>
                  <a:pt x="2693636" y="6475048"/>
                  <a:pt x="2689786" y="6484149"/>
                </a:cubicBezTo>
                <a:close/>
                <a:moveTo>
                  <a:pt x="2276114" y="7232774"/>
                </a:moveTo>
                <a:cubicBezTo>
                  <a:pt x="2261812" y="7266175"/>
                  <a:pt x="2228580" y="7289500"/>
                  <a:pt x="2189969" y="7289311"/>
                </a:cubicBezTo>
                <a:cubicBezTo>
                  <a:pt x="2189831" y="7289311"/>
                  <a:pt x="2189689" y="7289311"/>
                  <a:pt x="2189551" y="7289311"/>
                </a:cubicBezTo>
                <a:cubicBezTo>
                  <a:pt x="2138298" y="7289060"/>
                  <a:pt x="2096940" y="7247343"/>
                  <a:pt x="2097170" y="7196094"/>
                </a:cubicBezTo>
                <a:cubicBezTo>
                  <a:pt x="2097170" y="7195969"/>
                  <a:pt x="2097170" y="7195801"/>
                  <a:pt x="2097170" y="7195676"/>
                </a:cubicBezTo>
                <a:cubicBezTo>
                  <a:pt x="2097400" y="7144177"/>
                  <a:pt x="2139322" y="7102668"/>
                  <a:pt x="2190805" y="7102878"/>
                </a:cubicBezTo>
                <a:cubicBezTo>
                  <a:pt x="2242288" y="7103128"/>
                  <a:pt x="2283834" y="7145013"/>
                  <a:pt x="2283604" y="7196512"/>
                </a:cubicBezTo>
                <a:cubicBezTo>
                  <a:pt x="2283546" y="7209386"/>
                  <a:pt x="2280882" y="7221640"/>
                  <a:pt x="2276114" y="7232774"/>
                </a:cubicBezTo>
                <a:close/>
                <a:moveTo>
                  <a:pt x="3848643" y="4513704"/>
                </a:moveTo>
                <a:cubicBezTo>
                  <a:pt x="3848476" y="4515251"/>
                  <a:pt x="3847264" y="4516463"/>
                  <a:pt x="3845717" y="4516630"/>
                </a:cubicBezTo>
                <a:cubicBezTo>
                  <a:pt x="3844170" y="4516463"/>
                  <a:pt x="3842959" y="4515251"/>
                  <a:pt x="3842791" y="4513704"/>
                </a:cubicBezTo>
                <a:cubicBezTo>
                  <a:pt x="3842791" y="4512075"/>
                  <a:pt x="3844087" y="4510778"/>
                  <a:pt x="3845717" y="4510778"/>
                </a:cubicBezTo>
                <a:cubicBezTo>
                  <a:pt x="3847348" y="4510778"/>
                  <a:pt x="3848643" y="4512075"/>
                  <a:pt x="3848643" y="4513704"/>
                </a:cubicBezTo>
                <a:close/>
                <a:moveTo>
                  <a:pt x="3417129" y="5280632"/>
                </a:moveTo>
                <a:cubicBezTo>
                  <a:pt x="3413952" y="5283809"/>
                  <a:pt x="3409563" y="5285773"/>
                  <a:pt x="3404714" y="5285773"/>
                </a:cubicBezTo>
                <a:cubicBezTo>
                  <a:pt x="3394786" y="5285773"/>
                  <a:pt x="3386739" y="5277706"/>
                  <a:pt x="3386739" y="5267799"/>
                </a:cubicBezTo>
                <a:cubicBezTo>
                  <a:pt x="3386459" y="5266002"/>
                  <a:pt x="3386459" y="5264162"/>
                  <a:pt x="3386739" y="5262323"/>
                </a:cubicBezTo>
                <a:cubicBezTo>
                  <a:pt x="3388248" y="5252541"/>
                  <a:pt x="3397428" y="5245811"/>
                  <a:pt x="3407238" y="5247316"/>
                </a:cubicBezTo>
                <a:cubicBezTo>
                  <a:pt x="3417045" y="5248821"/>
                  <a:pt x="3423775" y="5257975"/>
                  <a:pt x="3422271" y="5267798"/>
                </a:cubicBezTo>
                <a:cubicBezTo>
                  <a:pt x="3422271" y="5267924"/>
                  <a:pt x="3422270" y="5268091"/>
                  <a:pt x="3422270" y="5268217"/>
                </a:cubicBezTo>
                <a:cubicBezTo>
                  <a:pt x="3422270" y="5273067"/>
                  <a:pt x="3420306" y="5277456"/>
                  <a:pt x="3417129" y="5280632"/>
                </a:cubicBezTo>
                <a:close/>
                <a:moveTo>
                  <a:pt x="3041335" y="6043145"/>
                </a:moveTo>
                <a:cubicBezTo>
                  <a:pt x="3029786" y="6070450"/>
                  <a:pt x="3002749" y="6089613"/>
                  <a:pt x="2971234" y="6089613"/>
                </a:cubicBezTo>
                <a:cubicBezTo>
                  <a:pt x="2929379" y="6089613"/>
                  <a:pt x="2895387" y="6055796"/>
                  <a:pt x="2895156" y="6013953"/>
                </a:cubicBezTo>
                <a:cubicBezTo>
                  <a:pt x="2895156" y="6013828"/>
                  <a:pt x="2895156" y="6013660"/>
                  <a:pt x="2895156" y="6013535"/>
                </a:cubicBezTo>
                <a:cubicBezTo>
                  <a:pt x="2895156" y="5971525"/>
                  <a:pt x="2929216" y="5937457"/>
                  <a:pt x="2971230" y="5937457"/>
                </a:cubicBezTo>
                <a:cubicBezTo>
                  <a:pt x="3013250" y="5937457"/>
                  <a:pt x="3047313" y="5971525"/>
                  <a:pt x="3047313" y="6013535"/>
                </a:cubicBezTo>
                <a:cubicBezTo>
                  <a:pt x="3047313" y="6024037"/>
                  <a:pt x="3045184" y="6034044"/>
                  <a:pt x="3041335" y="6043145"/>
                </a:cubicBezTo>
                <a:close/>
                <a:moveTo>
                  <a:pt x="2618551" y="6788058"/>
                </a:moveTo>
                <a:cubicBezTo>
                  <a:pt x="2605860" y="6818067"/>
                  <a:pt x="2576149" y="6839111"/>
                  <a:pt x="2541519" y="6839110"/>
                </a:cubicBezTo>
                <a:cubicBezTo>
                  <a:pt x="2495345" y="6839110"/>
                  <a:pt x="2457916" y="6801699"/>
                  <a:pt x="2457916" y="6755507"/>
                </a:cubicBezTo>
                <a:cubicBezTo>
                  <a:pt x="2457916" y="6709317"/>
                  <a:pt x="2495345" y="6671905"/>
                  <a:pt x="2541519" y="6671905"/>
                </a:cubicBezTo>
                <a:cubicBezTo>
                  <a:pt x="2587692" y="6671906"/>
                  <a:pt x="2625121" y="6709316"/>
                  <a:pt x="2625121" y="6755508"/>
                </a:cubicBezTo>
                <a:cubicBezTo>
                  <a:pt x="2625121" y="6767056"/>
                  <a:pt x="2622782" y="6778055"/>
                  <a:pt x="2618551" y="6788058"/>
                </a:cubicBezTo>
                <a:close/>
                <a:moveTo>
                  <a:pt x="3764205" y="4825540"/>
                </a:moveTo>
                <a:cubicBezTo>
                  <a:pt x="3764205" y="4829220"/>
                  <a:pt x="3761196" y="4832230"/>
                  <a:pt x="3757517" y="4832229"/>
                </a:cubicBezTo>
                <a:cubicBezTo>
                  <a:pt x="3753839" y="4832229"/>
                  <a:pt x="3750829" y="4829220"/>
                  <a:pt x="3750829" y="4825540"/>
                </a:cubicBezTo>
                <a:cubicBezTo>
                  <a:pt x="3750829" y="4821862"/>
                  <a:pt x="3753839" y="4818853"/>
                  <a:pt x="3757517" y="4818853"/>
                </a:cubicBezTo>
                <a:cubicBezTo>
                  <a:pt x="3761196" y="4818854"/>
                  <a:pt x="3764205" y="4821862"/>
                  <a:pt x="3764205" y="4825540"/>
                </a:cubicBezTo>
                <a:close/>
                <a:moveTo>
                  <a:pt x="2203790" y="7533336"/>
                </a:moveTo>
                <a:cubicBezTo>
                  <a:pt x="2188664" y="7568682"/>
                  <a:pt x="2153499" y="7593393"/>
                  <a:pt x="2112636" y="7593207"/>
                </a:cubicBezTo>
                <a:cubicBezTo>
                  <a:pt x="2058315" y="7592955"/>
                  <a:pt x="2014404" y="7548854"/>
                  <a:pt x="2014403" y="7494556"/>
                </a:cubicBezTo>
                <a:cubicBezTo>
                  <a:pt x="2014403" y="7494430"/>
                  <a:pt x="2014404" y="7494262"/>
                  <a:pt x="2014403" y="7494138"/>
                </a:cubicBezTo>
                <a:cubicBezTo>
                  <a:pt x="2014633" y="7439669"/>
                  <a:pt x="2058988" y="7395694"/>
                  <a:pt x="2113472" y="7395903"/>
                </a:cubicBezTo>
                <a:cubicBezTo>
                  <a:pt x="2167956" y="7396155"/>
                  <a:pt x="2211935" y="7440506"/>
                  <a:pt x="2211705" y="7494972"/>
                </a:cubicBezTo>
                <a:cubicBezTo>
                  <a:pt x="2211647" y="7508590"/>
                  <a:pt x="2208833" y="7521553"/>
                  <a:pt x="2203790" y="7533336"/>
                </a:cubicBezTo>
                <a:close/>
                <a:moveTo>
                  <a:pt x="3342313" y="5589973"/>
                </a:moveTo>
                <a:cubicBezTo>
                  <a:pt x="3337851" y="5594434"/>
                  <a:pt x="3331684" y="5597194"/>
                  <a:pt x="3324873" y="5597193"/>
                </a:cubicBezTo>
                <a:cubicBezTo>
                  <a:pt x="3324593" y="5597193"/>
                  <a:pt x="3324309" y="5597193"/>
                  <a:pt x="3324030" y="5597193"/>
                </a:cubicBezTo>
                <a:cubicBezTo>
                  <a:pt x="3310644" y="5596943"/>
                  <a:pt x="3299977" y="5585907"/>
                  <a:pt x="3300211" y="5572531"/>
                </a:cubicBezTo>
                <a:cubicBezTo>
                  <a:pt x="3300212" y="5558903"/>
                  <a:pt x="3311251" y="5547869"/>
                  <a:pt x="3324873" y="5547869"/>
                </a:cubicBezTo>
                <a:cubicBezTo>
                  <a:pt x="3338492" y="5547868"/>
                  <a:pt x="3349536" y="5558904"/>
                  <a:pt x="3349536" y="5572531"/>
                </a:cubicBezTo>
                <a:cubicBezTo>
                  <a:pt x="3349536" y="5579344"/>
                  <a:pt x="3346776" y="5585510"/>
                  <a:pt x="3342313" y="5589973"/>
                </a:cubicBezTo>
                <a:close/>
                <a:moveTo>
                  <a:pt x="2960470" y="6342970"/>
                </a:moveTo>
                <a:cubicBezTo>
                  <a:pt x="2949365" y="6369222"/>
                  <a:pt x="2923367" y="6387656"/>
                  <a:pt x="2893066" y="6387656"/>
                </a:cubicBezTo>
                <a:cubicBezTo>
                  <a:pt x="2852665" y="6387656"/>
                  <a:pt x="2819914" y="6354884"/>
                  <a:pt x="2819914" y="6314504"/>
                </a:cubicBezTo>
                <a:cubicBezTo>
                  <a:pt x="2819914" y="6274124"/>
                  <a:pt x="2852665" y="6241352"/>
                  <a:pt x="2893066" y="6241352"/>
                </a:cubicBezTo>
                <a:cubicBezTo>
                  <a:pt x="2933467" y="6241352"/>
                  <a:pt x="2966219" y="6274125"/>
                  <a:pt x="2966219" y="6314505"/>
                </a:cubicBezTo>
                <a:cubicBezTo>
                  <a:pt x="2966219" y="6324600"/>
                  <a:pt x="2964172" y="6334219"/>
                  <a:pt x="2960470" y="6342970"/>
                </a:cubicBezTo>
                <a:close/>
                <a:moveTo>
                  <a:pt x="2119464" y="7824573"/>
                </a:moveTo>
                <a:cubicBezTo>
                  <a:pt x="2106180" y="7855569"/>
                  <a:pt x="2075325" y="7877225"/>
                  <a:pt x="2039484" y="7877037"/>
                </a:cubicBezTo>
                <a:cubicBezTo>
                  <a:pt x="1992023" y="7876828"/>
                  <a:pt x="1953603" y="7838371"/>
                  <a:pt x="1953373" y="7790926"/>
                </a:cubicBezTo>
                <a:cubicBezTo>
                  <a:pt x="1953373" y="7790634"/>
                  <a:pt x="1953373" y="7790383"/>
                  <a:pt x="1953373" y="7790091"/>
                </a:cubicBezTo>
                <a:cubicBezTo>
                  <a:pt x="1953603" y="7742312"/>
                  <a:pt x="1992528" y="7703771"/>
                  <a:pt x="2040320" y="7703979"/>
                </a:cubicBezTo>
                <a:cubicBezTo>
                  <a:pt x="2088107" y="7704231"/>
                  <a:pt x="2126660" y="7743148"/>
                  <a:pt x="2126426" y="7790926"/>
                </a:cubicBezTo>
                <a:cubicBezTo>
                  <a:pt x="2126368" y="7802870"/>
                  <a:pt x="2123893" y="7814241"/>
                  <a:pt x="2119464" y="7824573"/>
                </a:cubicBezTo>
                <a:close/>
                <a:moveTo>
                  <a:pt x="1968840" y="8085625"/>
                </a:moveTo>
                <a:cubicBezTo>
                  <a:pt x="1968840" y="8087005"/>
                  <a:pt x="1967716" y="8088133"/>
                  <a:pt x="1966332" y="8088133"/>
                </a:cubicBezTo>
                <a:cubicBezTo>
                  <a:pt x="1964865" y="8088134"/>
                  <a:pt x="1963614" y="8087090"/>
                  <a:pt x="1963406" y="8085625"/>
                </a:cubicBezTo>
                <a:cubicBezTo>
                  <a:pt x="1963405" y="8083996"/>
                  <a:pt x="1964714" y="8082701"/>
                  <a:pt x="1966332" y="8082700"/>
                </a:cubicBezTo>
                <a:cubicBezTo>
                  <a:pt x="1968840" y="8082700"/>
                  <a:pt x="1968840" y="8085625"/>
                  <a:pt x="1968840" y="8085625"/>
                </a:cubicBezTo>
                <a:close/>
                <a:moveTo>
                  <a:pt x="2549050" y="7088697"/>
                </a:moveTo>
                <a:cubicBezTo>
                  <a:pt x="2535345" y="7121104"/>
                  <a:pt x="2503256" y="7143842"/>
                  <a:pt x="2465857" y="7143842"/>
                </a:cubicBezTo>
                <a:cubicBezTo>
                  <a:pt x="2416314" y="7143842"/>
                  <a:pt x="2376026" y="7103922"/>
                  <a:pt x="2375566" y="7054386"/>
                </a:cubicBezTo>
                <a:cubicBezTo>
                  <a:pt x="2375562" y="7054095"/>
                  <a:pt x="2375562" y="7053844"/>
                  <a:pt x="2375562" y="7053550"/>
                </a:cubicBezTo>
                <a:cubicBezTo>
                  <a:pt x="2375558" y="7003682"/>
                  <a:pt x="2415984" y="6963261"/>
                  <a:pt x="2465849" y="6963261"/>
                </a:cubicBezTo>
                <a:cubicBezTo>
                  <a:pt x="2515713" y="6963261"/>
                  <a:pt x="2556140" y="7003682"/>
                  <a:pt x="2556144" y="7053550"/>
                </a:cubicBezTo>
                <a:cubicBezTo>
                  <a:pt x="2556145" y="7066018"/>
                  <a:pt x="2553619" y="7077894"/>
                  <a:pt x="2549050" y="7088697"/>
                </a:cubicBezTo>
                <a:close/>
                <a:moveTo>
                  <a:pt x="3686037" y="5131527"/>
                </a:moveTo>
                <a:cubicBezTo>
                  <a:pt x="3686037" y="5137756"/>
                  <a:pt x="3680979" y="5142814"/>
                  <a:pt x="3674751" y="5142814"/>
                </a:cubicBezTo>
                <a:cubicBezTo>
                  <a:pt x="3668522" y="5142814"/>
                  <a:pt x="3663464" y="5137756"/>
                  <a:pt x="3663464" y="5131527"/>
                </a:cubicBezTo>
                <a:cubicBezTo>
                  <a:pt x="3663464" y="5125299"/>
                  <a:pt x="3668522" y="5120241"/>
                  <a:pt x="3674751" y="5120241"/>
                </a:cubicBezTo>
                <a:cubicBezTo>
                  <a:pt x="3680979" y="5120241"/>
                  <a:pt x="3686037" y="5125299"/>
                  <a:pt x="3686037" y="5131527"/>
                </a:cubicBezTo>
                <a:close/>
                <a:moveTo>
                  <a:pt x="3292627" y="5894479"/>
                </a:moveTo>
                <a:cubicBezTo>
                  <a:pt x="3289955" y="5900658"/>
                  <a:pt x="3286115" y="5906209"/>
                  <a:pt x="3281387" y="5910859"/>
                </a:cubicBezTo>
                <a:cubicBezTo>
                  <a:pt x="3271932" y="5920160"/>
                  <a:pt x="3258928" y="5925856"/>
                  <a:pt x="3244615" y="5925752"/>
                </a:cubicBezTo>
                <a:cubicBezTo>
                  <a:pt x="3216219" y="5925752"/>
                  <a:pt x="3193199" y="5902719"/>
                  <a:pt x="3193199" y="5874336"/>
                </a:cubicBezTo>
                <a:cubicBezTo>
                  <a:pt x="3193195" y="5874043"/>
                  <a:pt x="3193195" y="5873792"/>
                  <a:pt x="3193199" y="5873500"/>
                </a:cubicBezTo>
                <a:cubicBezTo>
                  <a:pt x="3193429" y="5844866"/>
                  <a:pt x="3216821" y="5821875"/>
                  <a:pt x="3245447" y="5822084"/>
                </a:cubicBezTo>
                <a:cubicBezTo>
                  <a:pt x="3274072" y="5822335"/>
                  <a:pt x="3297092" y="5845703"/>
                  <a:pt x="3296862" y="5874337"/>
                </a:cubicBezTo>
                <a:cubicBezTo>
                  <a:pt x="3296805" y="5881495"/>
                  <a:pt x="3295300" y="5888301"/>
                  <a:pt x="3292627" y="5894479"/>
                </a:cubicBezTo>
                <a:close/>
                <a:moveTo>
                  <a:pt x="2894438" y="6645933"/>
                </a:moveTo>
                <a:cubicBezTo>
                  <a:pt x="2881747" y="6675942"/>
                  <a:pt x="2852035" y="6696987"/>
                  <a:pt x="2817406" y="6696986"/>
                </a:cubicBezTo>
                <a:cubicBezTo>
                  <a:pt x="2771232" y="6696986"/>
                  <a:pt x="2733803" y="6659574"/>
                  <a:pt x="2733803" y="6613383"/>
                </a:cubicBezTo>
                <a:cubicBezTo>
                  <a:pt x="2733803" y="6567193"/>
                  <a:pt x="2771232" y="6529781"/>
                  <a:pt x="2817406" y="6529781"/>
                </a:cubicBezTo>
                <a:cubicBezTo>
                  <a:pt x="2863579" y="6529781"/>
                  <a:pt x="2901008" y="6567193"/>
                  <a:pt x="2901008" y="6613383"/>
                </a:cubicBezTo>
                <a:cubicBezTo>
                  <a:pt x="2901008" y="6624931"/>
                  <a:pt x="2898669" y="6635930"/>
                  <a:pt x="2894438" y="6645933"/>
                </a:cubicBezTo>
                <a:close/>
                <a:moveTo>
                  <a:pt x="2475417" y="7384975"/>
                </a:moveTo>
                <a:cubicBezTo>
                  <a:pt x="2461583" y="7417682"/>
                  <a:pt x="2429198" y="7440631"/>
                  <a:pt x="2391452" y="7440631"/>
                </a:cubicBezTo>
                <a:cubicBezTo>
                  <a:pt x="2341122" y="7440631"/>
                  <a:pt x="2300324" y="7399834"/>
                  <a:pt x="2300324" y="7349504"/>
                </a:cubicBezTo>
                <a:cubicBezTo>
                  <a:pt x="2300324" y="7299176"/>
                  <a:pt x="2341122" y="7258378"/>
                  <a:pt x="2391451" y="7258379"/>
                </a:cubicBezTo>
                <a:cubicBezTo>
                  <a:pt x="2441780" y="7258378"/>
                  <a:pt x="2482578" y="7299176"/>
                  <a:pt x="2482578" y="7349504"/>
                </a:cubicBezTo>
                <a:cubicBezTo>
                  <a:pt x="2482578" y="7362086"/>
                  <a:pt x="2480028" y="7374072"/>
                  <a:pt x="2475417" y="7384975"/>
                </a:cubicBezTo>
                <a:close/>
                <a:moveTo>
                  <a:pt x="3610768" y="5447707"/>
                </a:moveTo>
                <a:cubicBezTo>
                  <a:pt x="3606990" y="5451339"/>
                  <a:pt x="3601828" y="5453523"/>
                  <a:pt x="3596165" y="5453398"/>
                </a:cubicBezTo>
                <a:cubicBezTo>
                  <a:pt x="3596039" y="5453398"/>
                  <a:pt x="3595871" y="5453398"/>
                  <a:pt x="3595747" y="5453398"/>
                </a:cubicBezTo>
                <a:cubicBezTo>
                  <a:pt x="3584418" y="5453398"/>
                  <a:pt x="3575263" y="5444243"/>
                  <a:pt x="3575263" y="5432915"/>
                </a:cubicBezTo>
                <a:cubicBezTo>
                  <a:pt x="3575264" y="5421377"/>
                  <a:pt x="3584627" y="5412015"/>
                  <a:pt x="3596165" y="5412015"/>
                </a:cubicBezTo>
                <a:cubicBezTo>
                  <a:pt x="3607701" y="5412015"/>
                  <a:pt x="3617065" y="5421378"/>
                  <a:pt x="3617065" y="5432915"/>
                </a:cubicBezTo>
                <a:cubicBezTo>
                  <a:pt x="3617065" y="5433040"/>
                  <a:pt x="3617065" y="5433208"/>
                  <a:pt x="3617065" y="5433333"/>
                </a:cubicBezTo>
                <a:cubicBezTo>
                  <a:pt x="3616940" y="5438997"/>
                  <a:pt x="3614546" y="5444076"/>
                  <a:pt x="3610768" y="5447707"/>
                </a:cubicBezTo>
                <a:close/>
                <a:moveTo>
                  <a:pt x="3227157" y="6195992"/>
                </a:moveTo>
                <a:cubicBezTo>
                  <a:pt x="3217639" y="6218497"/>
                  <a:pt x="3195355" y="6234287"/>
                  <a:pt x="3169383" y="6234287"/>
                </a:cubicBezTo>
                <a:cubicBezTo>
                  <a:pt x="3134754" y="6234288"/>
                  <a:pt x="3106681" y="6206214"/>
                  <a:pt x="3106681" y="6171586"/>
                </a:cubicBezTo>
                <a:cubicBezTo>
                  <a:pt x="3106681" y="6136955"/>
                  <a:pt x="3134754" y="6108884"/>
                  <a:pt x="3169383" y="6108883"/>
                </a:cubicBezTo>
                <a:cubicBezTo>
                  <a:pt x="3204012" y="6108884"/>
                  <a:pt x="3232085" y="6136955"/>
                  <a:pt x="3232085" y="6171586"/>
                </a:cubicBezTo>
                <a:cubicBezTo>
                  <a:pt x="3232085" y="6180243"/>
                  <a:pt x="3230330" y="6188490"/>
                  <a:pt x="3227157" y="6195992"/>
                </a:cubicBezTo>
                <a:close/>
                <a:moveTo>
                  <a:pt x="2822631" y="6940990"/>
                </a:moveTo>
                <a:cubicBezTo>
                  <a:pt x="2809797" y="6972172"/>
                  <a:pt x="2779259" y="6994267"/>
                  <a:pt x="2743419" y="6994611"/>
                </a:cubicBezTo>
                <a:cubicBezTo>
                  <a:pt x="2743139" y="6994611"/>
                  <a:pt x="2742859" y="6994611"/>
                  <a:pt x="2742579" y="6994611"/>
                </a:cubicBezTo>
                <a:cubicBezTo>
                  <a:pt x="2694791" y="6994611"/>
                  <a:pt x="2656050" y="6955861"/>
                  <a:pt x="2656053" y="6908083"/>
                </a:cubicBezTo>
                <a:cubicBezTo>
                  <a:pt x="2656054" y="6860639"/>
                  <a:pt x="2694289" y="6822014"/>
                  <a:pt x="2741746" y="6821554"/>
                </a:cubicBezTo>
                <a:cubicBezTo>
                  <a:pt x="2789533" y="6821095"/>
                  <a:pt x="2828646" y="6859467"/>
                  <a:pt x="2829106" y="6907247"/>
                </a:cubicBezTo>
                <a:cubicBezTo>
                  <a:pt x="2829221" y="6919191"/>
                  <a:pt x="2826910" y="6930596"/>
                  <a:pt x="2822631" y="6940990"/>
                </a:cubicBezTo>
                <a:close/>
                <a:moveTo>
                  <a:pt x="3950640" y="4991911"/>
                </a:moveTo>
                <a:cubicBezTo>
                  <a:pt x="3950640" y="4993541"/>
                  <a:pt x="3949344" y="4994837"/>
                  <a:pt x="3947714" y="4994837"/>
                </a:cubicBezTo>
                <a:cubicBezTo>
                  <a:pt x="3946084" y="4994837"/>
                  <a:pt x="3944788" y="4993541"/>
                  <a:pt x="3944788" y="4991911"/>
                </a:cubicBezTo>
                <a:cubicBezTo>
                  <a:pt x="3944787" y="4990281"/>
                  <a:pt x="3946084" y="4988985"/>
                  <a:pt x="3947714" y="4988985"/>
                </a:cubicBezTo>
                <a:cubicBezTo>
                  <a:pt x="3949344" y="4988985"/>
                  <a:pt x="3950639" y="4990281"/>
                  <a:pt x="3950640" y="4991911"/>
                </a:cubicBezTo>
                <a:close/>
                <a:moveTo>
                  <a:pt x="2258942" y="7936396"/>
                </a:moveTo>
                <a:cubicBezTo>
                  <a:pt x="2258942" y="7943083"/>
                  <a:pt x="2253516" y="7948518"/>
                  <a:pt x="2246820" y="7948518"/>
                </a:cubicBezTo>
                <a:cubicBezTo>
                  <a:pt x="2246676" y="7948518"/>
                  <a:pt x="2246534" y="7948518"/>
                  <a:pt x="2246392" y="7948518"/>
                </a:cubicBezTo>
                <a:cubicBezTo>
                  <a:pt x="2239700" y="7948518"/>
                  <a:pt x="2234274" y="7943083"/>
                  <a:pt x="2234278" y="7936396"/>
                </a:cubicBezTo>
                <a:cubicBezTo>
                  <a:pt x="2233998" y="7934891"/>
                  <a:pt x="2233998" y="7933344"/>
                  <a:pt x="2234278" y="7931839"/>
                </a:cubicBezTo>
                <a:cubicBezTo>
                  <a:pt x="2235536" y="7925025"/>
                  <a:pt x="2242078" y="7920511"/>
                  <a:pt x="2248888" y="7921765"/>
                </a:cubicBezTo>
                <a:cubicBezTo>
                  <a:pt x="2255701" y="7923061"/>
                  <a:pt x="2260200" y="7929582"/>
                  <a:pt x="2258942" y="7936396"/>
                </a:cubicBezTo>
                <a:close/>
                <a:moveTo>
                  <a:pt x="2408681" y="7681824"/>
                </a:moveTo>
                <a:cubicBezTo>
                  <a:pt x="2393681" y="7716870"/>
                  <a:pt x="2358814" y="7741371"/>
                  <a:pt x="2318299" y="7741182"/>
                </a:cubicBezTo>
                <a:cubicBezTo>
                  <a:pt x="2264509" y="7741182"/>
                  <a:pt x="2220902" y="7697583"/>
                  <a:pt x="2220902" y="7643786"/>
                </a:cubicBezTo>
                <a:cubicBezTo>
                  <a:pt x="2220902" y="7643493"/>
                  <a:pt x="2220902" y="7643242"/>
                  <a:pt x="2220902" y="7642950"/>
                </a:cubicBezTo>
                <a:cubicBezTo>
                  <a:pt x="2221132" y="7588942"/>
                  <a:pt x="2265111" y="7545343"/>
                  <a:pt x="2319135" y="7545552"/>
                </a:cubicBezTo>
                <a:cubicBezTo>
                  <a:pt x="2373155" y="7545803"/>
                  <a:pt x="2416762" y="7589778"/>
                  <a:pt x="2416532" y="7643786"/>
                </a:cubicBezTo>
                <a:cubicBezTo>
                  <a:pt x="2416474" y="7657288"/>
                  <a:pt x="2413681" y="7670141"/>
                  <a:pt x="2408681" y="7681824"/>
                </a:cubicBezTo>
                <a:close/>
                <a:moveTo>
                  <a:pt x="3552837" y="5762455"/>
                </a:moveTo>
                <a:cubicBezTo>
                  <a:pt x="3544665" y="5770627"/>
                  <a:pt x="3533379" y="5775686"/>
                  <a:pt x="3520922" y="5775685"/>
                </a:cubicBezTo>
                <a:cubicBezTo>
                  <a:pt x="3496009" y="5775685"/>
                  <a:pt x="3475776" y="5755454"/>
                  <a:pt x="3475776" y="5730540"/>
                </a:cubicBezTo>
                <a:cubicBezTo>
                  <a:pt x="3475777" y="5705625"/>
                  <a:pt x="3496008" y="5685394"/>
                  <a:pt x="3520922" y="5685394"/>
                </a:cubicBezTo>
                <a:cubicBezTo>
                  <a:pt x="3545836" y="5685394"/>
                  <a:pt x="3566068" y="5705625"/>
                  <a:pt x="3566068" y="5730539"/>
                </a:cubicBezTo>
                <a:cubicBezTo>
                  <a:pt x="3566068" y="5742996"/>
                  <a:pt x="3561010" y="5754282"/>
                  <a:pt x="3552837" y="5762455"/>
                </a:cubicBezTo>
                <a:close/>
                <a:moveTo>
                  <a:pt x="3159322" y="6493674"/>
                </a:moveTo>
                <a:cubicBezTo>
                  <a:pt x="3148788" y="6518581"/>
                  <a:pt x="3124128" y="6536050"/>
                  <a:pt x="3095384" y="6536051"/>
                </a:cubicBezTo>
                <a:cubicBezTo>
                  <a:pt x="3057062" y="6536050"/>
                  <a:pt x="3025994" y="6504993"/>
                  <a:pt x="3025995" y="6466660"/>
                </a:cubicBezTo>
                <a:cubicBezTo>
                  <a:pt x="3025994" y="6428329"/>
                  <a:pt x="3057062" y="6397270"/>
                  <a:pt x="3095384" y="6397271"/>
                </a:cubicBezTo>
                <a:cubicBezTo>
                  <a:pt x="3133709" y="6397271"/>
                  <a:pt x="3164774" y="6428329"/>
                  <a:pt x="3164775" y="6466660"/>
                </a:cubicBezTo>
                <a:cubicBezTo>
                  <a:pt x="3164775" y="6476243"/>
                  <a:pt x="3162832" y="6485372"/>
                  <a:pt x="3159322" y="6493674"/>
                </a:cubicBezTo>
                <a:close/>
                <a:moveTo>
                  <a:pt x="2178682" y="8227330"/>
                </a:moveTo>
                <a:cubicBezTo>
                  <a:pt x="2178682" y="8228962"/>
                  <a:pt x="2177374" y="8230257"/>
                  <a:pt x="2175756" y="8230257"/>
                </a:cubicBezTo>
                <a:cubicBezTo>
                  <a:pt x="2174138" y="8230257"/>
                  <a:pt x="2172830" y="8228962"/>
                  <a:pt x="2172830" y="8227330"/>
                </a:cubicBezTo>
                <a:cubicBezTo>
                  <a:pt x="2172830" y="8225701"/>
                  <a:pt x="2174138" y="8224405"/>
                  <a:pt x="2175756" y="8224405"/>
                </a:cubicBezTo>
                <a:cubicBezTo>
                  <a:pt x="2177374" y="8224405"/>
                  <a:pt x="2178682" y="8225701"/>
                  <a:pt x="2178682" y="8227330"/>
                </a:cubicBezTo>
                <a:close/>
                <a:moveTo>
                  <a:pt x="2754905" y="7237805"/>
                </a:moveTo>
                <a:cubicBezTo>
                  <a:pt x="2740921" y="7270453"/>
                  <a:pt x="2708429" y="7293261"/>
                  <a:pt x="2670683" y="7293073"/>
                </a:cubicBezTo>
                <a:cubicBezTo>
                  <a:pt x="2620613" y="7292613"/>
                  <a:pt x="2580200" y="7252024"/>
                  <a:pt x="2579974" y="7201946"/>
                </a:cubicBezTo>
                <a:cubicBezTo>
                  <a:pt x="2579974" y="7201820"/>
                  <a:pt x="2579974" y="7201652"/>
                  <a:pt x="2579974" y="7201528"/>
                </a:cubicBezTo>
                <a:cubicBezTo>
                  <a:pt x="2580204" y="7151199"/>
                  <a:pt x="2621190" y="7110610"/>
                  <a:pt x="2671519" y="7110820"/>
                </a:cubicBezTo>
                <a:cubicBezTo>
                  <a:pt x="2721848" y="7111070"/>
                  <a:pt x="2762458" y="7152035"/>
                  <a:pt x="2762228" y="7202364"/>
                </a:cubicBezTo>
                <a:cubicBezTo>
                  <a:pt x="2762171" y="7214946"/>
                  <a:pt x="2759566" y="7226922"/>
                  <a:pt x="2754905" y="7237805"/>
                </a:cubicBezTo>
                <a:close/>
                <a:moveTo>
                  <a:pt x="3883757" y="5287447"/>
                </a:moveTo>
                <a:cubicBezTo>
                  <a:pt x="3883757" y="5293674"/>
                  <a:pt x="3878699" y="5298733"/>
                  <a:pt x="3872470" y="5298732"/>
                </a:cubicBezTo>
                <a:cubicBezTo>
                  <a:pt x="3866242" y="5298733"/>
                  <a:pt x="3861184" y="5293675"/>
                  <a:pt x="3861184" y="5287446"/>
                </a:cubicBezTo>
                <a:cubicBezTo>
                  <a:pt x="3861184" y="5281218"/>
                  <a:pt x="3866242" y="5276160"/>
                  <a:pt x="3872470" y="5276160"/>
                </a:cubicBezTo>
                <a:cubicBezTo>
                  <a:pt x="3878699" y="5276161"/>
                  <a:pt x="3883757" y="5281218"/>
                  <a:pt x="3883757" y="5287447"/>
                </a:cubicBezTo>
                <a:close/>
                <a:moveTo>
                  <a:pt x="3502462" y="6047922"/>
                </a:moveTo>
                <a:cubicBezTo>
                  <a:pt x="3493449" y="6069224"/>
                  <a:pt x="3472349" y="6084179"/>
                  <a:pt x="3447770" y="6084178"/>
                </a:cubicBezTo>
                <a:cubicBezTo>
                  <a:pt x="3447645" y="6084179"/>
                  <a:pt x="3447477" y="6084179"/>
                  <a:pt x="3447352" y="6084178"/>
                </a:cubicBezTo>
                <a:cubicBezTo>
                  <a:pt x="3414789" y="6084179"/>
                  <a:pt x="3388412" y="6057803"/>
                  <a:pt x="3388412" y="6025240"/>
                </a:cubicBezTo>
                <a:cubicBezTo>
                  <a:pt x="3388412" y="6025114"/>
                  <a:pt x="3388412" y="6024947"/>
                  <a:pt x="3388412" y="6024822"/>
                </a:cubicBezTo>
                <a:cubicBezTo>
                  <a:pt x="3388412" y="5992049"/>
                  <a:pt x="3414998" y="5965463"/>
                  <a:pt x="3447770" y="5965464"/>
                </a:cubicBezTo>
                <a:cubicBezTo>
                  <a:pt x="3480542" y="5965464"/>
                  <a:pt x="3507128" y="5992049"/>
                  <a:pt x="3507128" y="6024822"/>
                </a:cubicBezTo>
                <a:cubicBezTo>
                  <a:pt x="3507128" y="6033015"/>
                  <a:pt x="3505467" y="6040821"/>
                  <a:pt x="3502462" y="6047922"/>
                </a:cubicBezTo>
                <a:close/>
                <a:moveTo>
                  <a:pt x="3100520" y="6794328"/>
                </a:moveTo>
                <a:cubicBezTo>
                  <a:pt x="3087828" y="6824337"/>
                  <a:pt x="3058117" y="6845381"/>
                  <a:pt x="3023488" y="6845381"/>
                </a:cubicBezTo>
                <a:cubicBezTo>
                  <a:pt x="2977313" y="6845381"/>
                  <a:pt x="2939884" y="6807969"/>
                  <a:pt x="2939884" y="6761777"/>
                </a:cubicBezTo>
                <a:cubicBezTo>
                  <a:pt x="2939884" y="6715588"/>
                  <a:pt x="2977313" y="6678175"/>
                  <a:pt x="3023488" y="6678176"/>
                </a:cubicBezTo>
                <a:cubicBezTo>
                  <a:pt x="3069660" y="6678176"/>
                  <a:pt x="3107090" y="6715588"/>
                  <a:pt x="3107089" y="6761778"/>
                </a:cubicBezTo>
                <a:cubicBezTo>
                  <a:pt x="3107089" y="6773326"/>
                  <a:pt x="3104750" y="6784325"/>
                  <a:pt x="3100520" y="6794328"/>
                </a:cubicBezTo>
                <a:close/>
                <a:moveTo>
                  <a:pt x="2680728" y="7528434"/>
                </a:moveTo>
                <a:cubicBezTo>
                  <a:pt x="2667188" y="7560030"/>
                  <a:pt x="2635737" y="7582108"/>
                  <a:pt x="2599203" y="7581920"/>
                </a:cubicBezTo>
                <a:cubicBezTo>
                  <a:pt x="2550655" y="7581669"/>
                  <a:pt x="2511420" y="7542251"/>
                  <a:pt x="2511420" y="7493719"/>
                </a:cubicBezTo>
                <a:cubicBezTo>
                  <a:pt x="2511420" y="7493594"/>
                  <a:pt x="2511420" y="7493427"/>
                  <a:pt x="2511420" y="7493302"/>
                </a:cubicBezTo>
                <a:cubicBezTo>
                  <a:pt x="2511650" y="7444603"/>
                  <a:pt x="2551328" y="7405310"/>
                  <a:pt x="2600039" y="7405519"/>
                </a:cubicBezTo>
                <a:cubicBezTo>
                  <a:pt x="2648750" y="7405770"/>
                  <a:pt x="2688052" y="7445439"/>
                  <a:pt x="2687822" y="7494138"/>
                </a:cubicBezTo>
                <a:cubicBezTo>
                  <a:pt x="2687765" y="7506312"/>
                  <a:pt x="2685242" y="7517902"/>
                  <a:pt x="2680728" y="7528434"/>
                </a:cubicBezTo>
                <a:close/>
                <a:moveTo>
                  <a:pt x="3811987" y="5594847"/>
                </a:moveTo>
                <a:cubicBezTo>
                  <a:pt x="3808961" y="5597873"/>
                  <a:pt x="3804781" y="5599744"/>
                  <a:pt x="3800164" y="5599744"/>
                </a:cubicBezTo>
                <a:cubicBezTo>
                  <a:pt x="3790930" y="5599744"/>
                  <a:pt x="3783444" y="5592257"/>
                  <a:pt x="3783444" y="5583023"/>
                </a:cubicBezTo>
                <a:cubicBezTo>
                  <a:pt x="3783444" y="5573789"/>
                  <a:pt x="3790930" y="5566303"/>
                  <a:pt x="3800164" y="5566303"/>
                </a:cubicBezTo>
                <a:cubicBezTo>
                  <a:pt x="3809398" y="5566303"/>
                  <a:pt x="3816884" y="5573789"/>
                  <a:pt x="3816884" y="5583023"/>
                </a:cubicBezTo>
                <a:cubicBezTo>
                  <a:pt x="3816884" y="5587641"/>
                  <a:pt x="3815013" y="5591821"/>
                  <a:pt x="3811987" y="5594847"/>
                </a:cubicBezTo>
                <a:close/>
                <a:moveTo>
                  <a:pt x="3440440" y="6343312"/>
                </a:moveTo>
                <a:cubicBezTo>
                  <a:pt x="3429686" y="6368307"/>
                  <a:pt x="3404778" y="6385755"/>
                  <a:pt x="3375872" y="6385566"/>
                </a:cubicBezTo>
                <a:cubicBezTo>
                  <a:pt x="3337548" y="6385567"/>
                  <a:pt x="3306482" y="6354508"/>
                  <a:pt x="3306481" y="6316177"/>
                </a:cubicBezTo>
                <a:cubicBezTo>
                  <a:pt x="3306482" y="6315884"/>
                  <a:pt x="3306481" y="6315633"/>
                  <a:pt x="3306481" y="6315341"/>
                </a:cubicBezTo>
                <a:cubicBezTo>
                  <a:pt x="3306712" y="6276799"/>
                  <a:pt x="3338150" y="6245742"/>
                  <a:pt x="3376704" y="6245950"/>
                </a:cubicBezTo>
                <a:cubicBezTo>
                  <a:pt x="3415249" y="6246200"/>
                  <a:pt x="3446306" y="6277636"/>
                  <a:pt x="3446098" y="6316176"/>
                </a:cubicBezTo>
                <a:cubicBezTo>
                  <a:pt x="3446036" y="6325812"/>
                  <a:pt x="3444024" y="6334981"/>
                  <a:pt x="3440440" y="6343312"/>
                </a:cubicBezTo>
                <a:close/>
                <a:moveTo>
                  <a:pt x="4157975" y="5140725"/>
                </a:moveTo>
                <a:cubicBezTo>
                  <a:pt x="4157975" y="5143734"/>
                  <a:pt x="4155550" y="5146158"/>
                  <a:pt x="4152540" y="5146158"/>
                </a:cubicBezTo>
                <a:cubicBezTo>
                  <a:pt x="4149530" y="5146158"/>
                  <a:pt x="4147105" y="5143734"/>
                  <a:pt x="4147106" y="5140724"/>
                </a:cubicBezTo>
                <a:cubicBezTo>
                  <a:pt x="4147106" y="5137714"/>
                  <a:pt x="4149530" y="5135290"/>
                  <a:pt x="4152540" y="5135290"/>
                </a:cubicBezTo>
                <a:cubicBezTo>
                  <a:pt x="4155550" y="5135290"/>
                  <a:pt x="4157975" y="5137714"/>
                  <a:pt x="4157975" y="5140725"/>
                </a:cubicBezTo>
                <a:close/>
                <a:moveTo>
                  <a:pt x="3037160" y="7086420"/>
                </a:moveTo>
                <a:cubicBezTo>
                  <a:pt x="3023199" y="7119427"/>
                  <a:pt x="2990516" y="7142588"/>
                  <a:pt x="2952425" y="7142587"/>
                </a:cubicBezTo>
                <a:cubicBezTo>
                  <a:pt x="2901635" y="7142588"/>
                  <a:pt x="2860461" y="7101413"/>
                  <a:pt x="2860461" y="7050624"/>
                </a:cubicBezTo>
                <a:cubicBezTo>
                  <a:pt x="2860461" y="6999837"/>
                  <a:pt x="2901635" y="6958663"/>
                  <a:pt x="2952424" y="6958663"/>
                </a:cubicBezTo>
                <a:cubicBezTo>
                  <a:pt x="3003213" y="6958663"/>
                  <a:pt x="3044387" y="6999837"/>
                  <a:pt x="3044387" y="7050624"/>
                </a:cubicBezTo>
                <a:cubicBezTo>
                  <a:pt x="3044387" y="7063321"/>
                  <a:pt x="3041814" y="7075418"/>
                  <a:pt x="3037160" y="7086420"/>
                </a:cubicBezTo>
                <a:close/>
                <a:moveTo>
                  <a:pt x="2621031" y="7822277"/>
                </a:moveTo>
                <a:cubicBezTo>
                  <a:pt x="2606031" y="7857323"/>
                  <a:pt x="2571164" y="7881824"/>
                  <a:pt x="2530649" y="7881635"/>
                </a:cubicBezTo>
                <a:cubicBezTo>
                  <a:pt x="2476955" y="7881427"/>
                  <a:pt x="2433482" y="7837953"/>
                  <a:pt x="2433252" y="7784239"/>
                </a:cubicBezTo>
                <a:cubicBezTo>
                  <a:pt x="2433252" y="7783946"/>
                  <a:pt x="2433252" y="7783695"/>
                  <a:pt x="2433252" y="7783403"/>
                </a:cubicBezTo>
                <a:cubicBezTo>
                  <a:pt x="2433482" y="7729395"/>
                  <a:pt x="2477461" y="7685796"/>
                  <a:pt x="2531485" y="7686005"/>
                </a:cubicBezTo>
                <a:cubicBezTo>
                  <a:pt x="2585505" y="7686256"/>
                  <a:pt x="2629112" y="7730231"/>
                  <a:pt x="2628882" y="7784239"/>
                </a:cubicBezTo>
                <a:cubicBezTo>
                  <a:pt x="2628823" y="7797741"/>
                  <a:pt x="2626031" y="7810595"/>
                  <a:pt x="2621031" y="7822277"/>
                </a:cubicBezTo>
                <a:close/>
                <a:moveTo>
                  <a:pt x="3753803" y="5897222"/>
                </a:moveTo>
                <a:cubicBezTo>
                  <a:pt x="3747893" y="5904548"/>
                  <a:pt x="3739187" y="5909617"/>
                  <a:pt x="3729093" y="5910703"/>
                </a:cubicBezTo>
                <a:cubicBezTo>
                  <a:pt x="3726501" y="5910997"/>
                  <a:pt x="3723867" y="5910997"/>
                  <a:pt x="3721277" y="5910703"/>
                </a:cubicBezTo>
                <a:cubicBezTo>
                  <a:pt x="3701045" y="5908530"/>
                  <a:pt x="3686456" y="5890430"/>
                  <a:pt x="3688587" y="5870199"/>
                </a:cubicBezTo>
                <a:cubicBezTo>
                  <a:pt x="3690762" y="5850009"/>
                  <a:pt x="3708903" y="5835378"/>
                  <a:pt x="3729093" y="5837552"/>
                </a:cubicBezTo>
                <a:cubicBezTo>
                  <a:pt x="3746316" y="5839391"/>
                  <a:pt x="3759901" y="5852976"/>
                  <a:pt x="3761739" y="5870199"/>
                </a:cubicBezTo>
                <a:cubicBezTo>
                  <a:pt x="3762827" y="5880315"/>
                  <a:pt x="3759712" y="5889897"/>
                  <a:pt x="3753803" y="5897222"/>
                </a:cubicBezTo>
                <a:close/>
                <a:moveTo>
                  <a:pt x="2494730" y="8106104"/>
                </a:moveTo>
                <a:cubicBezTo>
                  <a:pt x="2486230" y="8116287"/>
                  <a:pt x="2473844" y="8123226"/>
                  <a:pt x="2459587" y="8124501"/>
                </a:cubicBezTo>
                <a:cubicBezTo>
                  <a:pt x="2456494" y="8124794"/>
                  <a:pt x="2453380" y="8124794"/>
                  <a:pt x="2450287" y="8124501"/>
                </a:cubicBezTo>
                <a:cubicBezTo>
                  <a:pt x="2421774" y="8121951"/>
                  <a:pt x="2400744" y="8096745"/>
                  <a:pt x="2403315" y="8068237"/>
                </a:cubicBezTo>
                <a:cubicBezTo>
                  <a:pt x="2405880" y="8039728"/>
                  <a:pt x="2431074" y="8018702"/>
                  <a:pt x="2459588" y="8021252"/>
                </a:cubicBezTo>
                <a:cubicBezTo>
                  <a:pt x="2484539" y="8023510"/>
                  <a:pt x="2504315" y="8043282"/>
                  <a:pt x="2506563" y="8068237"/>
                </a:cubicBezTo>
                <a:cubicBezTo>
                  <a:pt x="2507847" y="8082492"/>
                  <a:pt x="2503231" y="8095920"/>
                  <a:pt x="2494730" y="8106104"/>
                </a:cubicBezTo>
                <a:close/>
                <a:moveTo>
                  <a:pt x="3378695" y="6638257"/>
                </a:moveTo>
                <a:cubicBezTo>
                  <a:pt x="3366551" y="6666555"/>
                  <a:pt x="3338369" y="6686307"/>
                  <a:pt x="3305646" y="6686119"/>
                </a:cubicBezTo>
                <a:cubicBezTo>
                  <a:pt x="3305506" y="6686119"/>
                  <a:pt x="3305366" y="6686119"/>
                  <a:pt x="3305226" y="6686119"/>
                </a:cubicBezTo>
                <a:cubicBezTo>
                  <a:pt x="3261825" y="6685868"/>
                  <a:pt x="3226829" y="6650504"/>
                  <a:pt x="3227058" y="6607113"/>
                </a:cubicBezTo>
                <a:cubicBezTo>
                  <a:pt x="3227058" y="6606988"/>
                  <a:pt x="3227058" y="6606821"/>
                  <a:pt x="3227058" y="6606695"/>
                </a:cubicBezTo>
                <a:cubicBezTo>
                  <a:pt x="3227292" y="6563055"/>
                  <a:pt x="3262848" y="6527900"/>
                  <a:pt x="3306480" y="6528110"/>
                </a:cubicBezTo>
                <a:cubicBezTo>
                  <a:pt x="3350113" y="6528360"/>
                  <a:pt x="3385297" y="6563892"/>
                  <a:pt x="3385067" y="6607532"/>
                </a:cubicBezTo>
                <a:cubicBezTo>
                  <a:pt x="3385009" y="6618442"/>
                  <a:pt x="3382743" y="6628824"/>
                  <a:pt x="3378695" y="6638257"/>
                </a:cubicBezTo>
                <a:close/>
                <a:moveTo>
                  <a:pt x="2963886" y="7376724"/>
                </a:moveTo>
                <a:cubicBezTo>
                  <a:pt x="2950496" y="7408378"/>
                  <a:pt x="2919149" y="7430599"/>
                  <a:pt x="2882616" y="7430598"/>
                </a:cubicBezTo>
                <a:cubicBezTo>
                  <a:pt x="2834001" y="7430390"/>
                  <a:pt x="2794646" y="7391013"/>
                  <a:pt x="2794415" y="7342398"/>
                </a:cubicBezTo>
                <a:cubicBezTo>
                  <a:pt x="2794415" y="7293700"/>
                  <a:pt x="2833905" y="7254198"/>
                  <a:pt x="2882616" y="7254198"/>
                </a:cubicBezTo>
                <a:cubicBezTo>
                  <a:pt x="2931327" y="7254198"/>
                  <a:pt x="2970817" y="7293700"/>
                  <a:pt x="2970817" y="7342398"/>
                </a:cubicBezTo>
                <a:cubicBezTo>
                  <a:pt x="2970817" y="7354573"/>
                  <a:pt x="2968349" y="7366172"/>
                  <a:pt x="2963886" y="7376724"/>
                </a:cubicBezTo>
                <a:close/>
                <a:moveTo>
                  <a:pt x="2396451" y="8361514"/>
                </a:moveTo>
                <a:cubicBezTo>
                  <a:pt x="2396222" y="8364523"/>
                  <a:pt x="2393608" y="8366781"/>
                  <a:pt x="2390616" y="8366530"/>
                </a:cubicBezTo>
                <a:cubicBezTo>
                  <a:pt x="2387615" y="8366530"/>
                  <a:pt x="2385182" y="8364105"/>
                  <a:pt x="2385182" y="8361096"/>
                </a:cubicBezTo>
                <a:cubicBezTo>
                  <a:pt x="2385168" y="8360971"/>
                  <a:pt x="2385165" y="8360803"/>
                  <a:pt x="2385165" y="8360677"/>
                </a:cubicBezTo>
                <a:cubicBezTo>
                  <a:pt x="2385173" y="8357667"/>
                  <a:pt x="2387615" y="8355244"/>
                  <a:pt x="2390616" y="8355244"/>
                </a:cubicBezTo>
                <a:cubicBezTo>
                  <a:pt x="2393847" y="8355244"/>
                  <a:pt x="2396468" y="8357877"/>
                  <a:pt x="2396468" y="8361096"/>
                </a:cubicBezTo>
                <a:cubicBezTo>
                  <a:pt x="2396468" y="8361222"/>
                  <a:pt x="2396464" y="8361388"/>
                  <a:pt x="2396451" y="8361514"/>
                </a:cubicBezTo>
                <a:close/>
                <a:moveTo>
                  <a:pt x="4094854" y="5430407"/>
                </a:moveTo>
                <a:cubicBezTo>
                  <a:pt x="4094854" y="5437095"/>
                  <a:pt x="4089420" y="5442530"/>
                  <a:pt x="4082731" y="5442530"/>
                </a:cubicBezTo>
                <a:cubicBezTo>
                  <a:pt x="4076043" y="5442530"/>
                  <a:pt x="4070609" y="5437095"/>
                  <a:pt x="4070609" y="5430407"/>
                </a:cubicBezTo>
                <a:cubicBezTo>
                  <a:pt x="4070609" y="5423719"/>
                  <a:pt x="4076043" y="5418285"/>
                  <a:pt x="4082731" y="5418285"/>
                </a:cubicBezTo>
                <a:cubicBezTo>
                  <a:pt x="4089420" y="5418285"/>
                  <a:pt x="4094854" y="5423719"/>
                  <a:pt x="4094854" y="5430407"/>
                </a:cubicBezTo>
                <a:close/>
                <a:moveTo>
                  <a:pt x="3711283" y="6183902"/>
                </a:moveTo>
                <a:cubicBezTo>
                  <a:pt x="3708429" y="6190655"/>
                  <a:pt x="3704299" y="6196734"/>
                  <a:pt x="3699194" y="6201839"/>
                </a:cubicBezTo>
                <a:cubicBezTo>
                  <a:pt x="3688984" y="6212049"/>
                  <a:pt x="3674877" y="6218361"/>
                  <a:pt x="3659285" y="6218361"/>
                </a:cubicBezTo>
                <a:cubicBezTo>
                  <a:pt x="3628268" y="6218361"/>
                  <a:pt x="3603062" y="6193364"/>
                  <a:pt x="3602852" y="6162348"/>
                </a:cubicBezTo>
                <a:cubicBezTo>
                  <a:pt x="3602852" y="6162222"/>
                  <a:pt x="3602853" y="6162055"/>
                  <a:pt x="3602853" y="6161929"/>
                </a:cubicBezTo>
                <a:cubicBezTo>
                  <a:pt x="3602852" y="6130746"/>
                  <a:pt x="3628101" y="6105498"/>
                  <a:pt x="3659285" y="6105498"/>
                </a:cubicBezTo>
                <a:cubicBezTo>
                  <a:pt x="3690469" y="6105498"/>
                  <a:pt x="3715715" y="6130746"/>
                  <a:pt x="3715716" y="6161929"/>
                </a:cubicBezTo>
                <a:cubicBezTo>
                  <a:pt x="3715715" y="6169725"/>
                  <a:pt x="3714138" y="6177150"/>
                  <a:pt x="3711283" y="6183902"/>
                </a:cubicBezTo>
                <a:close/>
                <a:moveTo>
                  <a:pt x="2887434" y="7658120"/>
                </a:moveTo>
                <a:cubicBezTo>
                  <a:pt x="2875824" y="7687690"/>
                  <a:pt x="2847397" y="7708954"/>
                  <a:pt x="2813645" y="7709832"/>
                </a:cubicBezTo>
                <a:cubicBezTo>
                  <a:pt x="2812232" y="7709874"/>
                  <a:pt x="2810818" y="7709874"/>
                  <a:pt x="2809410" y="7709832"/>
                </a:cubicBezTo>
                <a:cubicBezTo>
                  <a:pt x="2764407" y="7708661"/>
                  <a:pt x="2728872" y="7671249"/>
                  <a:pt x="2730042" y="7626229"/>
                </a:cubicBezTo>
                <a:cubicBezTo>
                  <a:pt x="2731171" y="7582882"/>
                  <a:pt x="2766050" y="7547977"/>
                  <a:pt x="2809410" y="7546849"/>
                </a:cubicBezTo>
                <a:cubicBezTo>
                  <a:pt x="2854414" y="7545678"/>
                  <a:pt x="2891842" y="7581210"/>
                  <a:pt x="2893013" y="7626229"/>
                </a:cubicBezTo>
                <a:cubicBezTo>
                  <a:pt x="2893305" y="7637484"/>
                  <a:pt x="2891304" y="7648264"/>
                  <a:pt x="2887434" y="7658120"/>
                </a:cubicBezTo>
                <a:close/>
                <a:moveTo>
                  <a:pt x="3319869" y="6930689"/>
                </a:moveTo>
                <a:cubicBezTo>
                  <a:pt x="3306162" y="6963097"/>
                  <a:pt x="3274072" y="6985834"/>
                  <a:pt x="3236674" y="6985834"/>
                </a:cubicBezTo>
                <a:cubicBezTo>
                  <a:pt x="3236536" y="6985834"/>
                  <a:pt x="3236394" y="6985834"/>
                  <a:pt x="3236256" y="6985834"/>
                </a:cubicBezTo>
                <a:cubicBezTo>
                  <a:pt x="3186620" y="6985834"/>
                  <a:pt x="3146383" y="6945579"/>
                  <a:pt x="3146383" y="6895961"/>
                </a:cubicBezTo>
                <a:cubicBezTo>
                  <a:pt x="3146383" y="6895835"/>
                  <a:pt x="3146382" y="6895668"/>
                  <a:pt x="3146383" y="6895543"/>
                </a:cubicBezTo>
                <a:cubicBezTo>
                  <a:pt x="3146383" y="6845674"/>
                  <a:pt x="3186805" y="6805252"/>
                  <a:pt x="3236670" y="6805253"/>
                </a:cubicBezTo>
                <a:cubicBezTo>
                  <a:pt x="3286539" y="6805252"/>
                  <a:pt x="3326965" y="6845674"/>
                  <a:pt x="3326965" y="6895543"/>
                </a:cubicBezTo>
                <a:cubicBezTo>
                  <a:pt x="3326965" y="6908010"/>
                  <a:pt x="3324438" y="6919887"/>
                  <a:pt x="3319869" y="6930689"/>
                </a:cubicBezTo>
                <a:close/>
                <a:moveTo>
                  <a:pt x="4031733" y="5735325"/>
                </a:moveTo>
                <a:cubicBezTo>
                  <a:pt x="4027198" y="5739715"/>
                  <a:pt x="4020991" y="5742369"/>
                  <a:pt x="4014177" y="5742244"/>
                </a:cubicBezTo>
                <a:cubicBezTo>
                  <a:pt x="4014052" y="5742244"/>
                  <a:pt x="4013884" y="5742244"/>
                  <a:pt x="4013759" y="5742244"/>
                </a:cubicBezTo>
                <a:cubicBezTo>
                  <a:pt x="4000383" y="5741994"/>
                  <a:pt x="3989681" y="5730957"/>
                  <a:pt x="3989932" y="5717582"/>
                </a:cubicBezTo>
                <a:cubicBezTo>
                  <a:pt x="3989932" y="5717456"/>
                  <a:pt x="3989932" y="5717288"/>
                  <a:pt x="3989932" y="5717164"/>
                </a:cubicBezTo>
                <a:cubicBezTo>
                  <a:pt x="3990183" y="5703536"/>
                  <a:pt x="4001386" y="5692709"/>
                  <a:pt x="4015014" y="5692918"/>
                </a:cubicBezTo>
                <a:cubicBezTo>
                  <a:pt x="4028640" y="5693169"/>
                  <a:pt x="4039467" y="5704371"/>
                  <a:pt x="4039258" y="5718000"/>
                </a:cubicBezTo>
                <a:cubicBezTo>
                  <a:pt x="4039133" y="5724813"/>
                  <a:pt x="4036269" y="5730936"/>
                  <a:pt x="4031733" y="5735325"/>
                </a:cubicBezTo>
                <a:close/>
                <a:moveTo>
                  <a:pt x="3652254" y="6476044"/>
                </a:moveTo>
                <a:cubicBezTo>
                  <a:pt x="3642078" y="6499693"/>
                  <a:pt x="3618518" y="6516176"/>
                  <a:pt x="3591149" y="6515987"/>
                </a:cubicBezTo>
                <a:cubicBezTo>
                  <a:pt x="3554907" y="6515987"/>
                  <a:pt x="3525521" y="6486601"/>
                  <a:pt x="3525521" y="6450360"/>
                </a:cubicBezTo>
                <a:cubicBezTo>
                  <a:pt x="3525521" y="6450066"/>
                  <a:pt x="3525521" y="6449816"/>
                  <a:pt x="3525521" y="6449524"/>
                </a:cubicBezTo>
                <a:cubicBezTo>
                  <a:pt x="3525771" y="6413031"/>
                  <a:pt x="3555492" y="6383686"/>
                  <a:pt x="3591985" y="6383895"/>
                </a:cubicBezTo>
                <a:cubicBezTo>
                  <a:pt x="3628478" y="6384146"/>
                  <a:pt x="3657822" y="6413867"/>
                  <a:pt x="3657613" y="6450360"/>
                </a:cubicBezTo>
                <a:cubicBezTo>
                  <a:pt x="3657550" y="6459482"/>
                  <a:pt x="3655646" y="6468161"/>
                  <a:pt x="3652254" y="6476044"/>
                </a:cubicBezTo>
                <a:close/>
                <a:moveTo>
                  <a:pt x="4373668" y="5270307"/>
                </a:moveTo>
                <a:cubicBezTo>
                  <a:pt x="4373668" y="5272397"/>
                  <a:pt x="4371996" y="5274069"/>
                  <a:pt x="4369906" y="5274069"/>
                </a:cubicBezTo>
                <a:cubicBezTo>
                  <a:pt x="4367816" y="5274069"/>
                  <a:pt x="4366144" y="5272397"/>
                  <a:pt x="4366144" y="5270307"/>
                </a:cubicBezTo>
                <a:cubicBezTo>
                  <a:pt x="4366144" y="5268217"/>
                  <a:pt x="4367816" y="5266545"/>
                  <a:pt x="4369906" y="5266545"/>
                </a:cubicBezTo>
                <a:cubicBezTo>
                  <a:pt x="4371996" y="5266545"/>
                  <a:pt x="4373668" y="5268217"/>
                  <a:pt x="4373668" y="5270307"/>
                </a:cubicBezTo>
                <a:close/>
                <a:moveTo>
                  <a:pt x="3252503" y="7218188"/>
                </a:moveTo>
                <a:cubicBezTo>
                  <a:pt x="3238670" y="7250895"/>
                  <a:pt x="3206284" y="7273844"/>
                  <a:pt x="3168538" y="7273844"/>
                </a:cubicBezTo>
                <a:cubicBezTo>
                  <a:pt x="3118208" y="7273844"/>
                  <a:pt x="3077410" y="7233047"/>
                  <a:pt x="3077411" y="7182718"/>
                </a:cubicBezTo>
                <a:cubicBezTo>
                  <a:pt x="3077411" y="7132389"/>
                  <a:pt x="3118208" y="7091591"/>
                  <a:pt x="3168538" y="7091592"/>
                </a:cubicBezTo>
                <a:cubicBezTo>
                  <a:pt x="3218865" y="7091592"/>
                  <a:pt x="3259665" y="7132389"/>
                  <a:pt x="3259665" y="7182718"/>
                </a:cubicBezTo>
                <a:cubicBezTo>
                  <a:pt x="3259665" y="7195300"/>
                  <a:pt x="3257115" y="7207286"/>
                  <a:pt x="3252503" y="7218188"/>
                </a:cubicBezTo>
                <a:close/>
                <a:moveTo>
                  <a:pt x="2832940" y="7952017"/>
                </a:moveTo>
                <a:cubicBezTo>
                  <a:pt x="2818536" y="7986076"/>
                  <a:pt x="2784813" y="8009965"/>
                  <a:pt x="2745509" y="8009965"/>
                </a:cubicBezTo>
                <a:cubicBezTo>
                  <a:pt x="2745229" y="8009965"/>
                  <a:pt x="2744949" y="8009965"/>
                  <a:pt x="2744673" y="8009965"/>
                </a:cubicBezTo>
                <a:cubicBezTo>
                  <a:pt x="2692496" y="8009715"/>
                  <a:pt x="2650389" y="7967245"/>
                  <a:pt x="2650619" y="7915077"/>
                </a:cubicBezTo>
                <a:cubicBezTo>
                  <a:pt x="2650619" y="7862658"/>
                  <a:pt x="2693102" y="7820189"/>
                  <a:pt x="2745508" y="7820189"/>
                </a:cubicBezTo>
                <a:cubicBezTo>
                  <a:pt x="2797914" y="7820188"/>
                  <a:pt x="2840397" y="7862658"/>
                  <a:pt x="2840397" y="7915077"/>
                </a:cubicBezTo>
                <a:cubicBezTo>
                  <a:pt x="2840397" y="7928181"/>
                  <a:pt x="2837742" y="7940664"/>
                  <a:pt x="2832940" y="7952017"/>
                </a:cubicBezTo>
                <a:close/>
                <a:moveTo>
                  <a:pt x="2697003" y="8220211"/>
                </a:moveTo>
                <a:cubicBezTo>
                  <a:pt x="2692086" y="8225128"/>
                  <a:pt x="2685293" y="8228170"/>
                  <a:pt x="2677790" y="8228169"/>
                </a:cubicBezTo>
                <a:cubicBezTo>
                  <a:pt x="2662783" y="8228169"/>
                  <a:pt x="2650619" y="8216004"/>
                  <a:pt x="2650619" y="8200997"/>
                </a:cubicBezTo>
                <a:cubicBezTo>
                  <a:pt x="2650619" y="8185991"/>
                  <a:pt x="2662783" y="8173827"/>
                  <a:pt x="2677790" y="8173827"/>
                </a:cubicBezTo>
                <a:cubicBezTo>
                  <a:pt x="2692796" y="8173827"/>
                  <a:pt x="2704961" y="8185991"/>
                  <a:pt x="2704961" y="8200997"/>
                </a:cubicBezTo>
                <a:cubicBezTo>
                  <a:pt x="2704961" y="8208500"/>
                  <a:pt x="2701920" y="8215293"/>
                  <a:pt x="2697003" y="8220211"/>
                </a:cubicBezTo>
                <a:close/>
                <a:moveTo>
                  <a:pt x="3970222" y="6026431"/>
                </a:moveTo>
                <a:cubicBezTo>
                  <a:pt x="3964245" y="6032409"/>
                  <a:pt x="3955989" y="6036107"/>
                  <a:pt x="3946876" y="6036108"/>
                </a:cubicBezTo>
                <a:cubicBezTo>
                  <a:pt x="3946584" y="6036108"/>
                  <a:pt x="3946333" y="6036108"/>
                  <a:pt x="3946040" y="6036108"/>
                </a:cubicBezTo>
                <a:cubicBezTo>
                  <a:pt x="3928024" y="6035856"/>
                  <a:pt x="3913603" y="6021101"/>
                  <a:pt x="3913853" y="6003084"/>
                </a:cubicBezTo>
                <a:cubicBezTo>
                  <a:pt x="3913853" y="5984859"/>
                  <a:pt x="3928651" y="5970062"/>
                  <a:pt x="3946876" y="5970062"/>
                </a:cubicBezTo>
                <a:cubicBezTo>
                  <a:pt x="3965102" y="5970061"/>
                  <a:pt x="3979899" y="5984860"/>
                  <a:pt x="3979900" y="6003084"/>
                </a:cubicBezTo>
                <a:cubicBezTo>
                  <a:pt x="3979900" y="6012197"/>
                  <a:pt x="3976200" y="6020453"/>
                  <a:pt x="3970222" y="6026431"/>
                </a:cubicBezTo>
                <a:close/>
                <a:moveTo>
                  <a:pt x="3591254" y="6764328"/>
                </a:moveTo>
                <a:cubicBezTo>
                  <a:pt x="3580154" y="6790580"/>
                  <a:pt x="3554163" y="6809014"/>
                  <a:pt x="3523847" y="6809014"/>
                </a:cubicBezTo>
                <a:cubicBezTo>
                  <a:pt x="3483467" y="6809014"/>
                  <a:pt x="3450695" y="6776242"/>
                  <a:pt x="3450695" y="6735862"/>
                </a:cubicBezTo>
                <a:cubicBezTo>
                  <a:pt x="3450695" y="6695482"/>
                  <a:pt x="3483467" y="6662710"/>
                  <a:pt x="3523847" y="6662710"/>
                </a:cubicBezTo>
                <a:cubicBezTo>
                  <a:pt x="3564269" y="6662710"/>
                  <a:pt x="3597000" y="6695482"/>
                  <a:pt x="3597000" y="6735862"/>
                </a:cubicBezTo>
                <a:cubicBezTo>
                  <a:pt x="3597000" y="6745958"/>
                  <a:pt x="3594954" y="6755577"/>
                  <a:pt x="3591254" y="6764328"/>
                </a:cubicBezTo>
                <a:close/>
                <a:moveTo>
                  <a:pt x="3184785" y="7503692"/>
                </a:moveTo>
                <a:cubicBezTo>
                  <a:pt x="3170952" y="7536399"/>
                  <a:pt x="3138566" y="7559347"/>
                  <a:pt x="3100820" y="7559347"/>
                </a:cubicBezTo>
                <a:cubicBezTo>
                  <a:pt x="3100682" y="7559347"/>
                  <a:pt x="3100540" y="7559347"/>
                  <a:pt x="3100402" y="7559347"/>
                </a:cubicBezTo>
                <a:cubicBezTo>
                  <a:pt x="3050303" y="7559348"/>
                  <a:pt x="3009693" y="7518717"/>
                  <a:pt x="3009693" y="7468639"/>
                </a:cubicBezTo>
                <a:cubicBezTo>
                  <a:pt x="3009693" y="7468513"/>
                  <a:pt x="3009692" y="7468347"/>
                  <a:pt x="3009693" y="7468220"/>
                </a:cubicBezTo>
                <a:cubicBezTo>
                  <a:pt x="3009693" y="7417892"/>
                  <a:pt x="3050490" y="7377094"/>
                  <a:pt x="3100819" y="7377095"/>
                </a:cubicBezTo>
                <a:cubicBezTo>
                  <a:pt x="3151145" y="7377094"/>
                  <a:pt x="3191946" y="7417892"/>
                  <a:pt x="3191947" y="7468220"/>
                </a:cubicBezTo>
                <a:cubicBezTo>
                  <a:pt x="3191946" y="7480802"/>
                  <a:pt x="3189396" y="7492789"/>
                  <a:pt x="3184785" y="7503692"/>
                </a:cubicBezTo>
                <a:close/>
                <a:moveTo>
                  <a:pt x="4312639" y="5554139"/>
                </a:moveTo>
                <a:cubicBezTo>
                  <a:pt x="4312639" y="5559238"/>
                  <a:pt x="4308541" y="5563335"/>
                  <a:pt x="4303443" y="5563335"/>
                </a:cubicBezTo>
                <a:cubicBezTo>
                  <a:pt x="4303317" y="5563335"/>
                  <a:pt x="4303149" y="5563335"/>
                  <a:pt x="4303025" y="5563335"/>
                </a:cubicBezTo>
                <a:cubicBezTo>
                  <a:pt x="4297924" y="5563085"/>
                  <a:pt x="4293994" y="5558778"/>
                  <a:pt x="4294246" y="5553721"/>
                </a:cubicBezTo>
                <a:cubicBezTo>
                  <a:pt x="4294245" y="5548663"/>
                  <a:pt x="4298343" y="5544525"/>
                  <a:pt x="4303443" y="5544525"/>
                </a:cubicBezTo>
                <a:cubicBezTo>
                  <a:pt x="4308541" y="5544525"/>
                  <a:pt x="4312639" y="5548663"/>
                  <a:pt x="4312639" y="5553721"/>
                </a:cubicBezTo>
                <a:cubicBezTo>
                  <a:pt x="4312639" y="5553846"/>
                  <a:pt x="4312639" y="5554013"/>
                  <a:pt x="4312639" y="5554139"/>
                </a:cubicBezTo>
                <a:close/>
                <a:moveTo>
                  <a:pt x="3939695" y="6312552"/>
                </a:moveTo>
                <a:cubicBezTo>
                  <a:pt x="3929859" y="6335806"/>
                  <a:pt x="3906832" y="6352125"/>
                  <a:pt x="3879995" y="6352125"/>
                </a:cubicBezTo>
                <a:cubicBezTo>
                  <a:pt x="3844213" y="6352125"/>
                  <a:pt x="3815203" y="6323115"/>
                  <a:pt x="3815203" y="6287333"/>
                </a:cubicBezTo>
                <a:cubicBezTo>
                  <a:pt x="3815203" y="6251552"/>
                  <a:pt x="3844213" y="6222542"/>
                  <a:pt x="3879995" y="6222542"/>
                </a:cubicBezTo>
                <a:cubicBezTo>
                  <a:pt x="3915777" y="6222542"/>
                  <a:pt x="3944787" y="6251552"/>
                  <a:pt x="3944787" y="6287333"/>
                </a:cubicBezTo>
                <a:cubicBezTo>
                  <a:pt x="3944787" y="6296279"/>
                  <a:pt x="3942974" y="6304801"/>
                  <a:pt x="3939695" y="6312552"/>
                </a:cubicBezTo>
                <a:close/>
                <a:moveTo>
                  <a:pt x="3528993" y="7050541"/>
                </a:moveTo>
                <a:cubicBezTo>
                  <a:pt x="3517129" y="7078599"/>
                  <a:pt x="3489351" y="7098280"/>
                  <a:pt x="3456967" y="7098279"/>
                </a:cubicBezTo>
                <a:cubicBezTo>
                  <a:pt x="3456841" y="7098279"/>
                  <a:pt x="3456674" y="7098279"/>
                  <a:pt x="3456549" y="7098279"/>
                </a:cubicBezTo>
                <a:cubicBezTo>
                  <a:pt x="3413619" y="7098279"/>
                  <a:pt x="3378798" y="7063458"/>
                  <a:pt x="3378798" y="7020528"/>
                </a:cubicBezTo>
                <a:cubicBezTo>
                  <a:pt x="3378798" y="7020403"/>
                  <a:pt x="3378798" y="7020236"/>
                  <a:pt x="3378798" y="7020110"/>
                </a:cubicBezTo>
                <a:cubicBezTo>
                  <a:pt x="3378798" y="6976930"/>
                  <a:pt x="3413786" y="6941942"/>
                  <a:pt x="3456967" y="6941942"/>
                </a:cubicBezTo>
                <a:cubicBezTo>
                  <a:pt x="3500147" y="6941942"/>
                  <a:pt x="3535135" y="6976930"/>
                  <a:pt x="3535135" y="7020110"/>
                </a:cubicBezTo>
                <a:cubicBezTo>
                  <a:pt x="3535135" y="7030905"/>
                  <a:pt x="3532948" y="7041188"/>
                  <a:pt x="3528993" y="7050541"/>
                </a:cubicBezTo>
                <a:close/>
                <a:moveTo>
                  <a:pt x="3109283" y="7783729"/>
                </a:moveTo>
                <a:cubicBezTo>
                  <a:pt x="3096601" y="7813750"/>
                  <a:pt x="3066896" y="7834819"/>
                  <a:pt x="3032266" y="7834818"/>
                </a:cubicBezTo>
                <a:cubicBezTo>
                  <a:pt x="3031559" y="7834818"/>
                  <a:pt x="3030853" y="7834860"/>
                  <a:pt x="3030151" y="7834860"/>
                </a:cubicBezTo>
                <a:cubicBezTo>
                  <a:pt x="2985131" y="7834818"/>
                  <a:pt x="2948647" y="7798325"/>
                  <a:pt x="2948663" y="7753306"/>
                </a:cubicBezTo>
                <a:cubicBezTo>
                  <a:pt x="2948647" y="7752636"/>
                  <a:pt x="2948638" y="7751926"/>
                  <a:pt x="2948638" y="7751257"/>
                </a:cubicBezTo>
                <a:cubicBezTo>
                  <a:pt x="2948622" y="7705067"/>
                  <a:pt x="2986042" y="7667613"/>
                  <a:pt x="3032212" y="7667613"/>
                </a:cubicBezTo>
                <a:cubicBezTo>
                  <a:pt x="3078385" y="7667613"/>
                  <a:pt x="3115827" y="7705025"/>
                  <a:pt x="3115843" y="7751174"/>
                </a:cubicBezTo>
                <a:cubicBezTo>
                  <a:pt x="3115846" y="7762721"/>
                  <a:pt x="3113510" y="7773722"/>
                  <a:pt x="3109283" y="7783729"/>
                </a:cubicBezTo>
                <a:close/>
                <a:moveTo>
                  <a:pt x="4249670" y="5847866"/>
                </a:moveTo>
                <a:cubicBezTo>
                  <a:pt x="4246655" y="5850959"/>
                  <a:pt x="4242474" y="5852914"/>
                  <a:pt x="4237813" y="5853018"/>
                </a:cubicBezTo>
                <a:cubicBezTo>
                  <a:pt x="4228493" y="5852809"/>
                  <a:pt x="4221094" y="5845201"/>
                  <a:pt x="4221093" y="5835880"/>
                </a:cubicBezTo>
                <a:cubicBezTo>
                  <a:pt x="4221093" y="5826641"/>
                  <a:pt x="4228576" y="5819159"/>
                  <a:pt x="4237813" y="5819159"/>
                </a:cubicBezTo>
                <a:cubicBezTo>
                  <a:pt x="4247051" y="5819159"/>
                  <a:pt x="4254534" y="5826641"/>
                  <a:pt x="4254535" y="5835880"/>
                </a:cubicBezTo>
                <a:cubicBezTo>
                  <a:pt x="4254534" y="5840540"/>
                  <a:pt x="4252684" y="5844773"/>
                  <a:pt x="4249670" y="5847866"/>
                </a:cubicBezTo>
                <a:close/>
                <a:moveTo>
                  <a:pt x="3881349" y="6598793"/>
                </a:moveTo>
                <a:cubicBezTo>
                  <a:pt x="3870239" y="6625046"/>
                  <a:pt x="3844233" y="6643480"/>
                  <a:pt x="3813948" y="6643480"/>
                </a:cubicBezTo>
                <a:cubicBezTo>
                  <a:pt x="3773527" y="6643480"/>
                  <a:pt x="3740796" y="6610708"/>
                  <a:pt x="3740796" y="6570328"/>
                </a:cubicBezTo>
                <a:cubicBezTo>
                  <a:pt x="3740796" y="6529948"/>
                  <a:pt x="3773527" y="6497176"/>
                  <a:pt x="3813948" y="6497176"/>
                </a:cubicBezTo>
                <a:cubicBezTo>
                  <a:pt x="3854329" y="6497176"/>
                  <a:pt x="3887101" y="6529948"/>
                  <a:pt x="3887101" y="6570328"/>
                </a:cubicBezTo>
                <a:cubicBezTo>
                  <a:pt x="3887101" y="6580424"/>
                  <a:pt x="3885053" y="6590043"/>
                  <a:pt x="3881349" y="6598793"/>
                </a:cubicBezTo>
                <a:close/>
                <a:moveTo>
                  <a:pt x="3470459" y="7336292"/>
                </a:moveTo>
                <a:cubicBezTo>
                  <a:pt x="3457185" y="7367290"/>
                  <a:pt x="3426336" y="7388954"/>
                  <a:pt x="3390502" y="7388797"/>
                </a:cubicBezTo>
                <a:cubicBezTo>
                  <a:pt x="3343994" y="7388589"/>
                  <a:pt x="3305964" y="7351678"/>
                  <a:pt x="3304392" y="7305194"/>
                </a:cubicBezTo>
                <a:cubicBezTo>
                  <a:pt x="3304354" y="7304107"/>
                  <a:pt x="3304337" y="7302979"/>
                  <a:pt x="3304341" y="7301893"/>
                </a:cubicBezTo>
                <a:cubicBezTo>
                  <a:pt x="3304547" y="7254113"/>
                  <a:pt x="3343450" y="7215531"/>
                  <a:pt x="3391238" y="7215741"/>
                </a:cubicBezTo>
                <a:cubicBezTo>
                  <a:pt x="3439034" y="7215950"/>
                  <a:pt x="3477616" y="7254867"/>
                  <a:pt x="3477407" y="7302644"/>
                </a:cubicBezTo>
                <a:cubicBezTo>
                  <a:pt x="3477355" y="7314589"/>
                  <a:pt x="3474883" y="7325959"/>
                  <a:pt x="3470459" y="7336292"/>
                </a:cubicBezTo>
                <a:close/>
                <a:moveTo>
                  <a:pt x="4603157" y="5380245"/>
                </a:moveTo>
                <a:cubicBezTo>
                  <a:pt x="4603157" y="5383255"/>
                  <a:pt x="4600733" y="5385680"/>
                  <a:pt x="4597723" y="5385680"/>
                </a:cubicBezTo>
                <a:cubicBezTo>
                  <a:pt x="4594713" y="5385680"/>
                  <a:pt x="4592289" y="5383255"/>
                  <a:pt x="4592289" y="5380245"/>
                </a:cubicBezTo>
                <a:cubicBezTo>
                  <a:pt x="4592289" y="5377235"/>
                  <a:pt x="4594713" y="5374812"/>
                  <a:pt x="4597723" y="5374812"/>
                </a:cubicBezTo>
                <a:cubicBezTo>
                  <a:pt x="4600733" y="5374812"/>
                  <a:pt x="4603157" y="5377235"/>
                  <a:pt x="4603157" y="5380245"/>
                </a:cubicBezTo>
                <a:close/>
                <a:moveTo>
                  <a:pt x="3053971" y="8073722"/>
                </a:moveTo>
                <a:cubicBezTo>
                  <a:pt x="3039543" y="8107423"/>
                  <a:pt x="3006010" y="8130959"/>
                  <a:pt x="2967054" y="8130771"/>
                </a:cubicBezTo>
                <a:cubicBezTo>
                  <a:pt x="2915342" y="8130771"/>
                  <a:pt x="2873419" y="8088844"/>
                  <a:pt x="2873419" y="8037135"/>
                </a:cubicBezTo>
                <a:cubicBezTo>
                  <a:pt x="2873419" y="8036843"/>
                  <a:pt x="2873419" y="8036593"/>
                  <a:pt x="2873419" y="8036301"/>
                </a:cubicBezTo>
                <a:cubicBezTo>
                  <a:pt x="2873650" y="7984340"/>
                  <a:pt x="2915945" y="7942455"/>
                  <a:pt x="2967891" y="7942665"/>
                </a:cubicBezTo>
                <a:cubicBezTo>
                  <a:pt x="3019832" y="7942916"/>
                  <a:pt x="3061756" y="7985176"/>
                  <a:pt x="3061525" y="8037135"/>
                </a:cubicBezTo>
                <a:cubicBezTo>
                  <a:pt x="3061467" y="8050126"/>
                  <a:pt x="3058780" y="8062489"/>
                  <a:pt x="3053971" y="8073722"/>
                </a:cubicBezTo>
                <a:close/>
                <a:moveTo>
                  <a:pt x="4196066" y="6140433"/>
                </a:moveTo>
                <a:cubicBezTo>
                  <a:pt x="4190015" y="6146338"/>
                  <a:pt x="4181718" y="6149932"/>
                  <a:pt x="4172604" y="6149807"/>
                </a:cubicBezTo>
                <a:cubicBezTo>
                  <a:pt x="4154547" y="6149598"/>
                  <a:pt x="4140000" y="6134842"/>
                  <a:pt x="4139999" y="6116784"/>
                </a:cubicBezTo>
                <a:cubicBezTo>
                  <a:pt x="4140000" y="6116659"/>
                  <a:pt x="4140000" y="6116492"/>
                  <a:pt x="4139999" y="6116366"/>
                </a:cubicBezTo>
                <a:cubicBezTo>
                  <a:pt x="4140250" y="6098140"/>
                  <a:pt x="4155216" y="6083552"/>
                  <a:pt x="4173441" y="6083760"/>
                </a:cubicBezTo>
                <a:cubicBezTo>
                  <a:pt x="4191666" y="6084012"/>
                  <a:pt x="4206255" y="6098977"/>
                  <a:pt x="4206045" y="6117202"/>
                </a:cubicBezTo>
                <a:cubicBezTo>
                  <a:pt x="4205920" y="6126315"/>
                  <a:pt x="4202116" y="6134529"/>
                  <a:pt x="4196066" y="6140433"/>
                </a:cubicBezTo>
                <a:close/>
                <a:moveTo>
                  <a:pt x="3815721" y="6880534"/>
                </a:moveTo>
                <a:cubicBezTo>
                  <a:pt x="3804611" y="6906787"/>
                  <a:pt x="3778605" y="6925221"/>
                  <a:pt x="3748320" y="6925221"/>
                </a:cubicBezTo>
                <a:cubicBezTo>
                  <a:pt x="3707899" y="6925221"/>
                  <a:pt x="3675168" y="6892449"/>
                  <a:pt x="3675168" y="6852069"/>
                </a:cubicBezTo>
                <a:cubicBezTo>
                  <a:pt x="3675168" y="6811689"/>
                  <a:pt x="3707899" y="6778917"/>
                  <a:pt x="3748320" y="6778917"/>
                </a:cubicBezTo>
                <a:cubicBezTo>
                  <a:pt x="3788701" y="6778917"/>
                  <a:pt x="3821473" y="6811690"/>
                  <a:pt x="3821473" y="6852070"/>
                </a:cubicBezTo>
                <a:cubicBezTo>
                  <a:pt x="3821473" y="6862165"/>
                  <a:pt x="3819425" y="6871784"/>
                  <a:pt x="3815721" y="6880534"/>
                </a:cubicBezTo>
                <a:close/>
                <a:moveTo>
                  <a:pt x="2978042" y="8351425"/>
                </a:moveTo>
                <a:cubicBezTo>
                  <a:pt x="2965350" y="8381434"/>
                  <a:pt x="2935639" y="8402478"/>
                  <a:pt x="2901010" y="8402478"/>
                </a:cubicBezTo>
                <a:cubicBezTo>
                  <a:pt x="2854836" y="8402478"/>
                  <a:pt x="2817407" y="8365066"/>
                  <a:pt x="2817407" y="8318875"/>
                </a:cubicBezTo>
                <a:cubicBezTo>
                  <a:pt x="2817406" y="8272686"/>
                  <a:pt x="2854836" y="8235273"/>
                  <a:pt x="2901010" y="8235273"/>
                </a:cubicBezTo>
                <a:cubicBezTo>
                  <a:pt x="2947183" y="8235274"/>
                  <a:pt x="2984612" y="8272685"/>
                  <a:pt x="2984612" y="8318876"/>
                </a:cubicBezTo>
                <a:cubicBezTo>
                  <a:pt x="2984612" y="8330424"/>
                  <a:pt x="2982272" y="8341423"/>
                  <a:pt x="2978042" y="8351425"/>
                </a:cubicBezTo>
                <a:close/>
                <a:moveTo>
                  <a:pt x="2842068" y="8602289"/>
                </a:moveTo>
                <a:cubicBezTo>
                  <a:pt x="2842068" y="8605968"/>
                  <a:pt x="2839076" y="8608977"/>
                  <a:pt x="2835380" y="8608977"/>
                </a:cubicBezTo>
                <a:cubicBezTo>
                  <a:pt x="2831685" y="8608978"/>
                  <a:pt x="2828692" y="8605968"/>
                  <a:pt x="2828692" y="8602289"/>
                </a:cubicBezTo>
                <a:cubicBezTo>
                  <a:pt x="2828692" y="8598610"/>
                  <a:pt x="2831685" y="8595602"/>
                  <a:pt x="2835380" y="8595601"/>
                </a:cubicBezTo>
                <a:cubicBezTo>
                  <a:pt x="2839076" y="8595601"/>
                  <a:pt x="2842068" y="8598610"/>
                  <a:pt x="2842068" y="8602289"/>
                </a:cubicBezTo>
                <a:close/>
                <a:moveTo>
                  <a:pt x="3408840" y="7621571"/>
                </a:moveTo>
                <a:cubicBezTo>
                  <a:pt x="3395007" y="7654277"/>
                  <a:pt x="3362621" y="7677226"/>
                  <a:pt x="3324875" y="7677225"/>
                </a:cubicBezTo>
                <a:cubicBezTo>
                  <a:pt x="3324595" y="7677225"/>
                  <a:pt x="3324315" y="7677225"/>
                  <a:pt x="3324035" y="7677225"/>
                </a:cubicBezTo>
                <a:cubicBezTo>
                  <a:pt x="3273940" y="7676975"/>
                  <a:pt x="3233518" y="7636178"/>
                  <a:pt x="3233747" y="7586100"/>
                </a:cubicBezTo>
                <a:cubicBezTo>
                  <a:pt x="3233748" y="7535770"/>
                  <a:pt x="3274546" y="7494972"/>
                  <a:pt x="3324875" y="7494973"/>
                </a:cubicBezTo>
                <a:cubicBezTo>
                  <a:pt x="3375204" y="7494973"/>
                  <a:pt x="3416002" y="7535770"/>
                  <a:pt x="3416001" y="7586100"/>
                </a:cubicBezTo>
                <a:cubicBezTo>
                  <a:pt x="3416001" y="7598682"/>
                  <a:pt x="3413451" y="7610669"/>
                  <a:pt x="3408840" y="7621571"/>
                </a:cubicBezTo>
                <a:close/>
                <a:moveTo>
                  <a:pt x="4545592" y="5670049"/>
                </a:moveTo>
                <a:cubicBezTo>
                  <a:pt x="4542567" y="5673074"/>
                  <a:pt x="4538387" y="5674945"/>
                  <a:pt x="4533768" y="5674945"/>
                </a:cubicBezTo>
                <a:cubicBezTo>
                  <a:pt x="4533642" y="5674946"/>
                  <a:pt x="4533476" y="5674945"/>
                  <a:pt x="4533350" y="5674945"/>
                </a:cubicBezTo>
                <a:cubicBezTo>
                  <a:pt x="4524112" y="5674945"/>
                  <a:pt x="4516630" y="5667463"/>
                  <a:pt x="4516630" y="5658224"/>
                </a:cubicBezTo>
                <a:cubicBezTo>
                  <a:pt x="4516337" y="5656468"/>
                  <a:pt x="4516337" y="5654671"/>
                  <a:pt x="4516630" y="5652874"/>
                </a:cubicBezTo>
                <a:cubicBezTo>
                  <a:pt x="4518093" y="5643553"/>
                  <a:pt x="4526871" y="5637157"/>
                  <a:pt x="4536234" y="5638619"/>
                </a:cubicBezTo>
                <a:cubicBezTo>
                  <a:pt x="4545598" y="5640082"/>
                  <a:pt x="4551951" y="5648861"/>
                  <a:pt x="4550488" y="5658224"/>
                </a:cubicBezTo>
                <a:cubicBezTo>
                  <a:pt x="4550489" y="5662843"/>
                  <a:pt x="4548618" y="5667023"/>
                  <a:pt x="4545592" y="5670049"/>
                </a:cubicBezTo>
                <a:close/>
                <a:moveTo>
                  <a:pt x="4139556" y="6428177"/>
                </a:moveTo>
                <a:cubicBezTo>
                  <a:pt x="4131535" y="6436199"/>
                  <a:pt x="4120458" y="6441163"/>
                  <a:pt x="4108231" y="6441162"/>
                </a:cubicBezTo>
                <a:cubicBezTo>
                  <a:pt x="4106643" y="6441246"/>
                  <a:pt x="4105054" y="6441246"/>
                  <a:pt x="4103508" y="6441205"/>
                </a:cubicBezTo>
                <a:cubicBezTo>
                  <a:pt x="4080433" y="6439992"/>
                  <a:pt x="4062710" y="6420345"/>
                  <a:pt x="4063922" y="6397271"/>
                </a:cubicBezTo>
                <a:cubicBezTo>
                  <a:pt x="4063922" y="6397145"/>
                  <a:pt x="4063922" y="6396978"/>
                  <a:pt x="4063922" y="6396853"/>
                </a:cubicBezTo>
                <a:cubicBezTo>
                  <a:pt x="4063922" y="6372399"/>
                  <a:pt x="4083736" y="6352544"/>
                  <a:pt x="4108231" y="6352544"/>
                </a:cubicBezTo>
                <a:cubicBezTo>
                  <a:pt x="4132685" y="6352544"/>
                  <a:pt x="4152541" y="6372399"/>
                  <a:pt x="4152541" y="6396853"/>
                </a:cubicBezTo>
                <a:cubicBezTo>
                  <a:pt x="4152540" y="6409080"/>
                  <a:pt x="4147577" y="6420157"/>
                  <a:pt x="4139556" y="6428177"/>
                </a:cubicBezTo>
                <a:close/>
                <a:moveTo>
                  <a:pt x="3757096" y="7164053"/>
                </a:moveTo>
                <a:cubicBezTo>
                  <a:pt x="3744977" y="7192710"/>
                  <a:pt x="3716605" y="7212813"/>
                  <a:pt x="3683530" y="7212813"/>
                </a:cubicBezTo>
                <a:cubicBezTo>
                  <a:pt x="3683237" y="7212814"/>
                  <a:pt x="3682987" y="7212814"/>
                  <a:pt x="3682694" y="7212813"/>
                </a:cubicBezTo>
                <a:cubicBezTo>
                  <a:pt x="3638843" y="7212564"/>
                  <a:pt x="3603439" y="7176823"/>
                  <a:pt x="3603688" y="7132973"/>
                </a:cubicBezTo>
                <a:cubicBezTo>
                  <a:pt x="3603689" y="7088873"/>
                  <a:pt x="3639430" y="7053133"/>
                  <a:pt x="3683530" y="7053133"/>
                </a:cubicBezTo>
                <a:cubicBezTo>
                  <a:pt x="3727630" y="7053133"/>
                  <a:pt x="3763369" y="7088874"/>
                  <a:pt x="3763369" y="7132974"/>
                </a:cubicBezTo>
                <a:cubicBezTo>
                  <a:pt x="3763369" y="7143999"/>
                  <a:pt x="3761135" y="7154501"/>
                  <a:pt x="3757096" y="7164053"/>
                </a:cubicBezTo>
                <a:close/>
                <a:moveTo>
                  <a:pt x="3345392" y="7904520"/>
                </a:moveTo>
                <a:cubicBezTo>
                  <a:pt x="3331091" y="7937920"/>
                  <a:pt x="3297858" y="7961245"/>
                  <a:pt x="3259247" y="7961058"/>
                </a:cubicBezTo>
                <a:cubicBezTo>
                  <a:pt x="3207995" y="7961058"/>
                  <a:pt x="3166448" y="7919506"/>
                  <a:pt x="3166448" y="7868258"/>
                </a:cubicBezTo>
                <a:cubicBezTo>
                  <a:pt x="3166448" y="7867965"/>
                  <a:pt x="3166448" y="7867715"/>
                  <a:pt x="3166448" y="7867421"/>
                </a:cubicBezTo>
                <a:cubicBezTo>
                  <a:pt x="3166678" y="7815923"/>
                  <a:pt x="3208601" y="7774414"/>
                  <a:pt x="3260083" y="7774623"/>
                </a:cubicBezTo>
                <a:cubicBezTo>
                  <a:pt x="3311561" y="7774874"/>
                  <a:pt x="3353112" y="7816760"/>
                  <a:pt x="3352882" y="7868258"/>
                </a:cubicBezTo>
                <a:cubicBezTo>
                  <a:pt x="3352823" y="7881133"/>
                  <a:pt x="3350159" y="7893386"/>
                  <a:pt x="3345392" y="7904520"/>
                </a:cubicBezTo>
                <a:close/>
                <a:moveTo>
                  <a:pt x="4486359" y="5953587"/>
                </a:moveTo>
                <a:cubicBezTo>
                  <a:pt x="4482121" y="5957825"/>
                  <a:pt x="4476269" y="5960448"/>
                  <a:pt x="4469811" y="5960448"/>
                </a:cubicBezTo>
                <a:cubicBezTo>
                  <a:pt x="4456895" y="5960448"/>
                  <a:pt x="4446402" y="5949956"/>
                  <a:pt x="4446403" y="5937038"/>
                </a:cubicBezTo>
                <a:cubicBezTo>
                  <a:pt x="4446402" y="5924123"/>
                  <a:pt x="4456894" y="5913631"/>
                  <a:pt x="4469812" y="5913631"/>
                </a:cubicBezTo>
                <a:cubicBezTo>
                  <a:pt x="4482728" y="5913631"/>
                  <a:pt x="4493220" y="5924123"/>
                  <a:pt x="4493220" y="5937039"/>
                </a:cubicBezTo>
                <a:cubicBezTo>
                  <a:pt x="4493220" y="5943497"/>
                  <a:pt x="4490596" y="5949350"/>
                  <a:pt x="4486359" y="5953587"/>
                </a:cubicBezTo>
                <a:close/>
                <a:moveTo>
                  <a:pt x="4101364" y="6700514"/>
                </a:moveTo>
                <a:cubicBezTo>
                  <a:pt x="4091987" y="6723076"/>
                  <a:pt x="4069814" y="6739018"/>
                  <a:pt x="4043856" y="6739206"/>
                </a:cubicBezTo>
                <a:cubicBezTo>
                  <a:pt x="4043730" y="6739206"/>
                  <a:pt x="4043564" y="6739206"/>
                  <a:pt x="4043438" y="6739206"/>
                </a:cubicBezTo>
                <a:cubicBezTo>
                  <a:pt x="4008826" y="6739206"/>
                  <a:pt x="3980736" y="6711115"/>
                  <a:pt x="3980736" y="6676504"/>
                </a:cubicBezTo>
                <a:cubicBezTo>
                  <a:pt x="3980736" y="6642017"/>
                  <a:pt x="4008576" y="6614053"/>
                  <a:pt x="4043020" y="6613802"/>
                </a:cubicBezTo>
                <a:cubicBezTo>
                  <a:pt x="4077632" y="6613593"/>
                  <a:pt x="4105889" y="6641474"/>
                  <a:pt x="4106140" y="6676085"/>
                </a:cubicBezTo>
                <a:cubicBezTo>
                  <a:pt x="4106192" y="6684738"/>
                  <a:pt x="4104489" y="6692994"/>
                  <a:pt x="4101364" y="6700514"/>
                </a:cubicBezTo>
                <a:close/>
                <a:moveTo>
                  <a:pt x="4837245" y="5469282"/>
                </a:moveTo>
                <a:cubicBezTo>
                  <a:pt x="4837245" y="5470662"/>
                  <a:pt x="4836116" y="5471790"/>
                  <a:pt x="4834737" y="5471790"/>
                </a:cubicBezTo>
                <a:cubicBezTo>
                  <a:pt x="4833274" y="5471790"/>
                  <a:pt x="4832020" y="5470745"/>
                  <a:pt x="4831811" y="5469282"/>
                </a:cubicBezTo>
                <a:cubicBezTo>
                  <a:pt x="4831811" y="5467652"/>
                  <a:pt x="4833107" y="5466356"/>
                  <a:pt x="4834737" y="5466356"/>
                </a:cubicBezTo>
                <a:cubicBezTo>
                  <a:pt x="4836200" y="5466565"/>
                  <a:pt x="4837245" y="5467819"/>
                  <a:pt x="4837245" y="5469282"/>
                </a:cubicBezTo>
                <a:close/>
                <a:moveTo>
                  <a:pt x="3701449" y="7448931"/>
                </a:moveTo>
                <a:cubicBezTo>
                  <a:pt x="3687616" y="7481638"/>
                  <a:pt x="3655230" y="7504587"/>
                  <a:pt x="3617484" y="7504587"/>
                </a:cubicBezTo>
                <a:cubicBezTo>
                  <a:pt x="3567154" y="7504587"/>
                  <a:pt x="3526356" y="7463789"/>
                  <a:pt x="3526357" y="7413459"/>
                </a:cubicBezTo>
                <a:cubicBezTo>
                  <a:pt x="3526357" y="7363132"/>
                  <a:pt x="3567155" y="7322334"/>
                  <a:pt x="3617484" y="7322334"/>
                </a:cubicBezTo>
                <a:cubicBezTo>
                  <a:pt x="3667813" y="7322334"/>
                  <a:pt x="3708611" y="7363132"/>
                  <a:pt x="3708611" y="7413459"/>
                </a:cubicBezTo>
                <a:cubicBezTo>
                  <a:pt x="3708610" y="7426042"/>
                  <a:pt x="3706060" y="7438029"/>
                  <a:pt x="3701449" y="7448931"/>
                </a:cubicBezTo>
                <a:close/>
                <a:moveTo>
                  <a:pt x="3278002" y="8184634"/>
                </a:moveTo>
                <a:cubicBezTo>
                  <a:pt x="3264168" y="8217341"/>
                  <a:pt x="3231782" y="8240289"/>
                  <a:pt x="3194036" y="8240289"/>
                </a:cubicBezTo>
                <a:cubicBezTo>
                  <a:pt x="3143803" y="8240082"/>
                  <a:pt x="3103139" y="8199409"/>
                  <a:pt x="3102909" y="8149163"/>
                </a:cubicBezTo>
                <a:cubicBezTo>
                  <a:pt x="3102909" y="8098834"/>
                  <a:pt x="3143707" y="8058036"/>
                  <a:pt x="3194036" y="8058037"/>
                </a:cubicBezTo>
                <a:cubicBezTo>
                  <a:pt x="3244364" y="8058037"/>
                  <a:pt x="3285163" y="8098834"/>
                  <a:pt x="3285163" y="8149163"/>
                </a:cubicBezTo>
                <a:cubicBezTo>
                  <a:pt x="3285163" y="8161746"/>
                  <a:pt x="3282613" y="8173732"/>
                  <a:pt x="3278002" y="8184634"/>
                </a:cubicBezTo>
                <a:close/>
                <a:moveTo>
                  <a:pt x="4435827" y="6242899"/>
                </a:moveTo>
                <a:cubicBezTo>
                  <a:pt x="4428261" y="6250466"/>
                  <a:pt x="4417810" y="6255148"/>
                  <a:pt x="4406273" y="6255147"/>
                </a:cubicBezTo>
                <a:cubicBezTo>
                  <a:pt x="4383200" y="6255147"/>
                  <a:pt x="4364473" y="6236420"/>
                  <a:pt x="4364472" y="6213347"/>
                </a:cubicBezTo>
                <a:cubicBezTo>
                  <a:pt x="4364473" y="6190272"/>
                  <a:pt x="4383200" y="6171545"/>
                  <a:pt x="4406274" y="6171545"/>
                </a:cubicBezTo>
                <a:cubicBezTo>
                  <a:pt x="4429348" y="6171545"/>
                  <a:pt x="4448076" y="6190272"/>
                  <a:pt x="4448076" y="6213346"/>
                </a:cubicBezTo>
                <a:cubicBezTo>
                  <a:pt x="4448076" y="6224883"/>
                  <a:pt x="4443394" y="6235334"/>
                  <a:pt x="4435827" y="6242899"/>
                </a:cubicBezTo>
                <a:close/>
                <a:moveTo>
                  <a:pt x="4042650" y="6982007"/>
                </a:moveTo>
                <a:cubicBezTo>
                  <a:pt x="4032245" y="7006614"/>
                  <a:pt x="4007885" y="7023873"/>
                  <a:pt x="3979481" y="7023873"/>
                </a:cubicBezTo>
                <a:cubicBezTo>
                  <a:pt x="3941609" y="7023873"/>
                  <a:pt x="3910927" y="6993189"/>
                  <a:pt x="3910927" y="6955318"/>
                </a:cubicBezTo>
                <a:cubicBezTo>
                  <a:pt x="3910927" y="6917446"/>
                  <a:pt x="3941609" y="6886765"/>
                  <a:pt x="3979481" y="6886765"/>
                </a:cubicBezTo>
                <a:cubicBezTo>
                  <a:pt x="4017353" y="6886765"/>
                  <a:pt x="4048036" y="6917447"/>
                  <a:pt x="4048036" y="6955319"/>
                </a:cubicBezTo>
                <a:cubicBezTo>
                  <a:pt x="4048036" y="6964786"/>
                  <a:pt x="4046119" y="6973805"/>
                  <a:pt x="4042650" y="6982007"/>
                </a:cubicBezTo>
                <a:close/>
                <a:moveTo>
                  <a:pt x="3071139" y="8710136"/>
                </a:moveTo>
                <a:cubicBezTo>
                  <a:pt x="3070919" y="8713649"/>
                  <a:pt x="3067988" y="8716408"/>
                  <a:pt x="3064451" y="8716408"/>
                </a:cubicBezTo>
                <a:cubicBezTo>
                  <a:pt x="3060915" y="8716408"/>
                  <a:pt x="3057985" y="8713649"/>
                  <a:pt x="3057763" y="8710136"/>
                </a:cubicBezTo>
                <a:cubicBezTo>
                  <a:pt x="3057763" y="8706459"/>
                  <a:pt x="3060756" y="8703450"/>
                  <a:pt x="3064451" y="8703450"/>
                </a:cubicBezTo>
                <a:cubicBezTo>
                  <a:pt x="3068146" y="8703450"/>
                  <a:pt x="3071139" y="8706459"/>
                  <a:pt x="3071139" y="8710136"/>
                </a:cubicBezTo>
                <a:close/>
                <a:moveTo>
                  <a:pt x="3640086" y="7729790"/>
                </a:moveTo>
                <a:cubicBezTo>
                  <a:pt x="3625786" y="7763191"/>
                  <a:pt x="3592569" y="7786516"/>
                  <a:pt x="3553945" y="7786328"/>
                </a:cubicBezTo>
                <a:cubicBezTo>
                  <a:pt x="3502697" y="7786327"/>
                  <a:pt x="3461146" y="7744777"/>
                  <a:pt x="3461146" y="7693528"/>
                </a:cubicBezTo>
                <a:cubicBezTo>
                  <a:pt x="3461146" y="7693236"/>
                  <a:pt x="3461146" y="7692986"/>
                  <a:pt x="3461146" y="7692692"/>
                </a:cubicBezTo>
                <a:cubicBezTo>
                  <a:pt x="3461397" y="7641193"/>
                  <a:pt x="3503282" y="7599685"/>
                  <a:pt x="3554782" y="7599894"/>
                </a:cubicBezTo>
                <a:cubicBezTo>
                  <a:pt x="3606281" y="7600144"/>
                  <a:pt x="3647789" y="7642029"/>
                  <a:pt x="3647580" y="7693528"/>
                </a:cubicBezTo>
                <a:cubicBezTo>
                  <a:pt x="3647518" y="7706403"/>
                  <a:pt x="3644853" y="7718656"/>
                  <a:pt x="3640086" y="7729790"/>
                </a:cubicBezTo>
                <a:close/>
                <a:moveTo>
                  <a:pt x="4783843" y="5757152"/>
                </a:moveTo>
                <a:cubicBezTo>
                  <a:pt x="4780666" y="5760178"/>
                  <a:pt x="4776340" y="5761996"/>
                  <a:pt x="4771616" y="5761891"/>
                </a:cubicBezTo>
                <a:cubicBezTo>
                  <a:pt x="4771323" y="5761891"/>
                  <a:pt x="4771030" y="5761891"/>
                  <a:pt x="4770780" y="5761891"/>
                </a:cubicBezTo>
                <a:cubicBezTo>
                  <a:pt x="4761750" y="5761641"/>
                  <a:pt x="4754644" y="5754158"/>
                  <a:pt x="4754896" y="5745170"/>
                </a:cubicBezTo>
                <a:cubicBezTo>
                  <a:pt x="4754896" y="5744879"/>
                  <a:pt x="4754896" y="5744628"/>
                  <a:pt x="4754896" y="5744335"/>
                </a:cubicBezTo>
                <a:cubicBezTo>
                  <a:pt x="4755104" y="5734888"/>
                  <a:pt x="4762963" y="5727405"/>
                  <a:pt x="4772452" y="5727615"/>
                </a:cubicBezTo>
                <a:cubicBezTo>
                  <a:pt x="4781899" y="5727865"/>
                  <a:pt x="4789381" y="5735723"/>
                  <a:pt x="4789172" y="5745170"/>
                </a:cubicBezTo>
                <a:cubicBezTo>
                  <a:pt x="4789047" y="5749894"/>
                  <a:pt x="4787020" y="5754126"/>
                  <a:pt x="4783843" y="5757152"/>
                </a:cubicBezTo>
                <a:close/>
                <a:moveTo>
                  <a:pt x="3222322" y="8469251"/>
                </a:moveTo>
                <a:cubicBezTo>
                  <a:pt x="3206877" y="8505350"/>
                  <a:pt x="3170972" y="8530580"/>
                  <a:pt x="3129243" y="8530391"/>
                </a:cubicBezTo>
                <a:cubicBezTo>
                  <a:pt x="3073932" y="8530182"/>
                  <a:pt x="3029150" y="8485372"/>
                  <a:pt x="3028920" y="8430069"/>
                </a:cubicBezTo>
                <a:cubicBezTo>
                  <a:pt x="3028920" y="8429776"/>
                  <a:pt x="3028920" y="8429525"/>
                  <a:pt x="3028920" y="8429233"/>
                </a:cubicBezTo>
                <a:cubicBezTo>
                  <a:pt x="3029150" y="8373595"/>
                  <a:pt x="3074442" y="8328700"/>
                  <a:pt x="3130079" y="8328909"/>
                </a:cubicBezTo>
                <a:cubicBezTo>
                  <a:pt x="3185717" y="8329160"/>
                  <a:pt x="3230632" y="8374431"/>
                  <a:pt x="3230402" y="8430069"/>
                </a:cubicBezTo>
                <a:cubicBezTo>
                  <a:pt x="3230344" y="8443978"/>
                  <a:pt x="3227469" y="8457219"/>
                  <a:pt x="3222322" y="8469251"/>
                </a:cubicBezTo>
                <a:close/>
                <a:moveTo>
                  <a:pt x="4392036" y="6512988"/>
                </a:moveTo>
                <a:cubicBezTo>
                  <a:pt x="4389328" y="6519389"/>
                  <a:pt x="4385411" y="6525154"/>
                  <a:pt x="4380570" y="6529995"/>
                </a:cubicBezTo>
                <a:cubicBezTo>
                  <a:pt x="4370888" y="6539678"/>
                  <a:pt x="4357511" y="6545665"/>
                  <a:pt x="4342735" y="6545665"/>
                </a:cubicBezTo>
                <a:cubicBezTo>
                  <a:pt x="4313181" y="6545665"/>
                  <a:pt x="4289229" y="6521713"/>
                  <a:pt x="4289229" y="6492160"/>
                </a:cubicBezTo>
                <a:cubicBezTo>
                  <a:pt x="4289229" y="6462607"/>
                  <a:pt x="4313181" y="6438655"/>
                  <a:pt x="4342735" y="6438655"/>
                </a:cubicBezTo>
                <a:cubicBezTo>
                  <a:pt x="4372288" y="6438655"/>
                  <a:pt x="4396240" y="6462607"/>
                  <a:pt x="4396240" y="6492159"/>
                </a:cubicBezTo>
                <a:cubicBezTo>
                  <a:pt x="4396240" y="6499548"/>
                  <a:pt x="4394743" y="6506587"/>
                  <a:pt x="4392036" y="6512988"/>
                </a:cubicBezTo>
                <a:close/>
                <a:moveTo>
                  <a:pt x="3989093" y="7264794"/>
                </a:moveTo>
                <a:cubicBezTo>
                  <a:pt x="3976974" y="7293451"/>
                  <a:pt x="3948601" y="7313555"/>
                  <a:pt x="3915525" y="7313555"/>
                </a:cubicBezTo>
                <a:cubicBezTo>
                  <a:pt x="3871425" y="7313555"/>
                  <a:pt x="3835685" y="7277815"/>
                  <a:pt x="3835685" y="7233715"/>
                </a:cubicBezTo>
                <a:cubicBezTo>
                  <a:pt x="3835686" y="7189614"/>
                  <a:pt x="3871425" y="7153875"/>
                  <a:pt x="3915525" y="7153875"/>
                </a:cubicBezTo>
                <a:cubicBezTo>
                  <a:pt x="3959627" y="7153875"/>
                  <a:pt x="3995367" y="7189615"/>
                  <a:pt x="3995366" y="7233715"/>
                </a:cubicBezTo>
                <a:cubicBezTo>
                  <a:pt x="3995366" y="7244740"/>
                  <a:pt x="3993133" y="7255242"/>
                  <a:pt x="3989093" y="7264794"/>
                </a:cubicBezTo>
                <a:close/>
                <a:moveTo>
                  <a:pt x="3579741" y="8010716"/>
                </a:moveTo>
                <a:cubicBezTo>
                  <a:pt x="3564955" y="8045673"/>
                  <a:pt x="3530341" y="8070201"/>
                  <a:pt x="3489998" y="8070201"/>
                </a:cubicBezTo>
                <a:cubicBezTo>
                  <a:pt x="3436207" y="8070201"/>
                  <a:pt x="3392601" y="8026595"/>
                  <a:pt x="3392600" y="7972804"/>
                </a:cubicBezTo>
                <a:cubicBezTo>
                  <a:pt x="3392601" y="7919014"/>
                  <a:pt x="3436207" y="7875407"/>
                  <a:pt x="3489998" y="7875407"/>
                </a:cubicBezTo>
                <a:cubicBezTo>
                  <a:pt x="3543789" y="7875407"/>
                  <a:pt x="3587395" y="7919014"/>
                  <a:pt x="3587395" y="7972804"/>
                </a:cubicBezTo>
                <a:cubicBezTo>
                  <a:pt x="3587395" y="7986251"/>
                  <a:pt x="3584670" y="7999063"/>
                  <a:pt x="3579741" y="8010716"/>
                </a:cubicBezTo>
                <a:close/>
                <a:moveTo>
                  <a:pt x="4725636" y="6037780"/>
                </a:moveTo>
                <a:cubicBezTo>
                  <a:pt x="4721246" y="6042169"/>
                  <a:pt x="4715186" y="6044886"/>
                  <a:pt x="4708498" y="6044886"/>
                </a:cubicBezTo>
                <a:cubicBezTo>
                  <a:pt x="4695121" y="6044885"/>
                  <a:pt x="4684253" y="6034017"/>
                  <a:pt x="4684253" y="6020641"/>
                </a:cubicBezTo>
                <a:cubicBezTo>
                  <a:pt x="4684253" y="6007264"/>
                  <a:pt x="4695120" y="5996397"/>
                  <a:pt x="4708498" y="5996396"/>
                </a:cubicBezTo>
                <a:cubicBezTo>
                  <a:pt x="4721874" y="5996396"/>
                  <a:pt x="4732742" y="6007265"/>
                  <a:pt x="4732742" y="6020642"/>
                </a:cubicBezTo>
                <a:cubicBezTo>
                  <a:pt x="4732742" y="6027330"/>
                  <a:pt x="4730025" y="6033390"/>
                  <a:pt x="4725636" y="6037780"/>
                </a:cubicBezTo>
                <a:close/>
                <a:moveTo>
                  <a:pt x="4339667" y="6794428"/>
                </a:moveTo>
                <a:cubicBezTo>
                  <a:pt x="4329703" y="6817983"/>
                  <a:pt x="4306379" y="6834513"/>
                  <a:pt x="4279197" y="6834513"/>
                </a:cubicBezTo>
                <a:cubicBezTo>
                  <a:pt x="4242955" y="6834513"/>
                  <a:pt x="4213569" y="6805126"/>
                  <a:pt x="4213569" y="6768884"/>
                </a:cubicBezTo>
                <a:cubicBezTo>
                  <a:pt x="4213569" y="6732643"/>
                  <a:pt x="4242955" y="6703257"/>
                  <a:pt x="4279197" y="6703257"/>
                </a:cubicBezTo>
                <a:cubicBezTo>
                  <a:pt x="4315439" y="6703257"/>
                  <a:pt x="4344825" y="6732643"/>
                  <a:pt x="4344825" y="6768884"/>
                </a:cubicBezTo>
                <a:cubicBezTo>
                  <a:pt x="4344825" y="6777945"/>
                  <a:pt x="4342988" y="6786577"/>
                  <a:pt x="4339667" y="6794428"/>
                </a:cubicBezTo>
                <a:close/>
                <a:moveTo>
                  <a:pt x="5083454" y="5536582"/>
                </a:moveTo>
                <a:cubicBezTo>
                  <a:pt x="5083245" y="5538045"/>
                  <a:pt x="5081991" y="5539090"/>
                  <a:pt x="5080527" y="5539090"/>
                </a:cubicBezTo>
                <a:cubicBezTo>
                  <a:pt x="5079064" y="5539090"/>
                  <a:pt x="5077810" y="5538045"/>
                  <a:pt x="5077601" y="5536582"/>
                </a:cubicBezTo>
                <a:cubicBezTo>
                  <a:pt x="5077601" y="5534952"/>
                  <a:pt x="5078897" y="5533656"/>
                  <a:pt x="5080527" y="5533656"/>
                </a:cubicBezTo>
                <a:cubicBezTo>
                  <a:pt x="5082158" y="5533656"/>
                  <a:pt x="5083454" y="5534952"/>
                  <a:pt x="5083454" y="5536582"/>
                </a:cubicBezTo>
                <a:close/>
                <a:moveTo>
                  <a:pt x="3934243" y="7546904"/>
                </a:moveTo>
                <a:cubicBezTo>
                  <a:pt x="3920511" y="7578953"/>
                  <a:pt x="3888627" y="7601337"/>
                  <a:pt x="3851570" y="7601149"/>
                </a:cubicBezTo>
                <a:cubicBezTo>
                  <a:pt x="3851445" y="7601149"/>
                  <a:pt x="3851277" y="7601149"/>
                  <a:pt x="3851152" y="7601149"/>
                </a:cubicBezTo>
                <a:cubicBezTo>
                  <a:pt x="3801994" y="7600898"/>
                  <a:pt x="3762282" y="7560852"/>
                  <a:pt x="3762533" y="7511694"/>
                </a:cubicBezTo>
                <a:cubicBezTo>
                  <a:pt x="3762533" y="7511569"/>
                  <a:pt x="3762533" y="7511402"/>
                  <a:pt x="3762533" y="7511276"/>
                </a:cubicBezTo>
                <a:cubicBezTo>
                  <a:pt x="3762785" y="7461867"/>
                  <a:pt x="3802997" y="7422030"/>
                  <a:pt x="3852406" y="7422241"/>
                </a:cubicBezTo>
                <a:cubicBezTo>
                  <a:pt x="3901815" y="7422491"/>
                  <a:pt x="3941693" y="7462703"/>
                  <a:pt x="3941443" y="7512112"/>
                </a:cubicBezTo>
                <a:cubicBezTo>
                  <a:pt x="3941381" y="7524464"/>
                  <a:pt x="3938820" y="7536221"/>
                  <a:pt x="3934243" y="7546904"/>
                </a:cubicBezTo>
                <a:close/>
                <a:moveTo>
                  <a:pt x="3514971" y="8290992"/>
                </a:moveTo>
                <a:cubicBezTo>
                  <a:pt x="3500246" y="8325797"/>
                  <a:pt x="3465776" y="8350228"/>
                  <a:pt x="3425615" y="8350228"/>
                </a:cubicBezTo>
                <a:cubicBezTo>
                  <a:pt x="3372055" y="8350228"/>
                  <a:pt x="3328636" y="8306796"/>
                  <a:pt x="3328636" y="8253248"/>
                </a:cubicBezTo>
                <a:cubicBezTo>
                  <a:pt x="3328636" y="8199701"/>
                  <a:pt x="3372055" y="8156270"/>
                  <a:pt x="3425615" y="8156270"/>
                </a:cubicBezTo>
                <a:cubicBezTo>
                  <a:pt x="3479163" y="8156270"/>
                  <a:pt x="3522594" y="8199701"/>
                  <a:pt x="3522594" y="8253248"/>
                </a:cubicBezTo>
                <a:cubicBezTo>
                  <a:pt x="3522594" y="8266636"/>
                  <a:pt x="3519879" y="8279390"/>
                  <a:pt x="3514971" y="8290992"/>
                </a:cubicBezTo>
                <a:close/>
                <a:moveTo>
                  <a:pt x="4669141" y="6319457"/>
                </a:moveTo>
                <a:cubicBezTo>
                  <a:pt x="4663164" y="6325434"/>
                  <a:pt x="4654908" y="6329133"/>
                  <a:pt x="4645796" y="6329134"/>
                </a:cubicBezTo>
                <a:cubicBezTo>
                  <a:pt x="4645503" y="6329133"/>
                  <a:pt x="4645252" y="6329134"/>
                  <a:pt x="4644959" y="6329133"/>
                </a:cubicBezTo>
                <a:cubicBezTo>
                  <a:pt x="4626943" y="6328884"/>
                  <a:pt x="4612522" y="6314127"/>
                  <a:pt x="4612772" y="6296111"/>
                </a:cubicBezTo>
                <a:cubicBezTo>
                  <a:pt x="4612772" y="6277886"/>
                  <a:pt x="4627570" y="6263089"/>
                  <a:pt x="4645796" y="6263088"/>
                </a:cubicBezTo>
                <a:cubicBezTo>
                  <a:pt x="4664021" y="6263089"/>
                  <a:pt x="4678818" y="6277886"/>
                  <a:pt x="4678818" y="6296111"/>
                </a:cubicBezTo>
                <a:cubicBezTo>
                  <a:pt x="4678818" y="6305224"/>
                  <a:pt x="4675119" y="6313479"/>
                  <a:pt x="4669141" y="6319457"/>
                </a:cubicBezTo>
                <a:close/>
                <a:moveTo>
                  <a:pt x="3386364" y="8555509"/>
                </a:moveTo>
                <a:cubicBezTo>
                  <a:pt x="3379934" y="8561940"/>
                  <a:pt x="3371051" y="8565921"/>
                  <a:pt x="3361240" y="8565922"/>
                </a:cubicBezTo>
                <a:cubicBezTo>
                  <a:pt x="3341620" y="8565922"/>
                  <a:pt x="3325710" y="8549996"/>
                  <a:pt x="3325709" y="8530391"/>
                </a:cubicBezTo>
                <a:cubicBezTo>
                  <a:pt x="3325710" y="8510787"/>
                  <a:pt x="3341619" y="8494860"/>
                  <a:pt x="3361240" y="8494859"/>
                </a:cubicBezTo>
                <a:cubicBezTo>
                  <a:pt x="3380863" y="8494860"/>
                  <a:pt x="3396772" y="8510787"/>
                  <a:pt x="3396771" y="8530391"/>
                </a:cubicBezTo>
                <a:cubicBezTo>
                  <a:pt x="3396771" y="8540193"/>
                  <a:pt x="3392794" y="8549076"/>
                  <a:pt x="3386364" y="8555509"/>
                </a:cubicBezTo>
                <a:close/>
                <a:moveTo>
                  <a:pt x="4278828" y="7072298"/>
                </a:moveTo>
                <a:cubicBezTo>
                  <a:pt x="4268423" y="7096904"/>
                  <a:pt x="4244064" y="7114164"/>
                  <a:pt x="4215659" y="7114164"/>
                </a:cubicBezTo>
                <a:cubicBezTo>
                  <a:pt x="4177787" y="7114164"/>
                  <a:pt x="4147106" y="7083481"/>
                  <a:pt x="4147106" y="7045609"/>
                </a:cubicBezTo>
                <a:cubicBezTo>
                  <a:pt x="4147105" y="7007737"/>
                  <a:pt x="4177787" y="6977056"/>
                  <a:pt x="4215659" y="6977056"/>
                </a:cubicBezTo>
                <a:cubicBezTo>
                  <a:pt x="4253532" y="6977056"/>
                  <a:pt x="4284213" y="7007737"/>
                  <a:pt x="4284214" y="7045609"/>
                </a:cubicBezTo>
                <a:cubicBezTo>
                  <a:pt x="4284214" y="7055077"/>
                  <a:pt x="4282296" y="7064096"/>
                  <a:pt x="4278828" y="7072298"/>
                </a:cubicBezTo>
                <a:close/>
                <a:moveTo>
                  <a:pt x="5025789" y="5821270"/>
                </a:moveTo>
                <a:cubicBezTo>
                  <a:pt x="5023218" y="5823841"/>
                  <a:pt x="5019665" y="5825430"/>
                  <a:pt x="5015735" y="5825430"/>
                </a:cubicBezTo>
                <a:cubicBezTo>
                  <a:pt x="5007877" y="5825430"/>
                  <a:pt x="5001523" y="5819076"/>
                  <a:pt x="5001523" y="5811217"/>
                </a:cubicBezTo>
                <a:cubicBezTo>
                  <a:pt x="5001523" y="5803358"/>
                  <a:pt x="5007877" y="5797005"/>
                  <a:pt x="5015735" y="5797005"/>
                </a:cubicBezTo>
                <a:cubicBezTo>
                  <a:pt x="5023511" y="5797214"/>
                  <a:pt x="5029740" y="5803441"/>
                  <a:pt x="5029948" y="5811216"/>
                </a:cubicBezTo>
                <a:cubicBezTo>
                  <a:pt x="5029948" y="5815146"/>
                  <a:pt x="5028360" y="5818699"/>
                  <a:pt x="5025789" y="5821270"/>
                </a:cubicBezTo>
                <a:close/>
                <a:moveTo>
                  <a:pt x="3871998" y="7824725"/>
                </a:moveTo>
                <a:cubicBezTo>
                  <a:pt x="3858164" y="7857432"/>
                  <a:pt x="3825779" y="7880381"/>
                  <a:pt x="3788033" y="7880381"/>
                </a:cubicBezTo>
                <a:cubicBezTo>
                  <a:pt x="3737871" y="7880381"/>
                  <a:pt x="3697157" y="7839835"/>
                  <a:pt x="3696906" y="7789673"/>
                </a:cubicBezTo>
                <a:cubicBezTo>
                  <a:pt x="3696906" y="7789548"/>
                  <a:pt x="3696905" y="7789381"/>
                  <a:pt x="3696906" y="7789255"/>
                </a:cubicBezTo>
                <a:cubicBezTo>
                  <a:pt x="3696906" y="7738926"/>
                  <a:pt x="3737704" y="7698128"/>
                  <a:pt x="3788033" y="7698129"/>
                </a:cubicBezTo>
                <a:cubicBezTo>
                  <a:pt x="3838360" y="7698129"/>
                  <a:pt x="3879160" y="7738926"/>
                  <a:pt x="3879160" y="7789255"/>
                </a:cubicBezTo>
                <a:cubicBezTo>
                  <a:pt x="3879160" y="7801837"/>
                  <a:pt x="3876609" y="7813823"/>
                  <a:pt x="3871998" y="7824725"/>
                </a:cubicBezTo>
                <a:close/>
                <a:moveTo>
                  <a:pt x="4616189" y="6605285"/>
                </a:moveTo>
                <a:cubicBezTo>
                  <a:pt x="4607568" y="6613760"/>
                  <a:pt x="4595717" y="6618944"/>
                  <a:pt x="4582675" y="6618818"/>
                </a:cubicBezTo>
                <a:cubicBezTo>
                  <a:pt x="4556759" y="6618609"/>
                  <a:pt x="4535858" y="6597500"/>
                  <a:pt x="4535858" y="6571582"/>
                </a:cubicBezTo>
                <a:cubicBezTo>
                  <a:pt x="4535858" y="6571457"/>
                  <a:pt x="4535858" y="6571290"/>
                  <a:pt x="4535858" y="6571165"/>
                </a:cubicBezTo>
                <a:cubicBezTo>
                  <a:pt x="4536109" y="6545080"/>
                  <a:pt x="4557427" y="6524138"/>
                  <a:pt x="4583511" y="6524347"/>
                </a:cubicBezTo>
                <a:cubicBezTo>
                  <a:pt x="4609595" y="6524597"/>
                  <a:pt x="4630538" y="6545916"/>
                  <a:pt x="4630329" y="6572001"/>
                </a:cubicBezTo>
                <a:cubicBezTo>
                  <a:pt x="4630203" y="6585043"/>
                  <a:pt x="4624810" y="6596810"/>
                  <a:pt x="4616189" y="6605285"/>
                </a:cubicBezTo>
                <a:close/>
                <a:moveTo>
                  <a:pt x="4229575" y="7352793"/>
                </a:moveTo>
                <a:cubicBezTo>
                  <a:pt x="4216887" y="7382801"/>
                  <a:pt x="4187183" y="7403845"/>
                  <a:pt x="4152541" y="7403845"/>
                </a:cubicBezTo>
                <a:cubicBezTo>
                  <a:pt x="4106349" y="7403846"/>
                  <a:pt x="4068937" y="7366433"/>
                  <a:pt x="4068938" y="7320242"/>
                </a:cubicBezTo>
                <a:cubicBezTo>
                  <a:pt x="4068937" y="7274053"/>
                  <a:pt x="4106350" y="7236641"/>
                  <a:pt x="4152541" y="7236640"/>
                </a:cubicBezTo>
                <a:cubicBezTo>
                  <a:pt x="4198731" y="7236640"/>
                  <a:pt x="4236143" y="7274052"/>
                  <a:pt x="4236143" y="7320243"/>
                </a:cubicBezTo>
                <a:cubicBezTo>
                  <a:pt x="4236142" y="7331791"/>
                  <a:pt x="4233804" y="7342789"/>
                  <a:pt x="4229575" y="7352793"/>
                </a:cubicBezTo>
                <a:close/>
                <a:moveTo>
                  <a:pt x="3801529" y="8100201"/>
                </a:moveTo>
                <a:cubicBezTo>
                  <a:pt x="3788842" y="8130210"/>
                  <a:pt x="3759137" y="8151254"/>
                  <a:pt x="3724495" y="8151254"/>
                </a:cubicBezTo>
                <a:cubicBezTo>
                  <a:pt x="3678304" y="8151255"/>
                  <a:pt x="3640892" y="8113842"/>
                  <a:pt x="3640892" y="8067651"/>
                </a:cubicBezTo>
                <a:cubicBezTo>
                  <a:pt x="3640892" y="8021461"/>
                  <a:pt x="3678304" y="7984050"/>
                  <a:pt x="3724495" y="7984049"/>
                </a:cubicBezTo>
                <a:cubicBezTo>
                  <a:pt x="3770685" y="7984049"/>
                  <a:pt x="3808097" y="8021460"/>
                  <a:pt x="3808097" y="8067652"/>
                </a:cubicBezTo>
                <a:cubicBezTo>
                  <a:pt x="3808096" y="8079199"/>
                  <a:pt x="3805758" y="8090198"/>
                  <a:pt x="3801529" y="8100201"/>
                </a:cubicBezTo>
                <a:close/>
                <a:moveTo>
                  <a:pt x="4966896" y="6096688"/>
                </a:moveTo>
                <a:cubicBezTo>
                  <a:pt x="4964174" y="6100397"/>
                  <a:pt x="4960036" y="6103072"/>
                  <a:pt x="4955124" y="6103826"/>
                </a:cubicBezTo>
                <a:cubicBezTo>
                  <a:pt x="4953327" y="6104118"/>
                  <a:pt x="4951487" y="6104118"/>
                  <a:pt x="4949648" y="6103825"/>
                </a:cubicBezTo>
                <a:cubicBezTo>
                  <a:pt x="4939866" y="6102320"/>
                  <a:pt x="4933096" y="6093125"/>
                  <a:pt x="4934641" y="6083343"/>
                </a:cubicBezTo>
                <a:cubicBezTo>
                  <a:pt x="4936146" y="6073519"/>
                  <a:pt x="4945302" y="6066789"/>
                  <a:pt x="4955124" y="6068294"/>
                </a:cubicBezTo>
                <a:cubicBezTo>
                  <a:pt x="4962900" y="6069506"/>
                  <a:pt x="4968960" y="6075568"/>
                  <a:pt x="4970172" y="6083344"/>
                </a:cubicBezTo>
                <a:cubicBezTo>
                  <a:pt x="4970925" y="6088234"/>
                  <a:pt x="4969619" y="6092979"/>
                  <a:pt x="4966896" y="6096688"/>
                </a:cubicBezTo>
                <a:close/>
                <a:moveTo>
                  <a:pt x="4573493" y="6869641"/>
                </a:moveTo>
                <a:cubicBezTo>
                  <a:pt x="4570561" y="6876596"/>
                  <a:pt x="4566312" y="6882861"/>
                  <a:pt x="4561058" y="6888123"/>
                </a:cubicBezTo>
                <a:cubicBezTo>
                  <a:pt x="4550550" y="6898646"/>
                  <a:pt x="4536024" y="6905156"/>
                  <a:pt x="4519972" y="6905156"/>
                </a:cubicBezTo>
                <a:cubicBezTo>
                  <a:pt x="4519387" y="6905156"/>
                  <a:pt x="4518844" y="6905156"/>
                  <a:pt x="4518259" y="6905115"/>
                </a:cubicBezTo>
                <a:cubicBezTo>
                  <a:pt x="4486197" y="6904195"/>
                  <a:pt x="4460949" y="6877442"/>
                  <a:pt x="4461868" y="6845381"/>
                </a:cubicBezTo>
                <a:cubicBezTo>
                  <a:pt x="4462788" y="6813946"/>
                  <a:pt x="4488496" y="6788950"/>
                  <a:pt x="4519930" y="6788950"/>
                </a:cubicBezTo>
                <a:cubicBezTo>
                  <a:pt x="4552034" y="6788950"/>
                  <a:pt x="4578034" y="6814950"/>
                  <a:pt x="4578034" y="6847011"/>
                </a:cubicBezTo>
                <a:cubicBezTo>
                  <a:pt x="4578044" y="6855038"/>
                  <a:pt x="4576427" y="6862685"/>
                  <a:pt x="4573493" y="6869641"/>
                </a:cubicBezTo>
                <a:close/>
                <a:moveTo>
                  <a:pt x="5330081" y="5581728"/>
                </a:moveTo>
                <a:cubicBezTo>
                  <a:pt x="5329872" y="5583191"/>
                  <a:pt x="5328618" y="5584236"/>
                  <a:pt x="5327155" y="5584236"/>
                </a:cubicBezTo>
                <a:cubicBezTo>
                  <a:pt x="5325776" y="5584236"/>
                  <a:pt x="5324647" y="5583107"/>
                  <a:pt x="5324647" y="5581728"/>
                </a:cubicBezTo>
                <a:cubicBezTo>
                  <a:pt x="5324647" y="5580265"/>
                  <a:pt x="5325692" y="5579011"/>
                  <a:pt x="5327155" y="5578802"/>
                </a:cubicBezTo>
                <a:cubicBezTo>
                  <a:pt x="5328785" y="5578802"/>
                  <a:pt x="5330081" y="5580098"/>
                  <a:pt x="5330081" y="5581728"/>
                </a:cubicBezTo>
                <a:close/>
                <a:moveTo>
                  <a:pt x="4172091" y="7633433"/>
                </a:moveTo>
                <a:cubicBezTo>
                  <a:pt x="4158360" y="7665481"/>
                  <a:pt x="4126476" y="7687865"/>
                  <a:pt x="4089419" y="7687677"/>
                </a:cubicBezTo>
                <a:cubicBezTo>
                  <a:pt x="4089294" y="7687677"/>
                  <a:pt x="4089126" y="7687677"/>
                  <a:pt x="4089001" y="7687677"/>
                </a:cubicBezTo>
                <a:cubicBezTo>
                  <a:pt x="4039842" y="7687426"/>
                  <a:pt x="4000131" y="7647381"/>
                  <a:pt x="4000382" y="7598222"/>
                </a:cubicBezTo>
                <a:cubicBezTo>
                  <a:pt x="4000382" y="7598097"/>
                  <a:pt x="4000382" y="7597930"/>
                  <a:pt x="4000382" y="7597805"/>
                </a:cubicBezTo>
                <a:cubicBezTo>
                  <a:pt x="4000633" y="7548395"/>
                  <a:pt x="4040846" y="7508559"/>
                  <a:pt x="4090255" y="7508768"/>
                </a:cubicBezTo>
                <a:cubicBezTo>
                  <a:pt x="4139664" y="7509019"/>
                  <a:pt x="4179542" y="7549231"/>
                  <a:pt x="4179292" y="7598641"/>
                </a:cubicBezTo>
                <a:cubicBezTo>
                  <a:pt x="4179229" y="7610993"/>
                  <a:pt x="4176669" y="7622749"/>
                  <a:pt x="4172091" y="7633433"/>
                </a:cubicBezTo>
                <a:close/>
                <a:moveTo>
                  <a:pt x="3741957" y="8379585"/>
                </a:moveTo>
                <a:cubicBezTo>
                  <a:pt x="3728225" y="8411634"/>
                  <a:pt x="3696341" y="8434018"/>
                  <a:pt x="3659284" y="8433830"/>
                </a:cubicBezTo>
                <a:cubicBezTo>
                  <a:pt x="3659159" y="8433830"/>
                  <a:pt x="3658991" y="8433830"/>
                  <a:pt x="3658866" y="8433830"/>
                </a:cubicBezTo>
                <a:cubicBezTo>
                  <a:pt x="3609708" y="8433579"/>
                  <a:pt x="3569996" y="8393534"/>
                  <a:pt x="3570247" y="8344375"/>
                </a:cubicBezTo>
                <a:cubicBezTo>
                  <a:pt x="3570247" y="8344250"/>
                  <a:pt x="3570247" y="8344084"/>
                  <a:pt x="3570247" y="8343958"/>
                </a:cubicBezTo>
                <a:cubicBezTo>
                  <a:pt x="3570499" y="8294548"/>
                  <a:pt x="3610711" y="8254711"/>
                  <a:pt x="3660120" y="8254922"/>
                </a:cubicBezTo>
                <a:cubicBezTo>
                  <a:pt x="3709529" y="8255172"/>
                  <a:pt x="3749407" y="8295384"/>
                  <a:pt x="3749157" y="8344793"/>
                </a:cubicBezTo>
                <a:cubicBezTo>
                  <a:pt x="3749095" y="8357145"/>
                  <a:pt x="3746534" y="8368902"/>
                  <a:pt x="3741957" y="8379585"/>
                </a:cubicBezTo>
                <a:close/>
                <a:moveTo>
                  <a:pt x="4905109" y="6375681"/>
                </a:moveTo>
                <a:cubicBezTo>
                  <a:pt x="4901326" y="6379464"/>
                  <a:pt x="4896101" y="6381805"/>
                  <a:pt x="4890332" y="6381805"/>
                </a:cubicBezTo>
                <a:cubicBezTo>
                  <a:pt x="4890040" y="6381804"/>
                  <a:pt x="4889788" y="6381805"/>
                  <a:pt x="4889496" y="6381805"/>
                </a:cubicBezTo>
                <a:cubicBezTo>
                  <a:pt x="4878168" y="6381554"/>
                  <a:pt x="4869182" y="6372232"/>
                  <a:pt x="4869431" y="6360904"/>
                </a:cubicBezTo>
                <a:cubicBezTo>
                  <a:pt x="4869432" y="6349367"/>
                  <a:pt x="4878795" y="6340004"/>
                  <a:pt x="4890332" y="6340003"/>
                </a:cubicBezTo>
                <a:cubicBezTo>
                  <a:pt x="4901869" y="6340004"/>
                  <a:pt x="4911232" y="6349367"/>
                  <a:pt x="4911232" y="6360904"/>
                </a:cubicBezTo>
                <a:cubicBezTo>
                  <a:pt x="4911233" y="6366672"/>
                  <a:pt x="4908892" y="6371898"/>
                  <a:pt x="4905109" y="6375681"/>
                </a:cubicBezTo>
                <a:close/>
                <a:moveTo>
                  <a:pt x="4521560" y="7149862"/>
                </a:moveTo>
                <a:cubicBezTo>
                  <a:pt x="4510901" y="7175067"/>
                  <a:pt x="4485946" y="7192749"/>
                  <a:pt x="4456852" y="7192750"/>
                </a:cubicBezTo>
                <a:cubicBezTo>
                  <a:pt x="4418144" y="7192541"/>
                  <a:pt x="4386835" y="7161231"/>
                  <a:pt x="4386626" y="7122523"/>
                </a:cubicBezTo>
                <a:cubicBezTo>
                  <a:pt x="4386626" y="7083731"/>
                  <a:pt x="4418061" y="7052297"/>
                  <a:pt x="4456852" y="7052298"/>
                </a:cubicBezTo>
                <a:cubicBezTo>
                  <a:pt x="4495644" y="7052298"/>
                  <a:pt x="4527078" y="7083731"/>
                  <a:pt x="4527078" y="7122523"/>
                </a:cubicBezTo>
                <a:cubicBezTo>
                  <a:pt x="4527078" y="7132221"/>
                  <a:pt x="4525113" y="7141460"/>
                  <a:pt x="4521560" y="7149862"/>
                </a:cubicBezTo>
                <a:close/>
                <a:moveTo>
                  <a:pt x="5273650" y="5857616"/>
                </a:moveTo>
                <a:cubicBezTo>
                  <a:pt x="5273651" y="5862715"/>
                  <a:pt x="5269511" y="5866811"/>
                  <a:pt x="5264453" y="5866811"/>
                </a:cubicBezTo>
                <a:cubicBezTo>
                  <a:pt x="5259354" y="5866812"/>
                  <a:pt x="5255257" y="5862715"/>
                  <a:pt x="5255257" y="5857615"/>
                </a:cubicBezTo>
                <a:cubicBezTo>
                  <a:pt x="5255257" y="5852516"/>
                  <a:pt x="5259354" y="5848420"/>
                  <a:pt x="5264453" y="5848419"/>
                </a:cubicBezTo>
                <a:cubicBezTo>
                  <a:pt x="5269511" y="5848419"/>
                  <a:pt x="5273650" y="5852516"/>
                  <a:pt x="5273650" y="5857616"/>
                </a:cubicBezTo>
                <a:close/>
                <a:moveTo>
                  <a:pt x="3665596" y="8649908"/>
                </a:moveTo>
                <a:cubicBezTo>
                  <a:pt x="3654368" y="8676466"/>
                  <a:pt x="3628080" y="8695088"/>
                  <a:pt x="3597419" y="8695088"/>
                </a:cubicBezTo>
                <a:cubicBezTo>
                  <a:pt x="3556663" y="8694879"/>
                  <a:pt x="3523640" y="8661855"/>
                  <a:pt x="3523431" y="8621101"/>
                </a:cubicBezTo>
                <a:cubicBezTo>
                  <a:pt x="3523431" y="8580219"/>
                  <a:pt x="3556538" y="8547112"/>
                  <a:pt x="3597419" y="8547112"/>
                </a:cubicBezTo>
                <a:cubicBezTo>
                  <a:pt x="3638301" y="8547112"/>
                  <a:pt x="3671408" y="8580219"/>
                  <a:pt x="3671408" y="8621100"/>
                </a:cubicBezTo>
                <a:cubicBezTo>
                  <a:pt x="3671408" y="8631321"/>
                  <a:pt x="3669339" y="8641055"/>
                  <a:pt x="3665596" y="8649908"/>
                </a:cubicBezTo>
                <a:close/>
                <a:moveTo>
                  <a:pt x="4107567" y="7908854"/>
                </a:moveTo>
                <a:cubicBezTo>
                  <a:pt x="4094174" y="7940508"/>
                  <a:pt x="4062824" y="7962728"/>
                  <a:pt x="4026299" y="7962729"/>
                </a:cubicBezTo>
                <a:cubicBezTo>
                  <a:pt x="4026007" y="7962729"/>
                  <a:pt x="4025756" y="7962728"/>
                  <a:pt x="4025463" y="7962729"/>
                </a:cubicBezTo>
                <a:cubicBezTo>
                  <a:pt x="3976974" y="7962478"/>
                  <a:pt x="3937848" y="7923017"/>
                  <a:pt x="3938098" y="7874529"/>
                </a:cubicBezTo>
                <a:cubicBezTo>
                  <a:pt x="3938098" y="7825829"/>
                  <a:pt x="3977601" y="7786327"/>
                  <a:pt x="4026299" y="7786328"/>
                </a:cubicBezTo>
                <a:cubicBezTo>
                  <a:pt x="4074999" y="7786327"/>
                  <a:pt x="4114500" y="7825829"/>
                  <a:pt x="4114500" y="7874529"/>
                </a:cubicBezTo>
                <a:cubicBezTo>
                  <a:pt x="4114500" y="7886703"/>
                  <a:pt x="4112031" y="7898302"/>
                  <a:pt x="4107567" y="7908854"/>
                </a:cubicBezTo>
                <a:close/>
                <a:moveTo>
                  <a:pt x="3536807" y="8897825"/>
                </a:moveTo>
                <a:cubicBezTo>
                  <a:pt x="3536640" y="8899371"/>
                  <a:pt x="3535428" y="8900583"/>
                  <a:pt x="3533881" y="8900752"/>
                </a:cubicBezTo>
                <a:cubicBezTo>
                  <a:pt x="3533086" y="8900919"/>
                  <a:pt x="3532250" y="8900710"/>
                  <a:pt x="3531582" y="8900249"/>
                </a:cubicBezTo>
                <a:cubicBezTo>
                  <a:pt x="3530286" y="8899288"/>
                  <a:pt x="3529993" y="8897448"/>
                  <a:pt x="3530955" y="8896153"/>
                </a:cubicBezTo>
                <a:cubicBezTo>
                  <a:pt x="3530955" y="8893645"/>
                  <a:pt x="3533881" y="8893645"/>
                  <a:pt x="3533881" y="8893645"/>
                </a:cubicBezTo>
                <a:cubicBezTo>
                  <a:pt x="3534424" y="8893602"/>
                  <a:pt x="3534967" y="8893687"/>
                  <a:pt x="3535428" y="8893936"/>
                </a:cubicBezTo>
                <a:cubicBezTo>
                  <a:pt x="3536891" y="8894606"/>
                  <a:pt x="3537517" y="8896362"/>
                  <a:pt x="3536807" y="8897825"/>
                </a:cubicBezTo>
                <a:close/>
                <a:moveTo>
                  <a:pt x="4854707" y="6660771"/>
                </a:moveTo>
                <a:cubicBezTo>
                  <a:pt x="4848353" y="6667276"/>
                  <a:pt x="4839523" y="6671362"/>
                  <a:pt x="4829720" y="6671488"/>
                </a:cubicBezTo>
                <a:cubicBezTo>
                  <a:pt x="4829595" y="6671488"/>
                  <a:pt x="4829427" y="6671488"/>
                  <a:pt x="4829302" y="6671488"/>
                </a:cubicBezTo>
                <a:cubicBezTo>
                  <a:pt x="4809656" y="6671488"/>
                  <a:pt x="4793771" y="6655562"/>
                  <a:pt x="4793771" y="6635957"/>
                </a:cubicBezTo>
                <a:cubicBezTo>
                  <a:pt x="4793771" y="6616478"/>
                  <a:pt x="4809447" y="6600676"/>
                  <a:pt x="4828884" y="6600426"/>
                </a:cubicBezTo>
                <a:cubicBezTo>
                  <a:pt x="4848489" y="6600217"/>
                  <a:pt x="4864582" y="6615934"/>
                  <a:pt x="4864833" y="6635539"/>
                </a:cubicBezTo>
                <a:cubicBezTo>
                  <a:pt x="4864937" y="6645341"/>
                  <a:pt x="4861061" y="6654266"/>
                  <a:pt x="4854707" y="6660771"/>
                </a:cubicBezTo>
                <a:close/>
                <a:moveTo>
                  <a:pt x="5211386" y="6143139"/>
                </a:moveTo>
                <a:cubicBezTo>
                  <a:pt x="5208815" y="6145710"/>
                  <a:pt x="5205262" y="6147299"/>
                  <a:pt x="5201333" y="6147299"/>
                </a:cubicBezTo>
                <a:cubicBezTo>
                  <a:pt x="5193641" y="6147090"/>
                  <a:pt x="5187539" y="6140778"/>
                  <a:pt x="5187539" y="6133087"/>
                </a:cubicBezTo>
                <a:cubicBezTo>
                  <a:pt x="5187246" y="6131498"/>
                  <a:pt x="5187246" y="6129827"/>
                  <a:pt x="5187539" y="6128237"/>
                </a:cubicBezTo>
                <a:cubicBezTo>
                  <a:pt x="5188876" y="6120505"/>
                  <a:pt x="5196234" y="6115320"/>
                  <a:pt x="5203967" y="6116659"/>
                </a:cubicBezTo>
                <a:cubicBezTo>
                  <a:pt x="5211700" y="6117997"/>
                  <a:pt x="5216883" y="6125353"/>
                  <a:pt x="5215545" y="6133087"/>
                </a:cubicBezTo>
                <a:cubicBezTo>
                  <a:pt x="5215545" y="6137016"/>
                  <a:pt x="5213957" y="6140568"/>
                  <a:pt x="5211386" y="6143139"/>
                </a:cubicBezTo>
                <a:close/>
                <a:moveTo>
                  <a:pt x="4474649" y="7431578"/>
                </a:moveTo>
                <a:cubicBezTo>
                  <a:pt x="4461383" y="7462933"/>
                  <a:pt x="4430330" y="7484942"/>
                  <a:pt x="4394152" y="7484942"/>
                </a:cubicBezTo>
                <a:cubicBezTo>
                  <a:pt x="4345912" y="7484942"/>
                  <a:pt x="4306786" y="7445815"/>
                  <a:pt x="4306787" y="7397576"/>
                </a:cubicBezTo>
                <a:cubicBezTo>
                  <a:pt x="4306787" y="7349338"/>
                  <a:pt x="4345912" y="7310212"/>
                  <a:pt x="4394151" y="7310212"/>
                </a:cubicBezTo>
                <a:cubicBezTo>
                  <a:pt x="4442390" y="7310212"/>
                  <a:pt x="4481515" y="7349338"/>
                  <a:pt x="4481516" y="7397577"/>
                </a:cubicBezTo>
                <a:cubicBezTo>
                  <a:pt x="4481515" y="7409637"/>
                  <a:pt x="4479070" y="7421126"/>
                  <a:pt x="4474649" y="7431578"/>
                </a:cubicBezTo>
                <a:close/>
                <a:moveTo>
                  <a:pt x="4055275" y="8189185"/>
                </a:moveTo>
                <a:cubicBezTo>
                  <a:pt x="4040172" y="8224893"/>
                  <a:pt x="4004815" y="8249948"/>
                  <a:pt x="3963607" y="8249948"/>
                </a:cubicBezTo>
                <a:cubicBezTo>
                  <a:pt x="3908661" y="8249948"/>
                  <a:pt x="3864119" y="8205405"/>
                  <a:pt x="3864120" y="8150459"/>
                </a:cubicBezTo>
                <a:cubicBezTo>
                  <a:pt x="3864119" y="8095515"/>
                  <a:pt x="3908662" y="8050972"/>
                  <a:pt x="3963606" y="8050973"/>
                </a:cubicBezTo>
                <a:cubicBezTo>
                  <a:pt x="4018552" y="8050973"/>
                  <a:pt x="4063094" y="8095515"/>
                  <a:pt x="4063094" y="8150460"/>
                </a:cubicBezTo>
                <a:cubicBezTo>
                  <a:pt x="4063093" y="8164196"/>
                  <a:pt x="4060310" y="8177283"/>
                  <a:pt x="4055275" y="8189185"/>
                </a:cubicBezTo>
                <a:close/>
                <a:moveTo>
                  <a:pt x="5582143" y="5604300"/>
                </a:moveTo>
                <a:cubicBezTo>
                  <a:pt x="5582143" y="5605931"/>
                  <a:pt x="5580847" y="5607227"/>
                  <a:pt x="5579217" y="5607227"/>
                </a:cubicBezTo>
                <a:cubicBezTo>
                  <a:pt x="5577545" y="5607227"/>
                  <a:pt x="5576709" y="5607227"/>
                  <a:pt x="5576709" y="5604300"/>
                </a:cubicBezTo>
                <a:cubicBezTo>
                  <a:pt x="5576709" y="5601375"/>
                  <a:pt x="5579217" y="5601375"/>
                  <a:pt x="5579217" y="5601375"/>
                </a:cubicBezTo>
                <a:cubicBezTo>
                  <a:pt x="5580847" y="5601375"/>
                  <a:pt x="5582143" y="5602670"/>
                  <a:pt x="5582143" y="5604300"/>
                </a:cubicBezTo>
                <a:close/>
                <a:moveTo>
                  <a:pt x="4818850" y="6935039"/>
                </a:moveTo>
                <a:cubicBezTo>
                  <a:pt x="4815888" y="6942040"/>
                  <a:pt x="4811602" y="6948344"/>
                  <a:pt x="4806307" y="6953640"/>
                </a:cubicBezTo>
                <a:cubicBezTo>
                  <a:pt x="4795715" y="6964231"/>
                  <a:pt x="4781085" y="6970784"/>
                  <a:pt x="4764929" y="6970784"/>
                </a:cubicBezTo>
                <a:cubicBezTo>
                  <a:pt x="4732615" y="6970785"/>
                  <a:pt x="4706406" y="6944575"/>
                  <a:pt x="4706406" y="6912263"/>
                </a:cubicBezTo>
                <a:cubicBezTo>
                  <a:pt x="4706406" y="6879950"/>
                  <a:pt x="4732615" y="6853741"/>
                  <a:pt x="4764929" y="6853740"/>
                </a:cubicBezTo>
                <a:cubicBezTo>
                  <a:pt x="4797241" y="6853740"/>
                  <a:pt x="4823450" y="6879949"/>
                  <a:pt x="4823450" y="6912263"/>
                </a:cubicBezTo>
                <a:cubicBezTo>
                  <a:pt x="4823450" y="6920341"/>
                  <a:pt x="4821812" y="6928038"/>
                  <a:pt x="4818850" y="6935039"/>
                </a:cubicBezTo>
                <a:close/>
                <a:moveTo>
                  <a:pt x="4410912" y="7705918"/>
                </a:moveTo>
                <a:cubicBezTo>
                  <a:pt x="4397921" y="7737032"/>
                  <a:pt x="4367283" y="7758970"/>
                  <a:pt x="4331449" y="7759158"/>
                </a:cubicBezTo>
                <a:cubicBezTo>
                  <a:pt x="4331156" y="7759158"/>
                  <a:pt x="4330906" y="7759158"/>
                  <a:pt x="4330613" y="7759158"/>
                </a:cubicBezTo>
                <a:cubicBezTo>
                  <a:pt x="4283043" y="7759158"/>
                  <a:pt x="4244502" y="7720617"/>
                  <a:pt x="4244502" y="7673047"/>
                </a:cubicBezTo>
                <a:cubicBezTo>
                  <a:pt x="4244252" y="7625268"/>
                  <a:pt x="4282834" y="7586351"/>
                  <a:pt x="4330613" y="7586101"/>
                </a:cubicBezTo>
                <a:cubicBezTo>
                  <a:pt x="4378392" y="7585892"/>
                  <a:pt x="4417309" y="7624432"/>
                  <a:pt x="4417560" y="7672211"/>
                </a:cubicBezTo>
                <a:cubicBezTo>
                  <a:pt x="4417612" y="7684156"/>
                  <a:pt x="4415243" y="7695547"/>
                  <a:pt x="4410912" y="7705918"/>
                </a:cubicBezTo>
                <a:close/>
                <a:moveTo>
                  <a:pt x="5156189" y="6426286"/>
                </a:moveTo>
                <a:cubicBezTo>
                  <a:pt x="5151653" y="6430670"/>
                  <a:pt x="5145446" y="6433325"/>
                  <a:pt x="5138632" y="6433220"/>
                </a:cubicBezTo>
                <a:cubicBezTo>
                  <a:pt x="5125256" y="6433220"/>
                  <a:pt x="5114387" y="6422352"/>
                  <a:pt x="5114387" y="6408975"/>
                </a:cubicBezTo>
                <a:cubicBezTo>
                  <a:pt x="5114387" y="6408682"/>
                  <a:pt x="5114388" y="6408432"/>
                  <a:pt x="5114387" y="6408139"/>
                </a:cubicBezTo>
                <a:cubicBezTo>
                  <a:pt x="5114596" y="6394512"/>
                  <a:pt x="5125841" y="6383686"/>
                  <a:pt x="5139468" y="6383895"/>
                </a:cubicBezTo>
                <a:cubicBezTo>
                  <a:pt x="5153095" y="6384145"/>
                  <a:pt x="5163922" y="6395348"/>
                  <a:pt x="5163713" y="6408975"/>
                </a:cubicBezTo>
                <a:cubicBezTo>
                  <a:pt x="5163588" y="6415788"/>
                  <a:pt x="5160724" y="6421903"/>
                  <a:pt x="5156189" y="6426286"/>
                </a:cubicBezTo>
                <a:close/>
                <a:moveTo>
                  <a:pt x="3982904" y="8462799"/>
                </a:moveTo>
                <a:cubicBezTo>
                  <a:pt x="3969325" y="8494907"/>
                  <a:pt x="3937535" y="8517433"/>
                  <a:pt x="3900478" y="8517432"/>
                </a:cubicBezTo>
                <a:cubicBezTo>
                  <a:pt x="3851069" y="8517433"/>
                  <a:pt x="3811023" y="8477387"/>
                  <a:pt x="3811023" y="8427977"/>
                </a:cubicBezTo>
                <a:cubicBezTo>
                  <a:pt x="3811023" y="8378569"/>
                  <a:pt x="3851069" y="8338524"/>
                  <a:pt x="3900478" y="8338524"/>
                </a:cubicBezTo>
                <a:cubicBezTo>
                  <a:pt x="3949887" y="8338524"/>
                  <a:pt x="3989933" y="8378569"/>
                  <a:pt x="3989933" y="8427977"/>
                </a:cubicBezTo>
                <a:cubicBezTo>
                  <a:pt x="3989933" y="8440330"/>
                  <a:pt x="3987430" y="8452097"/>
                  <a:pt x="3982904" y="8462799"/>
                </a:cubicBezTo>
                <a:close/>
                <a:moveTo>
                  <a:pt x="5524467" y="5883157"/>
                </a:moveTo>
                <a:cubicBezTo>
                  <a:pt x="5524467" y="5887774"/>
                  <a:pt x="5520725" y="5891517"/>
                  <a:pt x="5516107" y="5891517"/>
                </a:cubicBezTo>
                <a:cubicBezTo>
                  <a:pt x="5511490" y="5891516"/>
                  <a:pt x="5507747" y="5887774"/>
                  <a:pt x="5507747" y="5883157"/>
                </a:cubicBezTo>
                <a:cubicBezTo>
                  <a:pt x="5507746" y="5878540"/>
                  <a:pt x="5511489" y="5874797"/>
                  <a:pt x="5516107" y="5874797"/>
                </a:cubicBezTo>
                <a:cubicBezTo>
                  <a:pt x="5520725" y="5874797"/>
                  <a:pt x="5524466" y="5878540"/>
                  <a:pt x="5524467" y="5883157"/>
                </a:cubicBezTo>
                <a:close/>
                <a:moveTo>
                  <a:pt x="4767484" y="7212332"/>
                </a:moveTo>
                <a:cubicBezTo>
                  <a:pt x="4757080" y="7236939"/>
                  <a:pt x="4732720" y="7254198"/>
                  <a:pt x="4704316" y="7254198"/>
                </a:cubicBezTo>
                <a:cubicBezTo>
                  <a:pt x="4666444" y="7254198"/>
                  <a:pt x="4635762" y="7223515"/>
                  <a:pt x="4635762" y="7185643"/>
                </a:cubicBezTo>
                <a:cubicBezTo>
                  <a:pt x="4635762" y="7147772"/>
                  <a:pt x="4666444" y="7117090"/>
                  <a:pt x="4704316" y="7117090"/>
                </a:cubicBezTo>
                <a:cubicBezTo>
                  <a:pt x="4742188" y="7117090"/>
                  <a:pt x="4772870" y="7147772"/>
                  <a:pt x="4772870" y="7185643"/>
                </a:cubicBezTo>
                <a:cubicBezTo>
                  <a:pt x="4772870" y="7195112"/>
                  <a:pt x="4770952" y="7204130"/>
                  <a:pt x="4767484" y="7212332"/>
                </a:cubicBezTo>
                <a:close/>
                <a:moveTo>
                  <a:pt x="3782597" y="8978082"/>
                </a:moveTo>
                <a:cubicBezTo>
                  <a:pt x="3782597" y="8982681"/>
                  <a:pt x="3778835" y="8986443"/>
                  <a:pt x="3774237" y="8986443"/>
                </a:cubicBezTo>
                <a:cubicBezTo>
                  <a:pt x="3769639" y="8986443"/>
                  <a:pt x="3765877" y="8982681"/>
                  <a:pt x="3765877" y="8978082"/>
                </a:cubicBezTo>
                <a:cubicBezTo>
                  <a:pt x="3765877" y="8973485"/>
                  <a:pt x="3769639" y="8969723"/>
                  <a:pt x="3774237" y="8969723"/>
                </a:cubicBezTo>
                <a:cubicBezTo>
                  <a:pt x="3778835" y="8969723"/>
                  <a:pt x="3782597" y="8973485"/>
                  <a:pt x="3782597" y="8978082"/>
                </a:cubicBezTo>
                <a:close/>
                <a:moveTo>
                  <a:pt x="4358074" y="7986015"/>
                </a:moveTo>
                <a:cubicBezTo>
                  <a:pt x="4343290" y="8020972"/>
                  <a:pt x="4308679" y="8045497"/>
                  <a:pt x="4268330" y="8045497"/>
                </a:cubicBezTo>
                <a:cubicBezTo>
                  <a:pt x="4214532" y="8045497"/>
                  <a:pt x="4170933" y="8001898"/>
                  <a:pt x="4170933" y="7948101"/>
                </a:cubicBezTo>
                <a:cubicBezTo>
                  <a:pt x="4170933" y="7894301"/>
                  <a:pt x="4214532" y="7850704"/>
                  <a:pt x="4268329" y="7850703"/>
                </a:cubicBezTo>
                <a:cubicBezTo>
                  <a:pt x="4322129" y="7850703"/>
                  <a:pt x="4365727" y="7894301"/>
                  <a:pt x="4365726" y="7948101"/>
                </a:cubicBezTo>
                <a:cubicBezTo>
                  <a:pt x="4365727" y="7961549"/>
                  <a:pt x="4363002" y="7974362"/>
                  <a:pt x="4358074" y="7986015"/>
                </a:cubicBezTo>
                <a:close/>
                <a:moveTo>
                  <a:pt x="3927109" y="8740148"/>
                </a:moveTo>
                <a:cubicBezTo>
                  <a:pt x="3912324" y="8775105"/>
                  <a:pt x="3877709" y="8799634"/>
                  <a:pt x="3837366" y="8799633"/>
                </a:cubicBezTo>
                <a:cubicBezTo>
                  <a:pt x="3783575" y="8799634"/>
                  <a:pt x="3739969" y="8756028"/>
                  <a:pt x="3739969" y="8702236"/>
                </a:cubicBezTo>
                <a:cubicBezTo>
                  <a:pt x="3739969" y="8648445"/>
                  <a:pt x="3783575" y="8604839"/>
                  <a:pt x="3837366" y="8604840"/>
                </a:cubicBezTo>
                <a:cubicBezTo>
                  <a:pt x="3891157" y="8604839"/>
                  <a:pt x="3934763" y="8648446"/>
                  <a:pt x="3934763" y="8702237"/>
                </a:cubicBezTo>
                <a:cubicBezTo>
                  <a:pt x="3934763" y="8715685"/>
                  <a:pt x="3932038" y="8728495"/>
                  <a:pt x="3927109" y="8740148"/>
                </a:cubicBezTo>
                <a:close/>
                <a:moveTo>
                  <a:pt x="5099866" y="6710054"/>
                </a:moveTo>
                <a:cubicBezTo>
                  <a:pt x="5093738" y="6716182"/>
                  <a:pt x="5085273" y="6719976"/>
                  <a:pt x="5075930" y="6719977"/>
                </a:cubicBezTo>
                <a:cubicBezTo>
                  <a:pt x="5057412" y="6719977"/>
                  <a:pt x="5042280" y="6705054"/>
                  <a:pt x="5042071" y="6686534"/>
                </a:cubicBezTo>
                <a:cubicBezTo>
                  <a:pt x="5042071" y="6686409"/>
                  <a:pt x="5042071" y="6686243"/>
                  <a:pt x="5042071" y="6686117"/>
                </a:cubicBezTo>
                <a:cubicBezTo>
                  <a:pt x="5042071" y="6667432"/>
                  <a:pt x="5057245" y="6652259"/>
                  <a:pt x="5075930" y="6652259"/>
                </a:cubicBezTo>
                <a:cubicBezTo>
                  <a:pt x="5094615" y="6652259"/>
                  <a:pt x="5109789" y="6667432"/>
                  <a:pt x="5109789" y="6686117"/>
                </a:cubicBezTo>
                <a:cubicBezTo>
                  <a:pt x="5109789" y="6695459"/>
                  <a:pt x="5105995" y="6703924"/>
                  <a:pt x="5099866" y="6710054"/>
                </a:cubicBezTo>
                <a:close/>
                <a:moveTo>
                  <a:pt x="5464802" y="6171663"/>
                </a:moveTo>
                <a:cubicBezTo>
                  <a:pt x="5461777" y="6174689"/>
                  <a:pt x="5457597" y="6176559"/>
                  <a:pt x="5452978" y="6176560"/>
                </a:cubicBezTo>
                <a:cubicBezTo>
                  <a:pt x="5443740" y="6176560"/>
                  <a:pt x="5436257" y="6169077"/>
                  <a:pt x="5436257" y="6159839"/>
                </a:cubicBezTo>
                <a:cubicBezTo>
                  <a:pt x="5436257" y="6150601"/>
                  <a:pt x="5443740" y="6143119"/>
                  <a:pt x="5452978" y="6143119"/>
                </a:cubicBezTo>
                <a:cubicBezTo>
                  <a:pt x="5462216" y="6143119"/>
                  <a:pt x="5469698" y="6150601"/>
                  <a:pt x="5469698" y="6159840"/>
                </a:cubicBezTo>
                <a:cubicBezTo>
                  <a:pt x="5469698" y="6164458"/>
                  <a:pt x="5467827" y="6168638"/>
                  <a:pt x="5464802" y="6171663"/>
                </a:cubicBezTo>
                <a:close/>
                <a:moveTo>
                  <a:pt x="4711380" y="7491097"/>
                </a:moveTo>
                <a:cubicBezTo>
                  <a:pt x="4699363" y="7519095"/>
                  <a:pt x="4671492" y="7538635"/>
                  <a:pt x="4639107" y="7538447"/>
                </a:cubicBezTo>
                <a:cubicBezTo>
                  <a:pt x="4596260" y="7538238"/>
                  <a:pt x="4561565" y="7503542"/>
                  <a:pt x="4561356" y="7460696"/>
                </a:cubicBezTo>
                <a:cubicBezTo>
                  <a:pt x="4561356" y="7460404"/>
                  <a:pt x="4561356" y="7460153"/>
                  <a:pt x="4561356" y="7459860"/>
                </a:cubicBezTo>
                <a:cubicBezTo>
                  <a:pt x="4561607" y="7416680"/>
                  <a:pt x="4596762" y="7381901"/>
                  <a:pt x="4639944" y="7382110"/>
                </a:cubicBezTo>
                <a:cubicBezTo>
                  <a:pt x="4683123" y="7382360"/>
                  <a:pt x="4717902" y="7417516"/>
                  <a:pt x="4717693" y="7460696"/>
                </a:cubicBezTo>
                <a:cubicBezTo>
                  <a:pt x="4717630" y="7471491"/>
                  <a:pt x="4715386" y="7481764"/>
                  <a:pt x="4711380" y="7491097"/>
                </a:cubicBezTo>
                <a:close/>
                <a:moveTo>
                  <a:pt x="4296523" y="8261544"/>
                </a:moveTo>
                <a:cubicBezTo>
                  <a:pt x="4281543" y="8296949"/>
                  <a:pt x="4246478" y="8321803"/>
                  <a:pt x="4205627" y="8321803"/>
                </a:cubicBezTo>
                <a:cubicBezTo>
                  <a:pt x="4151160" y="8321803"/>
                  <a:pt x="4106977" y="8277619"/>
                  <a:pt x="4106976" y="8223152"/>
                </a:cubicBezTo>
                <a:cubicBezTo>
                  <a:pt x="4106976" y="8168684"/>
                  <a:pt x="4151160" y="8124501"/>
                  <a:pt x="4205627" y="8124501"/>
                </a:cubicBezTo>
                <a:cubicBezTo>
                  <a:pt x="4260094" y="8124501"/>
                  <a:pt x="4304278" y="8168684"/>
                  <a:pt x="4304278" y="8223152"/>
                </a:cubicBezTo>
                <a:cubicBezTo>
                  <a:pt x="4304278" y="8236769"/>
                  <a:pt x="4301516" y="8249743"/>
                  <a:pt x="4296523" y="8261544"/>
                </a:cubicBezTo>
                <a:close/>
                <a:moveTo>
                  <a:pt x="5835879" y="5604300"/>
                </a:moveTo>
                <a:cubicBezTo>
                  <a:pt x="5835879" y="5605931"/>
                  <a:pt x="5834583" y="5607227"/>
                  <a:pt x="5832952" y="5607227"/>
                </a:cubicBezTo>
                <a:cubicBezTo>
                  <a:pt x="5831322" y="5607227"/>
                  <a:pt x="5830026" y="5605931"/>
                  <a:pt x="5830026" y="5604300"/>
                </a:cubicBezTo>
                <a:cubicBezTo>
                  <a:pt x="5830026" y="5602670"/>
                  <a:pt x="5831322" y="5601375"/>
                  <a:pt x="5832952" y="5601375"/>
                </a:cubicBezTo>
                <a:cubicBezTo>
                  <a:pt x="5834583" y="5601375"/>
                  <a:pt x="5835879" y="5602670"/>
                  <a:pt x="5835879" y="5604300"/>
                </a:cubicBezTo>
                <a:close/>
                <a:moveTo>
                  <a:pt x="5061588" y="6980808"/>
                </a:moveTo>
                <a:cubicBezTo>
                  <a:pt x="5058872" y="6987090"/>
                  <a:pt x="5054972" y="6992736"/>
                  <a:pt x="5050170" y="6997465"/>
                </a:cubicBezTo>
                <a:cubicBezTo>
                  <a:pt x="5040566" y="7006922"/>
                  <a:pt x="5027357" y="7012712"/>
                  <a:pt x="5012811" y="7012587"/>
                </a:cubicBezTo>
                <a:cubicBezTo>
                  <a:pt x="5012685" y="7012587"/>
                  <a:pt x="5012518" y="7012587"/>
                  <a:pt x="5012391" y="7012587"/>
                </a:cubicBezTo>
                <a:cubicBezTo>
                  <a:pt x="4983549" y="7012336"/>
                  <a:pt x="4960308" y="6988760"/>
                  <a:pt x="4960559" y="6959917"/>
                </a:cubicBezTo>
                <a:cubicBezTo>
                  <a:pt x="4960559" y="6959792"/>
                  <a:pt x="4960559" y="6959624"/>
                  <a:pt x="4960559" y="6959499"/>
                </a:cubicBezTo>
                <a:cubicBezTo>
                  <a:pt x="4960810" y="6930405"/>
                  <a:pt x="4984553" y="6907039"/>
                  <a:pt x="5013645" y="6907247"/>
                </a:cubicBezTo>
                <a:cubicBezTo>
                  <a:pt x="5042740" y="6907498"/>
                  <a:pt x="5066107" y="6931241"/>
                  <a:pt x="5065898" y="6960335"/>
                </a:cubicBezTo>
                <a:cubicBezTo>
                  <a:pt x="5065835" y="6967609"/>
                  <a:pt x="5064304" y="6974526"/>
                  <a:pt x="5061588" y="6980808"/>
                </a:cubicBezTo>
                <a:close/>
                <a:moveTo>
                  <a:pt x="5404159" y="6453546"/>
                </a:moveTo>
                <a:cubicBezTo>
                  <a:pt x="5400454" y="6457099"/>
                  <a:pt x="5395396" y="6459241"/>
                  <a:pt x="5389858" y="6459136"/>
                </a:cubicBezTo>
                <a:cubicBezTo>
                  <a:pt x="5379114" y="6458928"/>
                  <a:pt x="5370420" y="6450233"/>
                  <a:pt x="5370211" y="6439490"/>
                </a:cubicBezTo>
                <a:cubicBezTo>
                  <a:pt x="5370211" y="6439198"/>
                  <a:pt x="5370210" y="6438946"/>
                  <a:pt x="5370211" y="6438654"/>
                </a:cubicBezTo>
                <a:cubicBezTo>
                  <a:pt x="5370420" y="6427577"/>
                  <a:pt x="5379617" y="6418798"/>
                  <a:pt x="5390694" y="6419008"/>
                </a:cubicBezTo>
                <a:cubicBezTo>
                  <a:pt x="5401771" y="6419258"/>
                  <a:pt x="5410549" y="6428412"/>
                  <a:pt x="5410340" y="6439490"/>
                </a:cubicBezTo>
                <a:cubicBezTo>
                  <a:pt x="5410215" y="6445028"/>
                  <a:pt x="5407864" y="6449993"/>
                  <a:pt x="5404159" y="6453546"/>
                </a:cubicBezTo>
                <a:close/>
                <a:moveTo>
                  <a:pt x="4657149" y="7769720"/>
                </a:moveTo>
                <a:cubicBezTo>
                  <a:pt x="4643731" y="7801016"/>
                  <a:pt x="4612583" y="7822883"/>
                  <a:pt x="4576405" y="7822695"/>
                </a:cubicBezTo>
                <a:cubicBezTo>
                  <a:pt x="4576279" y="7822695"/>
                  <a:pt x="4576112" y="7822695"/>
                  <a:pt x="4575987" y="7822695"/>
                </a:cubicBezTo>
                <a:cubicBezTo>
                  <a:pt x="4527957" y="7822444"/>
                  <a:pt x="4489207" y="7783360"/>
                  <a:pt x="4489458" y="7735329"/>
                </a:cubicBezTo>
                <a:cubicBezTo>
                  <a:pt x="4489458" y="7735205"/>
                  <a:pt x="4489458" y="7735038"/>
                  <a:pt x="4489458" y="7734911"/>
                </a:cubicBezTo>
                <a:cubicBezTo>
                  <a:pt x="4489709" y="7686674"/>
                  <a:pt x="4529002" y="7647757"/>
                  <a:pt x="4577241" y="7647966"/>
                </a:cubicBezTo>
                <a:cubicBezTo>
                  <a:pt x="4625479" y="7648216"/>
                  <a:pt x="4664439" y="7687510"/>
                  <a:pt x="4664187" y="7735749"/>
                </a:cubicBezTo>
                <a:cubicBezTo>
                  <a:pt x="4664124" y="7747808"/>
                  <a:pt x="4661622" y="7759288"/>
                  <a:pt x="4657149" y="7769720"/>
                </a:cubicBezTo>
                <a:close/>
                <a:moveTo>
                  <a:pt x="4230359" y="8535145"/>
                </a:moveTo>
                <a:cubicBezTo>
                  <a:pt x="4215957" y="8569204"/>
                  <a:pt x="4182239" y="8593093"/>
                  <a:pt x="4142925" y="8593093"/>
                </a:cubicBezTo>
                <a:cubicBezTo>
                  <a:pt x="4090673" y="8593093"/>
                  <a:pt x="4048287" y="8550873"/>
                  <a:pt x="4048036" y="8498622"/>
                </a:cubicBezTo>
                <a:cubicBezTo>
                  <a:pt x="4048036" y="8498498"/>
                  <a:pt x="4048036" y="8498330"/>
                  <a:pt x="4048036" y="8498206"/>
                </a:cubicBezTo>
                <a:cubicBezTo>
                  <a:pt x="4048036" y="8445787"/>
                  <a:pt x="4090506" y="8403316"/>
                  <a:pt x="4142925" y="8403315"/>
                </a:cubicBezTo>
                <a:cubicBezTo>
                  <a:pt x="4195344" y="8403316"/>
                  <a:pt x="4237814" y="8445787"/>
                  <a:pt x="4237814" y="8498205"/>
                </a:cubicBezTo>
                <a:cubicBezTo>
                  <a:pt x="4237814" y="8511310"/>
                  <a:pt x="4235160" y="8523792"/>
                  <a:pt x="4230359" y="8535145"/>
                </a:cubicBezTo>
                <a:close/>
                <a:moveTo>
                  <a:pt x="5779029" y="5888549"/>
                </a:moveTo>
                <a:cubicBezTo>
                  <a:pt x="5778778" y="5893858"/>
                  <a:pt x="5774305" y="5897954"/>
                  <a:pt x="5768996" y="5897745"/>
                </a:cubicBezTo>
                <a:cubicBezTo>
                  <a:pt x="5763897" y="5897745"/>
                  <a:pt x="5759800" y="5893648"/>
                  <a:pt x="5759800" y="5888549"/>
                </a:cubicBezTo>
                <a:cubicBezTo>
                  <a:pt x="5759800" y="5888256"/>
                  <a:pt x="5759800" y="5888005"/>
                  <a:pt x="5759800" y="5887713"/>
                </a:cubicBezTo>
                <a:cubicBezTo>
                  <a:pt x="5760009" y="5882446"/>
                  <a:pt x="5764524" y="5878308"/>
                  <a:pt x="5769833" y="5878516"/>
                </a:cubicBezTo>
                <a:cubicBezTo>
                  <a:pt x="5775099" y="5878768"/>
                  <a:pt x="5779238" y="5883240"/>
                  <a:pt x="5779029" y="5888549"/>
                </a:cubicBezTo>
                <a:close/>
                <a:moveTo>
                  <a:pt x="4101511" y="8794962"/>
                </a:moveTo>
                <a:cubicBezTo>
                  <a:pt x="4096066" y="8800407"/>
                  <a:pt x="4088542" y="8803771"/>
                  <a:pt x="4080223" y="8803772"/>
                </a:cubicBezTo>
                <a:cubicBezTo>
                  <a:pt x="4063586" y="8803772"/>
                  <a:pt x="4050126" y="8790311"/>
                  <a:pt x="4050126" y="8773674"/>
                </a:cubicBezTo>
                <a:cubicBezTo>
                  <a:pt x="4050126" y="8757036"/>
                  <a:pt x="4063586" y="8743578"/>
                  <a:pt x="4080223" y="8743578"/>
                </a:cubicBezTo>
                <a:cubicBezTo>
                  <a:pt x="4096860" y="8743578"/>
                  <a:pt x="4110320" y="8757036"/>
                  <a:pt x="4110320" y="8773674"/>
                </a:cubicBezTo>
                <a:cubicBezTo>
                  <a:pt x="4110320" y="8781993"/>
                  <a:pt x="4106955" y="8789517"/>
                  <a:pt x="4101511" y="8794962"/>
                </a:cubicBezTo>
                <a:close/>
                <a:moveTo>
                  <a:pt x="5017509" y="7263435"/>
                </a:moveTo>
                <a:cubicBezTo>
                  <a:pt x="5006399" y="7289687"/>
                  <a:pt x="4980393" y="7308121"/>
                  <a:pt x="4950108" y="7308121"/>
                </a:cubicBezTo>
                <a:cubicBezTo>
                  <a:pt x="4909728" y="7308121"/>
                  <a:pt x="4876956" y="7275349"/>
                  <a:pt x="4876956" y="7234969"/>
                </a:cubicBezTo>
                <a:cubicBezTo>
                  <a:pt x="4876956" y="7194589"/>
                  <a:pt x="4909728" y="7161817"/>
                  <a:pt x="4950108" y="7161817"/>
                </a:cubicBezTo>
                <a:cubicBezTo>
                  <a:pt x="4990488" y="7161818"/>
                  <a:pt x="5023261" y="7194590"/>
                  <a:pt x="5023261" y="7234969"/>
                </a:cubicBezTo>
                <a:cubicBezTo>
                  <a:pt x="5023261" y="7245064"/>
                  <a:pt x="5021213" y="7254683"/>
                  <a:pt x="5017509" y="7263435"/>
                </a:cubicBezTo>
                <a:close/>
                <a:moveTo>
                  <a:pt x="5350674" y="6740569"/>
                </a:moveTo>
                <a:cubicBezTo>
                  <a:pt x="5344544" y="6746698"/>
                  <a:pt x="5336079" y="6750492"/>
                  <a:pt x="5326737" y="6750492"/>
                </a:cubicBezTo>
                <a:cubicBezTo>
                  <a:pt x="5308052" y="6750491"/>
                  <a:pt x="5292878" y="6735317"/>
                  <a:pt x="5292879" y="6716632"/>
                </a:cubicBezTo>
                <a:cubicBezTo>
                  <a:pt x="5292878" y="6697948"/>
                  <a:pt x="5308052" y="6682774"/>
                  <a:pt x="5326738" y="6682774"/>
                </a:cubicBezTo>
                <a:cubicBezTo>
                  <a:pt x="5345422" y="6682774"/>
                  <a:pt x="5360596" y="6697948"/>
                  <a:pt x="5360597" y="6716632"/>
                </a:cubicBezTo>
                <a:cubicBezTo>
                  <a:pt x="5360596" y="6725975"/>
                  <a:pt x="5356803" y="6734440"/>
                  <a:pt x="5350674" y="6740569"/>
                </a:cubicBezTo>
                <a:close/>
                <a:moveTo>
                  <a:pt x="4600613" y="8046969"/>
                </a:moveTo>
                <a:cubicBezTo>
                  <a:pt x="4586186" y="8080669"/>
                  <a:pt x="4552671" y="8104206"/>
                  <a:pt x="4513703" y="8104018"/>
                </a:cubicBezTo>
                <a:cubicBezTo>
                  <a:pt x="4461994" y="8104018"/>
                  <a:pt x="4420067" y="8062091"/>
                  <a:pt x="4420067" y="8010382"/>
                </a:cubicBezTo>
                <a:cubicBezTo>
                  <a:pt x="4420068" y="8010090"/>
                  <a:pt x="4420067" y="8009840"/>
                  <a:pt x="4420067" y="8009547"/>
                </a:cubicBezTo>
                <a:cubicBezTo>
                  <a:pt x="4420318" y="7957588"/>
                  <a:pt x="4462579" y="7915703"/>
                  <a:pt x="4514539" y="7915912"/>
                </a:cubicBezTo>
                <a:cubicBezTo>
                  <a:pt x="4566498" y="7916162"/>
                  <a:pt x="4608382" y="7958424"/>
                  <a:pt x="4608173" y="8010382"/>
                </a:cubicBezTo>
                <a:cubicBezTo>
                  <a:pt x="4608111" y="8023372"/>
                  <a:pt x="4605422" y="8035735"/>
                  <a:pt x="4600613" y="8046969"/>
                </a:cubicBezTo>
                <a:close/>
                <a:moveTo>
                  <a:pt x="5718834" y="6171125"/>
                </a:moveTo>
                <a:cubicBezTo>
                  <a:pt x="5718834" y="6177353"/>
                  <a:pt x="5713776" y="6182411"/>
                  <a:pt x="5707548" y="6182411"/>
                </a:cubicBezTo>
                <a:cubicBezTo>
                  <a:pt x="5701319" y="6182411"/>
                  <a:pt x="5696262" y="6177353"/>
                  <a:pt x="5696261" y="6171126"/>
                </a:cubicBezTo>
                <a:cubicBezTo>
                  <a:pt x="5696262" y="6164896"/>
                  <a:pt x="5701319" y="6159839"/>
                  <a:pt x="5707548" y="6159839"/>
                </a:cubicBezTo>
                <a:cubicBezTo>
                  <a:pt x="5713776" y="6159839"/>
                  <a:pt x="5718834" y="6164896"/>
                  <a:pt x="5718834" y="6171125"/>
                </a:cubicBezTo>
                <a:close/>
                <a:moveTo>
                  <a:pt x="4952744" y="7537901"/>
                </a:moveTo>
                <a:cubicBezTo>
                  <a:pt x="4941863" y="7563194"/>
                  <a:pt x="4916657" y="7580853"/>
                  <a:pt x="4887407" y="7580666"/>
                </a:cubicBezTo>
                <a:cubicBezTo>
                  <a:pt x="4848615" y="7580666"/>
                  <a:pt x="4817180" y="7549231"/>
                  <a:pt x="4817180" y="7510440"/>
                </a:cubicBezTo>
                <a:cubicBezTo>
                  <a:pt x="4817180" y="7510147"/>
                  <a:pt x="4817180" y="7509896"/>
                  <a:pt x="4817180" y="7509604"/>
                </a:cubicBezTo>
                <a:cubicBezTo>
                  <a:pt x="4817431" y="7470603"/>
                  <a:pt x="4849242" y="7439169"/>
                  <a:pt x="4888242" y="7439378"/>
                </a:cubicBezTo>
                <a:cubicBezTo>
                  <a:pt x="4927243" y="7439627"/>
                  <a:pt x="4958678" y="7471439"/>
                  <a:pt x="4958469" y="7510439"/>
                </a:cubicBezTo>
                <a:cubicBezTo>
                  <a:pt x="4958406" y="7520189"/>
                  <a:pt x="4956371" y="7529469"/>
                  <a:pt x="4952744" y="7537901"/>
                </a:cubicBezTo>
                <a:close/>
                <a:moveTo>
                  <a:pt x="6087531" y="5581351"/>
                </a:moveTo>
                <a:cubicBezTo>
                  <a:pt x="6087531" y="5582967"/>
                  <a:pt x="6086221" y="5584277"/>
                  <a:pt x="6084605" y="5584277"/>
                </a:cubicBezTo>
                <a:cubicBezTo>
                  <a:pt x="6082988" y="5584277"/>
                  <a:pt x="6081677" y="5582967"/>
                  <a:pt x="6081678" y="5581351"/>
                </a:cubicBezTo>
                <a:cubicBezTo>
                  <a:pt x="6081677" y="5579735"/>
                  <a:pt x="6082987" y="5578426"/>
                  <a:pt x="6084605" y="5578425"/>
                </a:cubicBezTo>
                <a:cubicBezTo>
                  <a:pt x="6086221" y="5578425"/>
                  <a:pt x="6087530" y="5579736"/>
                  <a:pt x="6087531" y="5581351"/>
                </a:cubicBezTo>
                <a:close/>
                <a:moveTo>
                  <a:pt x="5297723" y="7027635"/>
                </a:moveTo>
                <a:cubicBezTo>
                  <a:pt x="5288950" y="7036256"/>
                  <a:pt x="5276890" y="7041534"/>
                  <a:pt x="5263619" y="7041429"/>
                </a:cubicBezTo>
                <a:cubicBezTo>
                  <a:pt x="5237284" y="7041429"/>
                  <a:pt x="5215965" y="7020110"/>
                  <a:pt x="5215965" y="6993776"/>
                </a:cubicBezTo>
                <a:cubicBezTo>
                  <a:pt x="5215965" y="6993483"/>
                  <a:pt x="5215965" y="6993232"/>
                  <a:pt x="5215965" y="6992940"/>
                </a:cubicBezTo>
                <a:cubicBezTo>
                  <a:pt x="5216174" y="6966396"/>
                  <a:pt x="5237911" y="6945077"/>
                  <a:pt x="5264454" y="6945286"/>
                </a:cubicBezTo>
                <a:cubicBezTo>
                  <a:pt x="5290998" y="6945537"/>
                  <a:pt x="5312317" y="6967232"/>
                  <a:pt x="5312108" y="6993776"/>
                </a:cubicBezTo>
                <a:cubicBezTo>
                  <a:pt x="5311982" y="7007047"/>
                  <a:pt x="5306496" y="7019013"/>
                  <a:pt x="5297723" y="7027635"/>
                </a:cubicBezTo>
                <a:close/>
                <a:moveTo>
                  <a:pt x="4548310" y="8328085"/>
                </a:moveTo>
                <a:cubicBezTo>
                  <a:pt x="4532169" y="8365836"/>
                  <a:pt x="4494641" y="8392217"/>
                  <a:pt x="4451000" y="8392030"/>
                </a:cubicBezTo>
                <a:cubicBezTo>
                  <a:pt x="4392980" y="8391778"/>
                  <a:pt x="4346079" y="8344710"/>
                  <a:pt x="4346079" y="8286689"/>
                </a:cubicBezTo>
                <a:cubicBezTo>
                  <a:pt x="4346079" y="8286565"/>
                  <a:pt x="4346079" y="8286397"/>
                  <a:pt x="4346079" y="8286271"/>
                </a:cubicBezTo>
                <a:cubicBezTo>
                  <a:pt x="4346330" y="8228084"/>
                  <a:pt x="4393649" y="8181141"/>
                  <a:pt x="4451836" y="8181350"/>
                </a:cubicBezTo>
                <a:cubicBezTo>
                  <a:pt x="4510024" y="8181602"/>
                  <a:pt x="4557008" y="8228920"/>
                  <a:pt x="4556758" y="8287108"/>
                </a:cubicBezTo>
                <a:cubicBezTo>
                  <a:pt x="4556696" y="8301654"/>
                  <a:pt x="4553691" y="8315501"/>
                  <a:pt x="4548310" y="8328085"/>
                </a:cubicBezTo>
                <a:close/>
                <a:moveTo>
                  <a:pt x="5653399" y="6464765"/>
                </a:moveTo>
                <a:cubicBezTo>
                  <a:pt x="5650677" y="6467486"/>
                  <a:pt x="5646915" y="6469168"/>
                  <a:pt x="5642756" y="6469169"/>
                </a:cubicBezTo>
                <a:cubicBezTo>
                  <a:pt x="5634438" y="6469169"/>
                  <a:pt x="5627707" y="6462440"/>
                  <a:pt x="5627707" y="6454120"/>
                </a:cubicBezTo>
                <a:cubicBezTo>
                  <a:pt x="5627707" y="6445803"/>
                  <a:pt x="5634437" y="6439073"/>
                  <a:pt x="5642755" y="6439073"/>
                </a:cubicBezTo>
                <a:cubicBezTo>
                  <a:pt x="5651073" y="6439073"/>
                  <a:pt x="5657804" y="6445802"/>
                  <a:pt x="5657803" y="6454121"/>
                </a:cubicBezTo>
                <a:cubicBezTo>
                  <a:pt x="5657803" y="6458280"/>
                  <a:pt x="5656121" y="6462042"/>
                  <a:pt x="5653399" y="6464765"/>
                </a:cubicBezTo>
                <a:close/>
                <a:moveTo>
                  <a:pt x="4898870" y="7817284"/>
                </a:moveTo>
                <a:cubicBezTo>
                  <a:pt x="4886471" y="7846182"/>
                  <a:pt x="4857706" y="7866357"/>
                  <a:pt x="4824285" y="7866169"/>
                </a:cubicBezTo>
                <a:cubicBezTo>
                  <a:pt x="4779893" y="7865959"/>
                  <a:pt x="4744027" y="7829885"/>
                  <a:pt x="4744028" y="7785492"/>
                </a:cubicBezTo>
                <a:cubicBezTo>
                  <a:pt x="4744028" y="7785367"/>
                  <a:pt x="4744027" y="7785201"/>
                  <a:pt x="4744028" y="7785074"/>
                </a:cubicBezTo>
                <a:cubicBezTo>
                  <a:pt x="4744278" y="7740514"/>
                  <a:pt x="4780562" y="7704607"/>
                  <a:pt x="4825123" y="7704816"/>
                </a:cubicBezTo>
                <a:cubicBezTo>
                  <a:pt x="4869682" y="7705066"/>
                  <a:pt x="4905590" y="7741350"/>
                  <a:pt x="4905381" y="7785910"/>
                </a:cubicBezTo>
                <a:cubicBezTo>
                  <a:pt x="4905318" y="7797050"/>
                  <a:pt x="4903003" y="7807652"/>
                  <a:pt x="4898870" y="7817284"/>
                </a:cubicBezTo>
                <a:close/>
                <a:moveTo>
                  <a:pt x="6029836" y="5873083"/>
                </a:moveTo>
                <a:cubicBezTo>
                  <a:pt x="6029836" y="5877681"/>
                  <a:pt x="6026072" y="5881443"/>
                  <a:pt x="6021474" y="5881443"/>
                </a:cubicBezTo>
                <a:cubicBezTo>
                  <a:pt x="6016876" y="5881443"/>
                  <a:pt x="6013114" y="5877681"/>
                  <a:pt x="6013114" y="5873083"/>
                </a:cubicBezTo>
                <a:cubicBezTo>
                  <a:pt x="6013115" y="5868484"/>
                  <a:pt x="6016877" y="5864722"/>
                  <a:pt x="6021475" y="5864722"/>
                </a:cubicBezTo>
                <a:cubicBezTo>
                  <a:pt x="6026073" y="5864722"/>
                  <a:pt x="6029835" y="5868484"/>
                  <a:pt x="6029836" y="5873083"/>
                </a:cubicBezTo>
                <a:close/>
                <a:moveTo>
                  <a:pt x="4476502" y="8597334"/>
                </a:moveTo>
                <a:cubicBezTo>
                  <a:pt x="4461973" y="8631694"/>
                  <a:pt x="4427957" y="8655795"/>
                  <a:pt x="4388299" y="8655795"/>
                </a:cubicBezTo>
                <a:cubicBezTo>
                  <a:pt x="4335419" y="8655795"/>
                  <a:pt x="4292573" y="8612949"/>
                  <a:pt x="4292573" y="8560069"/>
                </a:cubicBezTo>
                <a:cubicBezTo>
                  <a:pt x="4292573" y="8507192"/>
                  <a:pt x="4335419" y="8464346"/>
                  <a:pt x="4388298" y="8464346"/>
                </a:cubicBezTo>
                <a:cubicBezTo>
                  <a:pt x="4441177" y="8464346"/>
                  <a:pt x="4484023" y="8507192"/>
                  <a:pt x="4484023" y="8560069"/>
                </a:cubicBezTo>
                <a:cubicBezTo>
                  <a:pt x="4484023" y="8573289"/>
                  <a:pt x="4481345" y="8585882"/>
                  <a:pt x="4476502" y="8597334"/>
                </a:cubicBezTo>
                <a:close/>
                <a:moveTo>
                  <a:pt x="5260445" y="7296107"/>
                </a:moveTo>
                <a:cubicBezTo>
                  <a:pt x="5250455" y="7319303"/>
                  <a:pt x="5227334" y="7335480"/>
                  <a:pt x="5200498" y="7335292"/>
                </a:cubicBezTo>
                <a:cubicBezTo>
                  <a:pt x="5164884" y="7335041"/>
                  <a:pt x="5136124" y="7306115"/>
                  <a:pt x="5136124" y="7270500"/>
                </a:cubicBezTo>
                <a:cubicBezTo>
                  <a:pt x="5136124" y="7270374"/>
                  <a:pt x="5136124" y="7270207"/>
                  <a:pt x="5136124" y="7270082"/>
                </a:cubicBezTo>
                <a:cubicBezTo>
                  <a:pt x="5136375" y="7234300"/>
                  <a:pt x="5165552" y="7205499"/>
                  <a:pt x="5201334" y="7205708"/>
                </a:cubicBezTo>
                <a:cubicBezTo>
                  <a:pt x="5237116" y="7205959"/>
                  <a:pt x="5265917" y="7235136"/>
                  <a:pt x="5265708" y="7270918"/>
                </a:cubicBezTo>
                <a:cubicBezTo>
                  <a:pt x="5265645" y="7279863"/>
                  <a:pt x="5263774" y="7288375"/>
                  <a:pt x="5260445" y="7296107"/>
                </a:cubicBezTo>
                <a:close/>
                <a:moveTo>
                  <a:pt x="4357512" y="8866621"/>
                </a:moveTo>
                <a:cubicBezTo>
                  <a:pt x="4349340" y="8874794"/>
                  <a:pt x="4338054" y="8879851"/>
                  <a:pt x="4325598" y="8879851"/>
                </a:cubicBezTo>
                <a:cubicBezTo>
                  <a:pt x="4300684" y="8879851"/>
                  <a:pt x="4280451" y="8859619"/>
                  <a:pt x="4280451" y="8834706"/>
                </a:cubicBezTo>
                <a:cubicBezTo>
                  <a:pt x="4280452" y="8809791"/>
                  <a:pt x="4300683" y="8789560"/>
                  <a:pt x="4325597" y="8789560"/>
                </a:cubicBezTo>
                <a:cubicBezTo>
                  <a:pt x="4350511" y="8789560"/>
                  <a:pt x="4370743" y="8809791"/>
                  <a:pt x="4370743" y="8834705"/>
                </a:cubicBezTo>
                <a:cubicBezTo>
                  <a:pt x="4370743" y="8847162"/>
                  <a:pt x="4365684" y="8858449"/>
                  <a:pt x="4357512" y="8866621"/>
                </a:cubicBezTo>
                <a:close/>
                <a:moveTo>
                  <a:pt x="5600504" y="6752969"/>
                </a:moveTo>
                <a:cubicBezTo>
                  <a:pt x="5595060" y="6758414"/>
                  <a:pt x="5587536" y="6761778"/>
                  <a:pt x="5579217" y="6761779"/>
                </a:cubicBezTo>
                <a:cubicBezTo>
                  <a:pt x="5562581" y="6761779"/>
                  <a:pt x="5549120" y="6748318"/>
                  <a:pt x="5549121" y="6731682"/>
                </a:cubicBezTo>
                <a:cubicBezTo>
                  <a:pt x="5549121" y="6715045"/>
                  <a:pt x="5562581" y="6701585"/>
                  <a:pt x="5579216" y="6701585"/>
                </a:cubicBezTo>
                <a:cubicBezTo>
                  <a:pt x="5595855" y="6701585"/>
                  <a:pt x="5609314" y="6715045"/>
                  <a:pt x="5609314" y="6731682"/>
                </a:cubicBezTo>
                <a:cubicBezTo>
                  <a:pt x="5609314" y="6740000"/>
                  <a:pt x="5605949" y="6747524"/>
                  <a:pt x="5600504" y="6752969"/>
                </a:cubicBezTo>
                <a:close/>
                <a:moveTo>
                  <a:pt x="4848494" y="8097549"/>
                </a:moveTo>
                <a:cubicBezTo>
                  <a:pt x="4834067" y="8131249"/>
                  <a:pt x="4800554" y="8154786"/>
                  <a:pt x="4761584" y="8154598"/>
                </a:cubicBezTo>
                <a:cubicBezTo>
                  <a:pt x="4709792" y="8154347"/>
                  <a:pt x="4667949" y="8112336"/>
                  <a:pt x="4667949" y="8060545"/>
                </a:cubicBezTo>
                <a:cubicBezTo>
                  <a:pt x="4667949" y="8060420"/>
                  <a:pt x="4667949" y="8060253"/>
                  <a:pt x="4667949" y="8060127"/>
                </a:cubicBezTo>
                <a:cubicBezTo>
                  <a:pt x="4668200" y="8008168"/>
                  <a:pt x="4710461" y="7966283"/>
                  <a:pt x="4762420" y="7966493"/>
                </a:cubicBezTo>
                <a:cubicBezTo>
                  <a:pt x="4814380" y="7966743"/>
                  <a:pt x="4856263" y="8009004"/>
                  <a:pt x="4856055" y="8060963"/>
                </a:cubicBezTo>
                <a:cubicBezTo>
                  <a:pt x="4855992" y="8073952"/>
                  <a:pt x="4853304" y="8086315"/>
                  <a:pt x="4848494" y="8097549"/>
                </a:cubicBezTo>
                <a:close/>
                <a:moveTo>
                  <a:pt x="5969642" y="6161511"/>
                </a:moveTo>
                <a:cubicBezTo>
                  <a:pt x="5969642" y="6167739"/>
                  <a:pt x="5964584" y="6172798"/>
                  <a:pt x="5958356" y="6172798"/>
                </a:cubicBezTo>
                <a:cubicBezTo>
                  <a:pt x="5952127" y="6172797"/>
                  <a:pt x="5947069" y="6167740"/>
                  <a:pt x="5947069" y="6161510"/>
                </a:cubicBezTo>
                <a:cubicBezTo>
                  <a:pt x="5947069" y="6155283"/>
                  <a:pt x="5952127" y="6150224"/>
                  <a:pt x="5958356" y="6150225"/>
                </a:cubicBezTo>
                <a:cubicBezTo>
                  <a:pt x="5964584" y="6150225"/>
                  <a:pt x="5969642" y="6155282"/>
                  <a:pt x="5969642" y="6161511"/>
                </a:cubicBezTo>
                <a:close/>
                <a:moveTo>
                  <a:pt x="6337074" y="5536582"/>
                </a:moveTo>
                <a:cubicBezTo>
                  <a:pt x="6337074" y="5537962"/>
                  <a:pt x="6335946" y="5539090"/>
                  <a:pt x="6334566" y="5539090"/>
                </a:cubicBezTo>
                <a:cubicBezTo>
                  <a:pt x="6333103" y="5539090"/>
                  <a:pt x="6331849" y="5538045"/>
                  <a:pt x="6331640" y="5536582"/>
                </a:cubicBezTo>
                <a:cubicBezTo>
                  <a:pt x="6331640" y="5534952"/>
                  <a:pt x="6332936" y="5533656"/>
                  <a:pt x="6334566" y="5533656"/>
                </a:cubicBezTo>
                <a:cubicBezTo>
                  <a:pt x="6336030" y="5533865"/>
                  <a:pt x="6337074" y="5535119"/>
                  <a:pt x="6337074" y="5536582"/>
                </a:cubicBezTo>
                <a:close/>
                <a:moveTo>
                  <a:pt x="5203656" y="7574623"/>
                </a:moveTo>
                <a:cubicBezTo>
                  <a:pt x="5192800" y="7600276"/>
                  <a:pt x="5167390" y="7618288"/>
                  <a:pt x="5137795" y="7618287"/>
                </a:cubicBezTo>
                <a:cubicBezTo>
                  <a:pt x="5098335" y="7618288"/>
                  <a:pt x="5066316" y="7586267"/>
                  <a:pt x="5066315" y="7546807"/>
                </a:cubicBezTo>
                <a:cubicBezTo>
                  <a:pt x="5066315" y="7507346"/>
                  <a:pt x="5098335" y="7475328"/>
                  <a:pt x="5137795" y="7475327"/>
                </a:cubicBezTo>
                <a:cubicBezTo>
                  <a:pt x="5177255" y="7475327"/>
                  <a:pt x="5209275" y="7507346"/>
                  <a:pt x="5209275" y="7546807"/>
                </a:cubicBezTo>
                <a:cubicBezTo>
                  <a:pt x="5209276" y="7556672"/>
                  <a:pt x="5207274" y="7566072"/>
                  <a:pt x="5203656" y="7574623"/>
                </a:cubicBezTo>
                <a:close/>
                <a:moveTo>
                  <a:pt x="4784388" y="8372135"/>
                </a:moveTo>
                <a:cubicBezTo>
                  <a:pt x="4770299" y="8405442"/>
                  <a:pt x="4737318" y="8428815"/>
                  <a:pt x="4698882" y="8428815"/>
                </a:cubicBezTo>
                <a:cubicBezTo>
                  <a:pt x="4647634" y="8428815"/>
                  <a:pt x="4606083" y="8387264"/>
                  <a:pt x="4606083" y="8336016"/>
                </a:cubicBezTo>
                <a:cubicBezTo>
                  <a:pt x="4606083" y="8284767"/>
                  <a:pt x="4647634" y="8243218"/>
                  <a:pt x="4698882" y="8243218"/>
                </a:cubicBezTo>
                <a:cubicBezTo>
                  <a:pt x="4750130" y="8243217"/>
                  <a:pt x="4791681" y="8284767"/>
                  <a:pt x="4791681" y="8336016"/>
                </a:cubicBezTo>
                <a:cubicBezTo>
                  <a:pt x="4791681" y="8348827"/>
                  <a:pt x="4789084" y="8361034"/>
                  <a:pt x="4784388" y="8372135"/>
                </a:cubicBezTo>
                <a:close/>
                <a:moveTo>
                  <a:pt x="5550203" y="7046445"/>
                </a:moveTo>
                <a:cubicBezTo>
                  <a:pt x="5541430" y="7055066"/>
                  <a:pt x="5529370" y="7060343"/>
                  <a:pt x="5516098" y="7060238"/>
                </a:cubicBezTo>
                <a:cubicBezTo>
                  <a:pt x="5489764" y="7060238"/>
                  <a:pt x="5468444" y="7038920"/>
                  <a:pt x="5468444" y="7012585"/>
                </a:cubicBezTo>
                <a:cubicBezTo>
                  <a:pt x="5468444" y="7012292"/>
                  <a:pt x="5468444" y="7012041"/>
                  <a:pt x="5468444" y="7011749"/>
                </a:cubicBezTo>
                <a:cubicBezTo>
                  <a:pt x="5468653" y="6985206"/>
                  <a:pt x="5490391" y="6963887"/>
                  <a:pt x="5516934" y="6964096"/>
                </a:cubicBezTo>
                <a:cubicBezTo>
                  <a:pt x="5543477" y="6964346"/>
                  <a:pt x="5564797" y="6986041"/>
                  <a:pt x="5564587" y="7012586"/>
                </a:cubicBezTo>
                <a:cubicBezTo>
                  <a:pt x="5564462" y="7025857"/>
                  <a:pt x="5558976" y="7037823"/>
                  <a:pt x="5550203" y="7046445"/>
                </a:cubicBezTo>
                <a:close/>
                <a:moveTo>
                  <a:pt x="5906296" y="6458494"/>
                </a:moveTo>
                <a:cubicBezTo>
                  <a:pt x="5903575" y="6461216"/>
                  <a:pt x="5899813" y="6462898"/>
                  <a:pt x="5895654" y="6462899"/>
                </a:cubicBezTo>
                <a:cubicBezTo>
                  <a:pt x="5887334" y="6462899"/>
                  <a:pt x="5880605" y="6456169"/>
                  <a:pt x="5880605" y="6447850"/>
                </a:cubicBezTo>
                <a:cubicBezTo>
                  <a:pt x="5880605" y="6439533"/>
                  <a:pt x="5887335" y="6432802"/>
                  <a:pt x="5895653" y="6432803"/>
                </a:cubicBezTo>
                <a:cubicBezTo>
                  <a:pt x="5903971" y="6432803"/>
                  <a:pt x="5910702" y="6439532"/>
                  <a:pt x="5910701" y="6447851"/>
                </a:cubicBezTo>
                <a:cubicBezTo>
                  <a:pt x="5910701" y="6452010"/>
                  <a:pt x="5909019" y="6455772"/>
                  <a:pt x="5906296" y="6458494"/>
                </a:cubicBezTo>
                <a:close/>
                <a:moveTo>
                  <a:pt x="6283579" y="5836758"/>
                </a:moveTo>
                <a:cubicBezTo>
                  <a:pt x="6283579" y="5842992"/>
                  <a:pt x="6278526" y="5848045"/>
                  <a:pt x="6272292" y="5848045"/>
                </a:cubicBezTo>
                <a:cubicBezTo>
                  <a:pt x="6266059" y="5848045"/>
                  <a:pt x="6261005" y="5842992"/>
                  <a:pt x="6261006" y="5836758"/>
                </a:cubicBezTo>
                <a:cubicBezTo>
                  <a:pt x="6261006" y="5830525"/>
                  <a:pt x="6266058" y="5825472"/>
                  <a:pt x="6272292" y="5825472"/>
                </a:cubicBezTo>
                <a:cubicBezTo>
                  <a:pt x="6278526" y="5825472"/>
                  <a:pt x="6283579" y="5830525"/>
                  <a:pt x="6283579" y="5836758"/>
                </a:cubicBezTo>
                <a:close/>
                <a:moveTo>
                  <a:pt x="5151710" y="7854827"/>
                </a:moveTo>
                <a:cubicBezTo>
                  <a:pt x="5139023" y="7884836"/>
                  <a:pt x="5109318" y="7905880"/>
                  <a:pt x="5074676" y="7905880"/>
                </a:cubicBezTo>
                <a:cubicBezTo>
                  <a:pt x="5028485" y="7905880"/>
                  <a:pt x="4991073" y="7868468"/>
                  <a:pt x="4991073" y="7822277"/>
                </a:cubicBezTo>
                <a:cubicBezTo>
                  <a:pt x="4991073" y="7776087"/>
                  <a:pt x="5028485" y="7738675"/>
                  <a:pt x="5074676" y="7738675"/>
                </a:cubicBezTo>
                <a:cubicBezTo>
                  <a:pt x="5120866" y="7738675"/>
                  <a:pt x="5158278" y="7776087"/>
                  <a:pt x="5158278" y="7822277"/>
                </a:cubicBezTo>
                <a:cubicBezTo>
                  <a:pt x="5158277" y="7833825"/>
                  <a:pt x="5155940" y="7844824"/>
                  <a:pt x="5151710" y="7854827"/>
                </a:cubicBezTo>
                <a:close/>
                <a:moveTo>
                  <a:pt x="4715908" y="8644327"/>
                </a:moveTo>
                <a:cubicBezTo>
                  <a:pt x="4702770" y="8675381"/>
                  <a:pt x="4672015" y="8697177"/>
                  <a:pt x="4636180" y="8697178"/>
                </a:cubicBezTo>
                <a:cubicBezTo>
                  <a:pt x="4636055" y="8697178"/>
                  <a:pt x="4635888" y="8697178"/>
                  <a:pt x="4635763" y="8697178"/>
                </a:cubicBezTo>
                <a:cubicBezTo>
                  <a:pt x="4588193" y="8697178"/>
                  <a:pt x="4549652" y="8658638"/>
                  <a:pt x="4549652" y="8611068"/>
                </a:cubicBezTo>
                <a:cubicBezTo>
                  <a:pt x="4549652" y="8610943"/>
                  <a:pt x="4549652" y="8610776"/>
                  <a:pt x="4549652" y="8610651"/>
                </a:cubicBezTo>
                <a:cubicBezTo>
                  <a:pt x="4549652" y="8562872"/>
                  <a:pt x="4588402" y="8524122"/>
                  <a:pt x="4636180" y="8524122"/>
                </a:cubicBezTo>
                <a:cubicBezTo>
                  <a:pt x="4683960" y="8524122"/>
                  <a:pt x="4722709" y="8562872"/>
                  <a:pt x="4722709" y="8610651"/>
                </a:cubicBezTo>
                <a:cubicBezTo>
                  <a:pt x="4722709" y="8622595"/>
                  <a:pt x="4720287" y="8633976"/>
                  <a:pt x="4715908" y="8644327"/>
                </a:cubicBezTo>
                <a:close/>
                <a:moveTo>
                  <a:pt x="5498572" y="7335026"/>
                </a:moveTo>
                <a:cubicBezTo>
                  <a:pt x="5487463" y="7348041"/>
                  <a:pt x="5471391" y="7356819"/>
                  <a:pt x="5452978" y="7358283"/>
                </a:cubicBezTo>
                <a:cubicBezTo>
                  <a:pt x="5449466" y="7358576"/>
                  <a:pt x="5445912" y="7358576"/>
                  <a:pt x="5442402" y="7358283"/>
                </a:cubicBezTo>
                <a:cubicBezTo>
                  <a:pt x="5405574" y="7355357"/>
                  <a:pt x="5378111" y="7323170"/>
                  <a:pt x="5381037" y="7286342"/>
                </a:cubicBezTo>
                <a:cubicBezTo>
                  <a:pt x="5383922" y="7249516"/>
                  <a:pt x="5416150" y="7222011"/>
                  <a:pt x="5452978" y="7224937"/>
                </a:cubicBezTo>
                <a:cubicBezTo>
                  <a:pt x="5485749" y="7227529"/>
                  <a:pt x="5511749" y="7253571"/>
                  <a:pt x="5514383" y="7286342"/>
                </a:cubicBezTo>
                <a:cubicBezTo>
                  <a:pt x="5515825" y="7304756"/>
                  <a:pt x="5509681" y="7322010"/>
                  <a:pt x="5498572" y="7335026"/>
                </a:cubicBezTo>
                <a:close/>
                <a:moveTo>
                  <a:pt x="6579940" y="5469282"/>
                </a:moveTo>
                <a:cubicBezTo>
                  <a:pt x="6579732" y="5470745"/>
                  <a:pt x="6578478" y="5471790"/>
                  <a:pt x="6577014" y="5471790"/>
                </a:cubicBezTo>
                <a:cubicBezTo>
                  <a:pt x="6575551" y="5471790"/>
                  <a:pt x="6574297" y="5470745"/>
                  <a:pt x="6574088" y="5469282"/>
                </a:cubicBezTo>
                <a:cubicBezTo>
                  <a:pt x="6574088" y="5467652"/>
                  <a:pt x="6575384" y="5466356"/>
                  <a:pt x="6577014" y="5466356"/>
                </a:cubicBezTo>
                <a:cubicBezTo>
                  <a:pt x="6578645" y="5466356"/>
                  <a:pt x="6579940" y="5467652"/>
                  <a:pt x="6579940" y="5469282"/>
                </a:cubicBezTo>
                <a:close/>
                <a:moveTo>
                  <a:pt x="4597414" y="8910057"/>
                </a:moveTo>
                <a:cubicBezTo>
                  <a:pt x="4591286" y="8916186"/>
                  <a:pt x="4582821" y="8919980"/>
                  <a:pt x="4573478" y="8919981"/>
                </a:cubicBezTo>
                <a:cubicBezTo>
                  <a:pt x="4554793" y="8919980"/>
                  <a:pt x="4539619" y="8904805"/>
                  <a:pt x="4539620" y="8886121"/>
                </a:cubicBezTo>
                <a:cubicBezTo>
                  <a:pt x="4539619" y="8867436"/>
                  <a:pt x="4554793" y="8852263"/>
                  <a:pt x="4573479" y="8852262"/>
                </a:cubicBezTo>
                <a:cubicBezTo>
                  <a:pt x="4592163" y="8852263"/>
                  <a:pt x="4607337" y="8867436"/>
                  <a:pt x="4607337" y="8886121"/>
                </a:cubicBezTo>
                <a:cubicBezTo>
                  <a:pt x="4607338" y="8895463"/>
                  <a:pt x="4603544" y="8903928"/>
                  <a:pt x="4597414" y="8910057"/>
                </a:cubicBezTo>
                <a:close/>
                <a:moveTo>
                  <a:pt x="5848433" y="6748172"/>
                </a:moveTo>
                <a:cubicBezTo>
                  <a:pt x="5844426" y="6752028"/>
                  <a:pt x="5838950" y="6754358"/>
                  <a:pt x="5832952" y="6754254"/>
                </a:cubicBezTo>
                <a:cubicBezTo>
                  <a:pt x="5821164" y="6754254"/>
                  <a:pt x="5811633" y="6744724"/>
                  <a:pt x="5811633" y="6732936"/>
                </a:cubicBezTo>
                <a:cubicBezTo>
                  <a:pt x="5811633" y="6732642"/>
                  <a:pt x="5811633" y="6732392"/>
                  <a:pt x="5811633" y="6732100"/>
                </a:cubicBezTo>
                <a:cubicBezTo>
                  <a:pt x="5811842" y="6720103"/>
                  <a:pt x="5821791" y="6710571"/>
                  <a:pt x="5833788" y="6710781"/>
                </a:cubicBezTo>
                <a:cubicBezTo>
                  <a:pt x="5845785" y="6711032"/>
                  <a:pt x="5855315" y="6720938"/>
                  <a:pt x="5855106" y="6732936"/>
                </a:cubicBezTo>
                <a:cubicBezTo>
                  <a:pt x="5854980" y="6738935"/>
                  <a:pt x="5852441" y="6744316"/>
                  <a:pt x="5848433" y="6748172"/>
                </a:cubicBezTo>
                <a:close/>
                <a:moveTo>
                  <a:pt x="6219807" y="6143730"/>
                </a:moveTo>
                <a:cubicBezTo>
                  <a:pt x="6217085" y="6146453"/>
                  <a:pt x="6213322" y="6148136"/>
                  <a:pt x="6209164" y="6148136"/>
                </a:cubicBezTo>
                <a:cubicBezTo>
                  <a:pt x="6200844" y="6148136"/>
                  <a:pt x="6194115" y="6141405"/>
                  <a:pt x="6194115" y="6133087"/>
                </a:cubicBezTo>
                <a:cubicBezTo>
                  <a:pt x="6194115" y="6124770"/>
                  <a:pt x="6200845" y="6118039"/>
                  <a:pt x="6209163" y="6118039"/>
                </a:cubicBezTo>
                <a:cubicBezTo>
                  <a:pt x="6217481" y="6118039"/>
                  <a:pt x="6224212" y="6124769"/>
                  <a:pt x="6224211" y="6133087"/>
                </a:cubicBezTo>
                <a:cubicBezTo>
                  <a:pt x="6224212" y="6137246"/>
                  <a:pt x="6222529" y="6141008"/>
                  <a:pt x="6219807" y="6143730"/>
                </a:cubicBezTo>
                <a:close/>
                <a:moveTo>
                  <a:pt x="5082843" y="8129355"/>
                </a:moveTo>
                <a:cubicBezTo>
                  <a:pt x="5071164" y="8156959"/>
                  <a:pt x="5043826" y="8176334"/>
                  <a:pt x="5011973" y="8176334"/>
                </a:cubicBezTo>
                <a:cubicBezTo>
                  <a:pt x="4969503" y="8176334"/>
                  <a:pt x="4935059" y="8141890"/>
                  <a:pt x="4935059" y="8099420"/>
                </a:cubicBezTo>
                <a:cubicBezTo>
                  <a:pt x="4935059" y="8056950"/>
                  <a:pt x="4969503" y="8022506"/>
                  <a:pt x="5011973" y="8022506"/>
                </a:cubicBezTo>
                <a:cubicBezTo>
                  <a:pt x="5054444" y="8022506"/>
                  <a:pt x="5088888" y="8056950"/>
                  <a:pt x="5088888" y="8099420"/>
                </a:cubicBezTo>
                <a:cubicBezTo>
                  <a:pt x="5088888" y="8110038"/>
                  <a:pt x="5086735" y="8120154"/>
                  <a:pt x="5082843" y="8129355"/>
                </a:cubicBezTo>
                <a:close/>
                <a:moveTo>
                  <a:pt x="5466813" y="7600603"/>
                </a:moveTo>
                <a:cubicBezTo>
                  <a:pt x="5454144" y="7630623"/>
                  <a:pt x="5424439" y="7651692"/>
                  <a:pt x="5389795" y="7651692"/>
                </a:cubicBezTo>
                <a:cubicBezTo>
                  <a:pt x="5344504" y="7651728"/>
                  <a:pt x="5307385" y="7615570"/>
                  <a:pt x="5306256" y="7570215"/>
                </a:cubicBezTo>
                <a:cubicBezTo>
                  <a:pt x="5306256" y="7569547"/>
                  <a:pt x="5306214" y="7568837"/>
                  <a:pt x="5306214" y="7568167"/>
                </a:cubicBezTo>
                <a:cubicBezTo>
                  <a:pt x="5306214" y="7521977"/>
                  <a:pt x="5343626" y="7484523"/>
                  <a:pt x="5389817" y="7484522"/>
                </a:cubicBezTo>
                <a:cubicBezTo>
                  <a:pt x="5435965" y="7484522"/>
                  <a:pt x="5473356" y="7521898"/>
                  <a:pt x="5473356" y="7568047"/>
                </a:cubicBezTo>
                <a:cubicBezTo>
                  <a:pt x="5473367" y="7579595"/>
                  <a:pt x="5471036" y="7590596"/>
                  <a:pt x="5466813" y="7600603"/>
                </a:cubicBezTo>
                <a:close/>
                <a:moveTo>
                  <a:pt x="5795519" y="7043323"/>
                </a:moveTo>
                <a:cubicBezTo>
                  <a:pt x="5788713" y="7050133"/>
                  <a:pt x="5779307" y="7054343"/>
                  <a:pt x="5768918" y="7054343"/>
                </a:cubicBezTo>
                <a:cubicBezTo>
                  <a:pt x="5748144" y="7054343"/>
                  <a:pt x="5731374" y="7037542"/>
                  <a:pt x="5731374" y="7016766"/>
                </a:cubicBezTo>
                <a:cubicBezTo>
                  <a:pt x="5731374" y="6995991"/>
                  <a:pt x="5748220" y="6979145"/>
                  <a:pt x="5768995" y="6979145"/>
                </a:cubicBezTo>
                <a:cubicBezTo>
                  <a:pt x="5789693" y="6979100"/>
                  <a:pt x="5806542" y="6995948"/>
                  <a:pt x="5806542" y="7016724"/>
                </a:cubicBezTo>
                <a:cubicBezTo>
                  <a:pt x="5806541" y="7027111"/>
                  <a:pt x="5802329" y="7036515"/>
                  <a:pt x="5795519" y="7043323"/>
                </a:cubicBezTo>
                <a:close/>
                <a:moveTo>
                  <a:pt x="6528443" y="5780655"/>
                </a:moveTo>
                <a:cubicBezTo>
                  <a:pt x="6528193" y="5785965"/>
                  <a:pt x="6523719" y="5790060"/>
                  <a:pt x="6518413" y="5789852"/>
                </a:cubicBezTo>
                <a:cubicBezTo>
                  <a:pt x="6513313" y="5789852"/>
                  <a:pt x="6509215" y="5785754"/>
                  <a:pt x="6509216" y="5780656"/>
                </a:cubicBezTo>
                <a:cubicBezTo>
                  <a:pt x="6509217" y="5780363"/>
                  <a:pt x="6509215" y="5780111"/>
                  <a:pt x="6509217" y="5779821"/>
                </a:cubicBezTo>
                <a:cubicBezTo>
                  <a:pt x="6509425" y="5774553"/>
                  <a:pt x="6513941" y="5770415"/>
                  <a:pt x="6519246" y="5770621"/>
                </a:cubicBezTo>
                <a:cubicBezTo>
                  <a:pt x="6524515" y="5770875"/>
                  <a:pt x="6528652" y="5775346"/>
                  <a:pt x="6528443" y="5780655"/>
                </a:cubicBezTo>
                <a:close/>
                <a:moveTo>
                  <a:pt x="5016226" y="8403757"/>
                </a:moveTo>
                <a:cubicBezTo>
                  <a:pt x="5005115" y="8430010"/>
                  <a:pt x="4979109" y="8448444"/>
                  <a:pt x="4948824" y="8448444"/>
                </a:cubicBezTo>
                <a:cubicBezTo>
                  <a:pt x="4908474" y="8448461"/>
                  <a:pt x="4875702" y="8415688"/>
                  <a:pt x="4875702" y="8375309"/>
                </a:cubicBezTo>
                <a:cubicBezTo>
                  <a:pt x="4875702" y="8334929"/>
                  <a:pt x="4908474" y="8302157"/>
                  <a:pt x="4948854" y="8302157"/>
                </a:cubicBezTo>
                <a:cubicBezTo>
                  <a:pt x="4989234" y="8302157"/>
                  <a:pt x="5021977" y="8334912"/>
                  <a:pt x="5021977" y="8375292"/>
                </a:cubicBezTo>
                <a:cubicBezTo>
                  <a:pt x="5021977" y="8385386"/>
                  <a:pt x="5019930" y="8395006"/>
                  <a:pt x="5016226" y="8403757"/>
                </a:cubicBezTo>
                <a:close/>
                <a:moveTo>
                  <a:pt x="6161532" y="6439966"/>
                </a:moveTo>
                <a:cubicBezTo>
                  <a:pt x="6157981" y="6443520"/>
                  <a:pt x="6153071" y="6445716"/>
                  <a:pt x="6147635" y="6445714"/>
                </a:cubicBezTo>
                <a:cubicBezTo>
                  <a:pt x="6136768" y="6445715"/>
                  <a:pt x="6127989" y="6436936"/>
                  <a:pt x="6127990" y="6426068"/>
                </a:cubicBezTo>
                <a:cubicBezTo>
                  <a:pt x="6127991" y="6415200"/>
                  <a:pt x="6136768" y="6406422"/>
                  <a:pt x="6147637" y="6406422"/>
                </a:cubicBezTo>
                <a:cubicBezTo>
                  <a:pt x="6158506" y="6406423"/>
                  <a:pt x="6167280" y="6415199"/>
                  <a:pt x="6167283" y="6426068"/>
                </a:cubicBezTo>
                <a:cubicBezTo>
                  <a:pt x="6167279" y="6431501"/>
                  <a:pt x="6165090" y="6436416"/>
                  <a:pt x="6161532" y="6439966"/>
                </a:cubicBezTo>
                <a:close/>
                <a:moveTo>
                  <a:pt x="6817710" y="5378528"/>
                </a:moveTo>
                <a:cubicBezTo>
                  <a:pt x="6817710" y="5380618"/>
                  <a:pt x="6816038" y="5382290"/>
                  <a:pt x="6813947" y="5382289"/>
                </a:cubicBezTo>
                <a:cubicBezTo>
                  <a:pt x="6811857" y="5382290"/>
                  <a:pt x="6810186" y="5380618"/>
                  <a:pt x="6810185" y="5378527"/>
                </a:cubicBezTo>
                <a:cubicBezTo>
                  <a:pt x="6810183" y="5376436"/>
                  <a:pt x="6811858" y="5374766"/>
                  <a:pt x="6813947" y="5374765"/>
                </a:cubicBezTo>
                <a:cubicBezTo>
                  <a:pt x="6816033" y="5374763"/>
                  <a:pt x="6817706" y="5376436"/>
                  <a:pt x="6817710" y="5378528"/>
                </a:cubicBezTo>
                <a:close/>
                <a:moveTo>
                  <a:pt x="5403304" y="7881132"/>
                </a:moveTo>
                <a:cubicBezTo>
                  <a:pt x="5390616" y="7911141"/>
                  <a:pt x="5360912" y="7932185"/>
                  <a:pt x="5326269" y="7932184"/>
                </a:cubicBezTo>
                <a:cubicBezTo>
                  <a:pt x="5280077" y="7932184"/>
                  <a:pt x="5242718" y="7894803"/>
                  <a:pt x="5242718" y="7848611"/>
                </a:cubicBezTo>
                <a:cubicBezTo>
                  <a:pt x="5242717" y="7802422"/>
                  <a:pt x="5280130" y="7765010"/>
                  <a:pt x="5326268" y="7764979"/>
                </a:cubicBezTo>
                <a:cubicBezTo>
                  <a:pt x="5372458" y="7764979"/>
                  <a:pt x="5409870" y="7802391"/>
                  <a:pt x="5409871" y="7848582"/>
                </a:cubicBezTo>
                <a:cubicBezTo>
                  <a:pt x="5409870" y="7860130"/>
                  <a:pt x="5407533" y="7871129"/>
                  <a:pt x="5403304" y="7881132"/>
                </a:cubicBezTo>
                <a:close/>
                <a:moveTo>
                  <a:pt x="4968559" y="8686008"/>
                </a:moveTo>
                <a:cubicBezTo>
                  <a:pt x="4954980" y="8718115"/>
                  <a:pt x="4923190" y="8740641"/>
                  <a:pt x="4886134" y="8740640"/>
                </a:cubicBezTo>
                <a:cubicBezTo>
                  <a:pt x="4836892" y="8740640"/>
                  <a:pt x="4796929" y="8700847"/>
                  <a:pt x="4796698" y="8651614"/>
                </a:cubicBezTo>
                <a:cubicBezTo>
                  <a:pt x="4796698" y="8651490"/>
                  <a:pt x="4796697" y="8651323"/>
                  <a:pt x="4796698" y="8651197"/>
                </a:cubicBezTo>
                <a:cubicBezTo>
                  <a:pt x="4796698" y="8601789"/>
                  <a:pt x="4836742" y="8561743"/>
                  <a:pt x="4886133" y="8561732"/>
                </a:cubicBezTo>
                <a:cubicBezTo>
                  <a:pt x="4935542" y="8561731"/>
                  <a:pt x="4975588" y="8601778"/>
                  <a:pt x="4975589" y="8651186"/>
                </a:cubicBezTo>
                <a:cubicBezTo>
                  <a:pt x="4975589" y="8663538"/>
                  <a:pt x="4973086" y="8675305"/>
                  <a:pt x="4968559" y="8686008"/>
                </a:cubicBezTo>
                <a:close/>
                <a:moveTo>
                  <a:pt x="5749680" y="7338094"/>
                </a:moveTo>
                <a:cubicBezTo>
                  <a:pt x="5739643" y="7350749"/>
                  <a:pt x="5724782" y="7359579"/>
                  <a:pt x="5707476" y="7361585"/>
                </a:cubicBezTo>
                <a:cubicBezTo>
                  <a:pt x="5702669" y="7362130"/>
                  <a:pt x="5697778" y="7362130"/>
                  <a:pt x="5692972" y="7361586"/>
                </a:cubicBezTo>
                <a:cubicBezTo>
                  <a:pt x="5658359" y="7357572"/>
                  <a:pt x="5633529" y="7326264"/>
                  <a:pt x="5637542" y="7291652"/>
                </a:cubicBezTo>
                <a:cubicBezTo>
                  <a:pt x="5641515" y="7256999"/>
                  <a:pt x="5672864" y="7232169"/>
                  <a:pt x="5707476" y="7236181"/>
                </a:cubicBezTo>
                <a:cubicBezTo>
                  <a:pt x="5736613" y="7239568"/>
                  <a:pt x="5759560" y="7262517"/>
                  <a:pt x="5762947" y="7291653"/>
                </a:cubicBezTo>
                <a:cubicBezTo>
                  <a:pt x="5764933" y="7308958"/>
                  <a:pt x="5759717" y="7325438"/>
                  <a:pt x="5749680" y="7338094"/>
                </a:cubicBezTo>
                <a:close/>
                <a:moveTo>
                  <a:pt x="6470537" y="6096868"/>
                </a:moveTo>
                <a:cubicBezTo>
                  <a:pt x="6467813" y="6099589"/>
                  <a:pt x="6464051" y="6101270"/>
                  <a:pt x="6459892" y="6101271"/>
                </a:cubicBezTo>
                <a:cubicBezTo>
                  <a:pt x="6451574" y="6101272"/>
                  <a:pt x="6444840" y="6094541"/>
                  <a:pt x="6444841" y="6086221"/>
                </a:cubicBezTo>
                <a:cubicBezTo>
                  <a:pt x="6444839" y="6077903"/>
                  <a:pt x="6451573" y="6071175"/>
                  <a:pt x="6459892" y="6071175"/>
                </a:cubicBezTo>
                <a:cubicBezTo>
                  <a:pt x="6468207" y="6071173"/>
                  <a:pt x="6474941" y="6077905"/>
                  <a:pt x="6474939" y="6086222"/>
                </a:cubicBezTo>
                <a:cubicBezTo>
                  <a:pt x="6474938" y="6090381"/>
                  <a:pt x="6473259" y="6094145"/>
                  <a:pt x="6470537" y="6096868"/>
                </a:cubicBezTo>
                <a:close/>
                <a:moveTo>
                  <a:pt x="6105558" y="6738466"/>
                </a:moveTo>
                <a:cubicBezTo>
                  <a:pt x="6099964" y="6744063"/>
                  <a:pt x="6092228" y="6747520"/>
                  <a:pt x="6083683" y="6747523"/>
                </a:cubicBezTo>
                <a:cubicBezTo>
                  <a:pt x="6066585" y="6747522"/>
                  <a:pt x="6052747" y="6733685"/>
                  <a:pt x="6052745" y="6716588"/>
                </a:cubicBezTo>
                <a:cubicBezTo>
                  <a:pt x="6052750" y="6699492"/>
                  <a:pt x="6066585" y="6685655"/>
                  <a:pt x="6083682" y="6685656"/>
                </a:cubicBezTo>
                <a:cubicBezTo>
                  <a:pt x="6100780" y="6685657"/>
                  <a:pt x="6114612" y="6699490"/>
                  <a:pt x="6114617" y="6716591"/>
                </a:cubicBezTo>
                <a:cubicBezTo>
                  <a:pt x="6114615" y="6725138"/>
                  <a:pt x="6111156" y="6732872"/>
                  <a:pt x="6105558" y="6738466"/>
                </a:cubicBezTo>
                <a:close/>
                <a:moveTo>
                  <a:pt x="4841643" y="8945702"/>
                </a:moveTo>
                <a:cubicBezTo>
                  <a:pt x="4836878" y="8950468"/>
                  <a:pt x="4830293" y="8953415"/>
                  <a:pt x="4823020" y="8953415"/>
                </a:cubicBezTo>
                <a:cubicBezTo>
                  <a:pt x="4808473" y="8953414"/>
                  <a:pt x="4796685" y="8941626"/>
                  <a:pt x="4796685" y="8927078"/>
                </a:cubicBezTo>
                <a:cubicBezTo>
                  <a:pt x="4796686" y="8912533"/>
                  <a:pt x="4808473" y="8900745"/>
                  <a:pt x="4823020" y="8900745"/>
                </a:cubicBezTo>
                <a:cubicBezTo>
                  <a:pt x="4837568" y="8900745"/>
                  <a:pt x="4849355" y="8912532"/>
                  <a:pt x="4849355" y="8927079"/>
                </a:cubicBezTo>
                <a:cubicBezTo>
                  <a:pt x="4849355" y="8934353"/>
                  <a:pt x="4846409" y="8940936"/>
                  <a:pt x="4841643" y="8945702"/>
                </a:cubicBezTo>
                <a:close/>
                <a:moveTo>
                  <a:pt x="5326753" y="8152876"/>
                </a:moveTo>
                <a:cubicBezTo>
                  <a:pt x="5316347" y="8177481"/>
                  <a:pt x="5291983" y="8194746"/>
                  <a:pt x="5263586" y="8194746"/>
                </a:cubicBezTo>
                <a:cubicBezTo>
                  <a:pt x="5225725" y="8194745"/>
                  <a:pt x="5195032" y="8164053"/>
                  <a:pt x="5195031" y="8126191"/>
                </a:cubicBezTo>
                <a:cubicBezTo>
                  <a:pt x="5195032" y="8088329"/>
                  <a:pt x="5225725" y="8057637"/>
                  <a:pt x="5263586" y="8057636"/>
                </a:cubicBezTo>
                <a:cubicBezTo>
                  <a:pt x="5301448" y="8057637"/>
                  <a:pt x="5332141" y="8088330"/>
                  <a:pt x="5332141" y="8126191"/>
                </a:cubicBezTo>
                <a:cubicBezTo>
                  <a:pt x="5332141" y="8135656"/>
                  <a:pt x="5330223" y="8144675"/>
                  <a:pt x="5326753" y="8152876"/>
                </a:cubicBezTo>
                <a:close/>
                <a:moveTo>
                  <a:pt x="6769221" y="5704578"/>
                </a:moveTo>
                <a:cubicBezTo>
                  <a:pt x="6769222" y="5709636"/>
                  <a:pt x="6765082" y="5713773"/>
                  <a:pt x="6760027" y="5713775"/>
                </a:cubicBezTo>
                <a:cubicBezTo>
                  <a:pt x="6759729" y="5713773"/>
                  <a:pt x="6759481" y="5713774"/>
                  <a:pt x="6759188" y="5713773"/>
                </a:cubicBezTo>
                <a:cubicBezTo>
                  <a:pt x="6753924" y="5713566"/>
                  <a:pt x="6749782" y="5709049"/>
                  <a:pt x="6749994" y="5703743"/>
                </a:cubicBezTo>
                <a:cubicBezTo>
                  <a:pt x="6750241" y="5698473"/>
                  <a:pt x="6754718" y="5694337"/>
                  <a:pt x="6760024" y="5694544"/>
                </a:cubicBezTo>
                <a:cubicBezTo>
                  <a:pt x="6765334" y="5694796"/>
                  <a:pt x="6769428" y="5699268"/>
                  <a:pt x="6769221" y="5704578"/>
                </a:cubicBezTo>
                <a:close/>
                <a:moveTo>
                  <a:pt x="6409736" y="6387196"/>
                </a:moveTo>
                <a:cubicBezTo>
                  <a:pt x="6409734" y="6393883"/>
                  <a:pt x="6404298" y="6399317"/>
                  <a:pt x="6397610" y="6399317"/>
                </a:cubicBezTo>
                <a:cubicBezTo>
                  <a:pt x="6390835" y="6399314"/>
                  <a:pt x="6385278" y="6393966"/>
                  <a:pt x="6385072" y="6387196"/>
                </a:cubicBezTo>
                <a:cubicBezTo>
                  <a:pt x="6385278" y="6380379"/>
                  <a:pt x="6390795" y="6374861"/>
                  <a:pt x="6397608" y="6374654"/>
                </a:cubicBezTo>
                <a:cubicBezTo>
                  <a:pt x="6404379" y="6374861"/>
                  <a:pt x="6409735" y="6380423"/>
                  <a:pt x="6409736" y="6387196"/>
                </a:cubicBezTo>
                <a:close/>
                <a:moveTo>
                  <a:pt x="6045753" y="7028955"/>
                </a:moveTo>
                <a:cubicBezTo>
                  <a:pt x="6039624" y="7035084"/>
                  <a:pt x="6031161" y="7038878"/>
                  <a:pt x="6021819" y="7038878"/>
                </a:cubicBezTo>
                <a:cubicBezTo>
                  <a:pt x="6003132" y="7038878"/>
                  <a:pt x="5987960" y="7023705"/>
                  <a:pt x="5987960" y="7005020"/>
                </a:cubicBezTo>
                <a:cubicBezTo>
                  <a:pt x="5987958" y="6986333"/>
                  <a:pt x="6003133" y="6971160"/>
                  <a:pt x="6021818" y="6971160"/>
                </a:cubicBezTo>
                <a:cubicBezTo>
                  <a:pt x="6040504" y="6971160"/>
                  <a:pt x="6055679" y="6986335"/>
                  <a:pt x="6055679" y="7005020"/>
                </a:cubicBezTo>
                <a:cubicBezTo>
                  <a:pt x="6055677" y="7014362"/>
                  <a:pt x="6051883" y="7022827"/>
                  <a:pt x="6045753" y="7028955"/>
                </a:cubicBezTo>
                <a:close/>
                <a:moveTo>
                  <a:pt x="5713299" y="7609759"/>
                </a:moveTo>
                <a:cubicBezTo>
                  <a:pt x="5701768" y="7637422"/>
                  <a:pt x="5674548" y="7656939"/>
                  <a:pt x="5642696" y="7657127"/>
                </a:cubicBezTo>
                <a:cubicBezTo>
                  <a:pt x="5642569" y="7657126"/>
                  <a:pt x="5642401" y="7657126"/>
                  <a:pt x="5642275" y="7657126"/>
                </a:cubicBezTo>
                <a:cubicBezTo>
                  <a:pt x="5599805" y="7657126"/>
                  <a:pt x="5565362" y="7622681"/>
                  <a:pt x="5565362" y="7580211"/>
                </a:cubicBezTo>
                <a:cubicBezTo>
                  <a:pt x="5565361" y="7537908"/>
                  <a:pt x="5599554" y="7503548"/>
                  <a:pt x="5641857" y="7503298"/>
                </a:cubicBezTo>
                <a:cubicBezTo>
                  <a:pt x="5684327" y="7503088"/>
                  <a:pt x="5718940" y="7537324"/>
                  <a:pt x="5719191" y="7579794"/>
                </a:cubicBezTo>
                <a:cubicBezTo>
                  <a:pt x="5719242" y="7590411"/>
                  <a:pt x="5717143" y="7600538"/>
                  <a:pt x="5713299" y="7609759"/>
                </a:cubicBezTo>
                <a:close/>
                <a:moveTo>
                  <a:pt x="5280197" y="8437394"/>
                </a:moveTo>
                <a:cubicBezTo>
                  <a:pt x="5267059" y="8468449"/>
                  <a:pt x="5236304" y="8490246"/>
                  <a:pt x="5200469" y="8490246"/>
                </a:cubicBezTo>
                <a:cubicBezTo>
                  <a:pt x="5152691" y="8490245"/>
                  <a:pt x="5113941" y="8451495"/>
                  <a:pt x="5113941" y="8403716"/>
                </a:cubicBezTo>
                <a:cubicBezTo>
                  <a:pt x="5113940" y="8355937"/>
                  <a:pt x="5152690" y="8317188"/>
                  <a:pt x="5200469" y="8317188"/>
                </a:cubicBezTo>
                <a:cubicBezTo>
                  <a:pt x="5248249" y="8317188"/>
                  <a:pt x="5286998" y="8355937"/>
                  <a:pt x="5286998" y="8403717"/>
                </a:cubicBezTo>
                <a:cubicBezTo>
                  <a:pt x="5286998" y="8415662"/>
                  <a:pt x="5284577" y="8427042"/>
                  <a:pt x="5280197" y="8437394"/>
                </a:cubicBezTo>
                <a:close/>
                <a:moveTo>
                  <a:pt x="6714881" y="6020596"/>
                </a:moveTo>
                <a:cubicBezTo>
                  <a:pt x="6714879" y="6027283"/>
                  <a:pt x="6709446" y="6032718"/>
                  <a:pt x="6702757" y="6032718"/>
                </a:cubicBezTo>
                <a:cubicBezTo>
                  <a:pt x="6696069" y="6032718"/>
                  <a:pt x="6690635" y="6027283"/>
                  <a:pt x="6690637" y="6020596"/>
                </a:cubicBezTo>
                <a:cubicBezTo>
                  <a:pt x="6690636" y="6013908"/>
                  <a:pt x="6696073" y="6008475"/>
                  <a:pt x="6702757" y="6008473"/>
                </a:cubicBezTo>
                <a:cubicBezTo>
                  <a:pt x="6709446" y="6008474"/>
                  <a:pt x="6714879" y="6013907"/>
                  <a:pt x="6714881" y="6020596"/>
                </a:cubicBezTo>
                <a:close/>
                <a:moveTo>
                  <a:pt x="5661203" y="7895775"/>
                </a:moveTo>
                <a:cubicBezTo>
                  <a:pt x="5647683" y="7927728"/>
                  <a:pt x="5616035" y="7950160"/>
                  <a:pt x="5579165" y="7950160"/>
                </a:cubicBezTo>
                <a:cubicBezTo>
                  <a:pt x="5530006" y="7950159"/>
                  <a:pt x="5490128" y="7910281"/>
                  <a:pt x="5490128" y="7861122"/>
                </a:cubicBezTo>
                <a:cubicBezTo>
                  <a:pt x="5490128" y="7811964"/>
                  <a:pt x="5530007" y="7772086"/>
                  <a:pt x="5579164" y="7772086"/>
                </a:cubicBezTo>
                <a:cubicBezTo>
                  <a:pt x="5628323" y="7772086"/>
                  <a:pt x="5668201" y="7811964"/>
                  <a:pt x="5668202" y="7861123"/>
                </a:cubicBezTo>
                <a:cubicBezTo>
                  <a:pt x="5668203" y="7873413"/>
                  <a:pt x="5665710" y="7885123"/>
                  <a:pt x="5661203" y="7895775"/>
                </a:cubicBezTo>
                <a:close/>
                <a:moveTo>
                  <a:pt x="6353114" y="6702608"/>
                </a:moveTo>
                <a:cubicBezTo>
                  <a:pt x="6348346" y="6707371"/>
                  <a:pt x="6341764" y="6710319"/>
                  <a:pt x="6334491" y="6710320"/>
                </a:cubicBezTo>
                <a:cubicBezTo>
                  <a:pt x="6320109" y="6710318"/>
                  <a:pt x="6308361" y="6698781"/>
                  <a:pt x="6308156" y="6684403"/>
                </a:cubicBezTo>
                <a:cubicBezTo>
                  <a:pt x="6308154" y="6684276"/>
                  <a:pt x="6308156" y="6684110"/>
                  <a:pt x="6308153" y="6683983"/>
                </a:cubicBezTo>
                <a:cubicBezTo>
                  <a:pt x="6308156" y="6669438"/>
                  <a:pt x="6319942" y="6657649"/>
                  <a:pt x="6334490" y="6657649"/>
                </a:cubicBezTo>
                <a:cubicBezTo>
                  <a:pt x="6349039" y="6657650"/>
                  <a:pt x="6360825" y="6669437"/>
                  <a:pt x="6360823" y="6683983"/>
                </a:cubicBezTo>
                <a:cubicBezTo>
                  <a:pt x="6360826" y="6691259"/>
                  <a:pt x="6357877" y="6697841"/>
                  <a:pt x="6353114" y="6702608"/>
                </a:cubicBezTo>
                <a:close/>
                <a:moveTo>
                  <a:pt x="6997874" y="5608854"/>
                </a:moveTo>
                <a:cubicBezTo>
                  <a:pt x="6997876" y="5610945"/>
                  <a:pt x="6996200" y="5612615"/>
                  <a:pt x="6994112" y="5612616"/>
                </a:cubicBezTo>
                <a:cubicBezTo>
                  <a:pt x="6992024" y="5612617"/>
                  <a:pt x="6990351" y="5610944"/>
                  <a:pt x="6990352" y="5608855"/>
                </a:cubicBezTo>
                <a:cubicBezTo>
                  <a:pt x="6990351" y="5606764"/>
                  <a:pt x="6992025" y="5605094"/>
                  <a:pt x="6994115" y="5605094"/>
                </a:cubicBezTo>
                <a:cubicBezTo>
                  <a:pt x="6996204" y="5605093"/>
                  <a:pt x="6997876" y="5606765"/>
                  <a:pt x="6997874" y="5608854"/>
                </a:cubicBezTo>
                <a:close/>
                <a:moveTo>
                  <a:pt x="6016692" y="7316318"/>
                </a:moveTo>
                <a:cubicBezTo>
                  <a:pt x="6006958" y="7338915"/>
                  <a:pt x="5984432" y="7354669"/>
                  <a:pt x="5958285" y="7354480"/>
                </a:cubicBezTo>
                <a:cubicBezTo>
                  <a:pt x="5923673" y="7354480"/>
                  <a:pt x="5895584" y="7326390"/>
                  <a:pt x="5895583" y="7291777"/>
                </a:cubicBezTo>
                <a:cubicBezTo>
                  <a:pt x="5895584" y="7291486"/>
                  <a:pt x="5895583" y="7291236"/>
                  <a:pt x="5895582" y="7290942"/>
                </a:cubicBezTo>
                <a:cubicBezTo>
                  <a:pt x="5895792" y="7256080"/>
                  <a:pt x="5924260" y="7228032"/>
                  <a:pt x="5959122" y="7228240"/>
                </a:cubicBezTo>
                <a:cubicBezTo>
                  <a:pt x="5993982" y="7228491"/>
                  <a:pt x="6022032" y="7256915"/>
                  <a:pt x="6021825" y="7291778"/>
                </a:cubicBezTo>
                <a:cubicBezTo>
                  <a:pt x="6021760" y="7300494"/>
                  <a:pt x="6019939" y="7308787"/>
                  <a:pt x="6016692" y="7316318"/>
                </a:cubicBezTo>
                <a:close/>
                <a:moveTo>
                  <a:pt x="5223254" y="8717157"/>
                </a:moveTo>
                <a:cubicBezTo>
                  <a:pt x="5209106" y="8750616"/>
                  <a:pt x="5175985" y="8774082"/>
                  <a:pt x="5137360" y="8774083"/>
                </a:cubicBezTo>
                <a:cubicBezTo>
                  <a:pt x="5137234" y="8774083"/>
                  <a:pt x="5137067" y="8774083"/>
                  <a:pt x="5136942" y="8774083"/>
                </a:cubicBezTo>
                <a:cubicBezTo>
                  <a:pt x="5085693" y="8774082"/>
                  <a:pt x="5044142" y="8732531"/>
                  <a:pt x="5044142" y="8681284"/>
                </a:cubicBezTo>
                <a:cubicBezTo>
                  <a:pt x="5044142" y="8681158"/>
                  <a:pt x="5044142" y="8680990"/>
                  <a:pt x="5044142" y="8680865"/>
                </a:cubicBezTo>
                <a:cubicBezTo>
                  <a:pt x="5044143" y="8629366"/>
                  <a:pt x="5085860" y="8587649"/>
                  <a:pt x="5137360" y="8587648"/>
                </a:cubicBezTo>
                <a:cubicBezTo>
                  <a:pt x="5188859" y="8587649"/>
                  <a:pt x="5230576" y="8629367"/>
                  <a:pt x="5230576" y="8680865"/>
                </a:cubicBezTo>
                <a:cubicBezTo>
                  <a:pt x="5230576" y="8693740"/>
                  <a:pt x="5227969" y="8706004"/>
                  <a:pt x="5223254" y="8717157"/>
                </a:cubicBezTo>
                <a:close/>
                <a:moveTo>
                  <a:pt x="5090795" y="8974561"/>
                </a:moveTo>
                <a:cubicBezTo>
                  <a:pt x="5086558" y="8978799"/>
                  <a:pt x="5080706" y="8981421"/>
                  <a:pt x="5074247" y="8981422"/>
                </a:cubicBezTo>
                <a:cubicBezTo>
                  <a:pt x="5061331" y="8981421"/>
                  <a:pt x="5050838" y="8970929"/>
                  <a:pt x="5050838" y="8958012"/>
                </a:cubicBezTo>
                <a:cubicBezTo>
                  <a:pt x="5050838" y="8945095"/>
                  <a:pt x="5061331" y="8934604"/>
                  <a:pt x="5074247" y="8934604"/>
                </a:cubicBezTo>
                <a:cubicBezTo>
                  <a:pt x="5087163" y="8934605"/>
                  <a:pt x="5097656" y="8945095"/>
                  <a:pt x="5097656" y="8958012"/>
                </a:cubicBezTo>
                <a:cubicBezTo>
                  <a:pt x="5097656" y="8964470"/>
                  <a:pt x="5095033" y="8970323"/>
                  <a:pt x="5090795" y="8974561"/>
                </a:cubicBezTo>
                <a:close/>
                <a:moveTo>
                  <a:pt x="5598603" y="8175786"/>
                </a:moveTo>
                <a:cubicBezTo>
                  <a:pt x="5585102" y="8208098"/>
                  <a:pt x="5553273" y="8230884"/>
                  <a:pt x="5516059" y="8231072"/>
                </a:cubicBezTo>
                <a:cubicBezTo>
                  <a:pt x="5515934" y="8231071"/>
                  <a:pt x="5515766" y="8231071"/>
                  <a:pt x="5515641" y="8231072"/>
                </a:cubicBezTo>
                <a:cubicBezTo>
                  <a:pt x="5466022" y="8231071"/>
                  <a:pt x="5425767" y="8190816"/>
                  <a:pt x="5425767" y="8141198"/>
                </a:cubicBezTo>
                <a:cubicBezTo>
                  <a:pt x="5425766" y="8091705"/>
                  <a:pt x="5465771" y="8051576"/>
                  <a:pt x="5515222" y="8051326"/>
                </a:cubicBezTo>
                <a:cubicBezTo>
                  <a:pt x="5564841" y="8051116"/>
                  <a:pt x="5605263" y="8091163"/>
                  <a:pt x="5605513" y="8140780"/>
                </a:cubicBezTo>
                <a:cubicBezTo>
                  <a:pt x="5605567" y="8153185"/>
                  <a:pt x="5603102" y="8165015"/>
                  <a:pt x="5598603" y="8175786"/>
                </a:cubicBezTo>
                <a:close/>
                <a:moveTo>
                  <a:pt x="6656682" y="6343338"/>
                </a:moveTo>
                <a:cubicBezTo>
                  <a:pt x="6653517" y="6346583"/>
                  <a:pt x="6649130" y="6348633"/>
                  <a:pt x="6644235" y="6348735"/>
                </a:cubicBezTo>
                <a:cubicBezTo>
                  <a:pt x="6634330" y="6348736"/>
                  <a:pt x="6626263" y="6340670"/>
                  <a:pt x="6626263" y="6330763"/>
                </a:cubicBezTo>
                <a:cubicBezTo>
                  <a:pt x="6625971" y="6328965"/>
                  <a:pt x="6625969" y="6327125"/>
                  <a:pt x="6626259" y="6325285"/>
                </a:cubicBezTo>
                <a:cubicBezTo>
                  <a:pt x="6627768" y="6315505"/>
                  <a:pt x="6636962" y="6308732"/>
                  <a:pt x="6646744" y="6310279"/>
                </a:cubicBezTo>
                <a:cubicBezTo>
                  <a:pt x="6656569" y="6311785"/>
                  <a:pt x="6663299" y="6320938"/>
                  <a:pt x="6661795" y="6330762"/>
                </a:cubicBezTo>
                <a:cubicBezTo>
                  <a:pt x="6661794" y="6335652"/>
                  <a:pt x="6659850" y="6340094"/>
                  <a:pt x="6656682" y="6343338"/>
                </a:cubicBezTo>
                <a:close/>
                <a:moveTo>
                  <a:pt x="6295342" y="7000561"/>
                </a:moveTo>
                <a:cubicBezTo>
                  <a:pt x="6289747" y="7006159"/>
                  <a:pt x="6282014" y="7009618"/>
                  <a:pt x="6273466" y="7009618"/>
                </a:cubicBezTo>
                <a:cubicBezTo>
                  <a:pt x="6256369" y="7009617"/>
                  <a:pt x="6242531" y="6995782"/>
                  <a:pt x="6242531" y="6978684"/>
                </a:cubicBezTo>
                <a:cubicBezTo>
                  <a:pt x="6242532" y="6961588"/>
                  <a:pt x="6256365" y="6947751"/>
                  <a:pt x="6273465" y="6947752"/>
                </a:cubicBezTo>
                <a:cubicBezTo>
                  <a:pt x="6290562" y="6947752"/>
                  <a:pt x="6304397" y="6961587"/>
                  <a:pt x="6304397" y="6978684"/>
                </a:cubicBezTo>
                <a:cubicBezTo>
                  <a:pt x="6304398" y="6987233"/>
                  <a:pt x="6300937" y="6994965"/>
                  <a:pt x="6295342" y="7000561"/>
                </a:cubicBezTo>
                <a:close/>
                <a:moveTo>
                  <a:pt x="5966464" y="7606806"/>
                </a:moveTo>
                <a:cubicBezTo>
                  <a:pt x="5954784" y="7634409"/>
                  <a:pt x="5927447" y="7653784"/>
                  <a:pt x="5895594" y="7653785"/>
                </a:cubicBezTo>
                <a:cubicBezTo>
                  <a:pt x="5853123" y="7653784"/>
                  <a:pt x="5818679" y="7619339"/>
                  <a:pt x="5818679" y="7576869"/>
                </a:cubicBezTo>
                <a:cubicBezTo>
                  <a:pt x="5818678" y="7534399"/>
                  <a:pt x="5853121" y="7499955"/>
                  <a:pt x="5895593" y="7499956"/>
                </a:cubicBezTo>
                <a:cubicBezTo>
                  <a:pt x="5938065" y="7499956"/>
                  <a:pt x="5972508" y="7534400"/>
                  <a:pt x="5972508" y="7576870"/>
                </a:cubicBezTo>
                <a:cubicBezTo>
                  <a:pt x="5972508" y="7587488"/>
                  <a:pt x="5970356" y="7597603"/>
                  <a:pt x="5966464" y="7606806"/>
                </a:cubicBezTo>
                <a:close/>
                <a:moveTo>
                  <a:pt x="6950223" y="5936995"/>
                </a:moveTo>
                <a:cubicBezTo>
                  <a:pt x="6950221" y="5941592"/>
                  <a:pt x="6946459" y="5945354"/>
                  <a:pt x="6941862" y="5945354"/>
                </a:cubicBezTo>
                <a:cubicBezTo>
                  <a:pt x="6937267" y="5945356"/>
                  <a:pt x="6933502" y="5941592"/>
                  <a:pt x="6933503" y="5936995"/>
                </a:cubicBezTo>
                <a:cubicBezTo>
                  <a:pt x="6933500" y="5932395"/>
                  <a:pt x="6937267" y="5928636"/>
                  <a:pt x="6941864" y="5928635"/>
                </a:cubicBezTo>
                <a:cubicBezTo>
                  <a:pt x="6946461" y="5928635"/>
                  <a:pt x="6950224" y="5932397"/>
                  <a:pt x="6950223" y="5936995"/>
                </a:cubicBezTo>
                <a:close/>
                <a:moveTo>
                  <a:pt x="7225276" y="5494736"/>
                </a:moveTo>
                <a:cubicBezTo>
                  <a:pt x="7225277" y="5497746"/>
                  <a:pt x="7222849" y="5500169"/>
                  <a:pt x="7219842" y="5500171"/>
                </a:cubicBezTo>
                <a:cubicBezTo>
                  <a:pt x="7216622" y="5500170"/>
                  <a:pt x="7213988" y="5497537"/>
                  <a:pt x="7213989" y="5494317"/>
                </a:cubicBezTo>
                <a:cubicBezTo>
                  <a:pt x="7213988" y="5494192"/>
                  <a:pt x="7213986" y="5494023"/>
                  <a:pt x="7213987" y="5493899"/>
                </a:cubicBezTo>
                <a:cubicBezTo>
                  <a:pt x="7214240" y="5490891"/>
                  <a:pt x="7216827" y="5488631"/>
                  <a:pt x="7219841" y="5488884"/>
                </a:cubicBezTo>
                <a:cubicBezTo>
                  <a:pt x="7222849" y="5488883"/>
                  <a:pt x="7225273" y="5491307"/>
                  <a:pt x="7225273" y="5494315"/>
                </a:cubicBezTo>
                <a:cubicBezTo>
                  <a:pt x="7225274" y="5494443"/>
                  <a:pt x="7225278" y="5494611"/>
                  <a:pt x="7225276" y="5494736"/>
                </a:cubicBezTo>
                <a:close/>
                <a:moveTo>
                  <a:pt x="5523820" y="8450791"/>
                </a:moveTo>
                <a:cubicBezTo>
                  <a:pt x="5512142" y="8478395"/>
                  <a:pt x="5484803" y="8497771"/>
                  <a:pt x="5452950" y="8497770"/>
                </a:cubicBezTo>
                <a:cubicBezTo>
                  <a:pt x="5410480" y="8497770"/>
                  <a:pt x="5376036" y="8463326"/>
                  <a:pt x="5376036" y="8420856"/>
                </a:cubicBezTo>
                <a:cubicBezTo>
                  <a:pt x="5376035" y="8378385"/>
                  <a:pt x="5410480" y="8343942"/>
                  <a:pt x="5452950" y="8343942"/>
                </a:cubicBezTo>
                <a:cubicBezTo>
                  <a:pt x="5495420" y="8343942"/>
                  <a:pt x="5529865" y="8378386"/>
                  <a:pt x="5529866" y="8420856"/>
                </a:cubicBezTo>
                <a:cubicBezTo>
                  <a:pt x="5529866" y="8431474"/>
                  <a:pt x="5527713" y="8441590"/>
                  <a:pt x="5523820" y="8450791"/>
                </a:cubicBezTo>
                <a:close/>
                <a:moveTo>
                  <a:pt x="8807880" y="2787725"/>
                </a:moveTo>
                <a:cubicBezTo>
                  <a:pt x="8807882" y="2788188"/>
                  <a:pt x="8807508" y="2788563"/>
                  <a:pt x="8807046" y="2788563"/>
                </a:cubicBezTo>
                <a:cubicBezTo>
                  <a:pt x="8806585" y="2788563"/>
                  <a:pt x="8806210" y="2788187"/>
                  <a:pt x="8806206" y="2787724"/>
                </a:cubicBezTo>
                <a:cubicBezTo>
                  <a:pt x="8806212" y="2787265"/>
                  <a:pt x="8806584" y="2786890"/>
                  <a:pt x="8807046" y="2786890"/>
                </a:cubicBezTo>
                <a:cubicBezTo>
                  <a:pt x="8807511" y="2786892"/>
                  <a:pt x="8807883" y="2787265"/>
                  <a:pt x="8807880" y="2787725"/>
                </a:cubicBezTo>
                <a:close/>
                <a:moveTo>
                  <a:pt x="6602440" y="6653052"/>
                </a:moveTo>
                <a:cubicBezTo>
                  <a:pt x="6598049" y="6657440"/>
                  <a:pt x="6591990" y="6660158"/>
                  <a:pt x="6585300" y="6660158"/>
                </a:cubicBezTo>
                <a:cubicBezTo>
                  <a:pt x="6571925" y="6660158"/>
                  <a:pt x="6561056" y="6649290"/>
                  <a:pt x="6561056" y="6635913"/>
                </a:cubicBezTo>
                <a:cubicBezTo>
                  <a:pt x="6561057" y="6622537"/>
                  <a:pt x="6571922" y="6611668"/>
                  <a:pt x="6585303" y="6611670"/>
                </a:cubicBezTo>
                <a:cubicBezTo>
                  <a:pt x="6598677" y="6611669"/>
                  <a:pt x="6609545" y="6622536"/>
                  <a:pt x="6609546" y="6635913"/>
                </a:cubicBezTo>
                <a:cubicBezTo>
                  <a:pt x="6609548" y="6642603"/>
                  <a:pt x="6606825" y="6648660"/>
                  <a:pt x="6602440" y="6653052"/>
                </a:cubicBezTo>
                <a:close/>
                <a:moveTo>
                  <a:pt x="5907239" y="7892530"/>
                </a:moveTo>
                <a:cubicBezTo>
                  <a:pt x="5894993" y="7921486"/>
                  <a:pt x="5866323" y="7941801"/>
                  <a:pt x="5832904" y="7941801"/>
                </a:cubicBezTo>
                <a:cubicBezTo>
                  <a:pt x="5788342" y="7941800"/>
                  <a:pt x="5752226" y="7905685"/>
                  <a:pt x="5752226" y="7861125"/>
                </a:cubicBezTo>
                <a:cubicBezTo>
                  <a:pt x="5752225" y="7816563"/>
                  <a:pt x="5788341" y="7780447"/>
                  <a:pt x="5832902" y="7780447"/>
                </a:cubicBezTo>
                <a:cubicBezTo>
                  <a:pt x="5877462" y="7780447"/>
                  <a:pt x="5913579" y="7816564"/>
                  <a:pt x="5913579" y="7861126"/>
                </a:cubicBezTo>
                <a:cubicBezTo>
                  <a:pt x="5913579" y="7872265"/>
                  <a:pt x="5911322" y="7882878"/>
                  <a:pt x="5907239" y="7892530"/>
                </a:cubicBezTo>
                <a:close/>
                <a:moveTo>
                  <a:pt x="6261266" y="7291237"/>
                </a:moveTo>
                <a:cubicBezTo>
                  <a:pt x="6258516" y="7297739"/>
                  <a:pt x="6254536" y="7303594"/>
                  <a:pt x="6249620" y="7308510"/>
                </a:cubicBezTo>
                <a:cubicBezTo>
                  <a:pt x="6239787" y="7318346"/>
                  <a:pt x="6226199" y="7324426"/>
                  <a:pt x="6211194" y="7324427"/>
                </a:cubicBezTo>
                <a:cubicBezTo>
                  <a:pt x="6181182" y="7324427"/>
                  <a:pt x="6156853" y="7300098"/>
                  <a:pt x="6156852" y="7270084"/>
                </a:cubicBezTo>
                <a:cubicBezTo>
                  <a:pt x="6156850" y="7240072"/>
                  <a:pt x="6181181" y="7215744"/>
                  <a:pt x="6211194" y="7215744"/>
                </a:cubicBezTo>
                <a:cubicBezTo>
                  <a:pt x="6241205" y="7215744"/>
                  <a:pt x="6265537" y="7240073"/>
                  <a:pt x="6265537" y="7270085"/>
                </a:cubicBezTo>
                <a:cubicBezTo>
                  <a:pt x="6265536" y="7277588"/>
                  <a:pt x="6264016" y="7284736"/>
                  <a:pt x="6261266" y="7291237"/>
                </a:cubicBezTo>
                <a:close/>
                <a:moveTo>
                  <a:pt x="5470167" y="8734484"/>
                </a:moveTo>
                <a:cubicBezTo>
                  <a:pt x="5456749" y="8765780"/>
                  <a:pt x="5425601" y="8787647"/>
                  <a:pt x="5389422" y="8787459"/>
                </a:cubicBezTo>
                <a:cubicBezTo>
                  <a:pt x="5341350" y="8787209"/>
                  <a:pt x="5302474" y="8748165"/>
                  <a:pt x="5302474" y="8700093"/>
                </a:cubicBezTo>
                <a:cubicBezTo>
                  <a:pt x="5302474" y="8699969"/>
                  <a:pt x="5302474" y="8699801"/>
                  <a:pt x="5302474" y="8699676"/>
                </a:cubicBezTo>
                <a:cubicBezTo>
                  <a:pt x="5302725" y="8651436"/>
                  <a:pt x="5342018" y="8612520"/>
                  <a:pt x="5390257" y="8612729"/>
                </a:cubicBezTo>
                <a:cubicBezTo>
                  <a:pt x="5438495" y="8612981"/>
                  <a:pt x="5477413" y="8652274"/>
                  <a:pt x="5477205" y="8700513"/>
                </a:cubicBezTo>
                <a:cubicBezTo>
                  <a:pt x="5477142" y="8712572"/>
                  <a:pt x="5474639" y="8724052"/>
                  <a:pt x="5470167" y="8734484"/>
                </a:cubicBezTo>
                <a:close/>
                <a:moveTo>
                  <a:pt x="6901638" y="6272980"/>
                </a:moveTo>
                <a:cubicBezTo>
                  <a:pt x="6897701" y="6276913"/>
                  <a:pt x="6892267" y="6279348"/>
                  <a:pt x="6886269" y="6279348"/>
                </a:cubicBezTo>
                <a:cubicBezTo>
                  <a:pt x="6874271" y="6279347"/>
                  <a:pt x="6864530" y="6269608"/>
                  <a:pt x="6864531" y="6257611"/>
                </a:cubicBezTo>
                <a:cubicBezTo>
                  <a:pt x="6864533" y="6245616"/>
                  <a:pt x="6874270" y="6235875"/>
                  <a:pt x="6886267" y="6235874"/>
                </a:cubicBezTo>
                <a:cubicBezTo>
                  <a:pt x="6898264" y="6235875"/>
                  <a:pt x="6908006" y="6245616"/>
                  <a:pt x="6908007" y="6257612"/>
                </a:cubicBezTo>
                <a:cubicBezTo>
                  <a:pt x="6908005" y="6263610"/>
                  <a:pt x="6905568" y="6269042"/>
                  <a:pt x="6901638" y="6272980"/>
                </a:cubicBezTo>
                <a:close/>
                <a:moveTo>
                  <a:pt x="5342857" y="8995462"/>
                </a:moveTo>
                <a:cubicBezTo>
                  <a:pt x="5338621" y="8999699"/>
                  <a:pt x="5332768" y="9002322"/>
                  <a:pt x="5326310" y="9002322"/>
                </a:cubicBezTo>
                <a:cubicBezTo>
                  <a:pt x="5313393" y="9002322"/>
                  <a:pt x="5302901" y="8991830"/>
                  <a:pt x="5302902" y="8978913"/>
                </a:cubicBezTo>
                <a:cubicBezTo>
                  <a:pt x="5302901" y="8965996"/>
                  <a:pt x="5313393" y="8955505"/>
                  <a:pt x="5326310" y="8955505"/>
                </a:cubicBezTo>
                <a:cubicBezTo>
                  <a:pt x="5339226" y="8955505"/>
                  <a:pt x="5349718" y="8965996"/>
                  <a:pt x="5349718" y="8978913"/>
                </a:cubicBezTo>
                <a:cubicBezTo>
                  <a:pt x="5349718" y="8985371"/>
                  <a:pt x="5347095" y="8991224"/>
                  <a:pt x="5342857" y="8995462"/>
                </a:cubicBezTo>
                <a:close/>
                <a:moveTo>
                  <a:pt x="7440973" y="5361808"/>
                </a:moveTo>
                <a:cubicBezTo>
                  <a:pt x="7440970" y="5365027"/>
                  <a:pt x="7438337" y="5367660"/>
                  <a:pt x="7435121" y="5367663"/>
                </a:cubicBezTo>
                <a:cubicBezTo>
                  <a:pt x="7434995" y="5367662"/>
                  <a:pt x="7434826" y="5367661"/>
                  <a:pt x="7434700" y="5367660"/>
                </a:cubicBezTo>
                <a:cubicBezTo>
                  <a:pt x="7431694" y="5367412"/>
                  <a:pt x="7429434" y="5364818"/>
                  <a:pt x="7429684" y="5361808"/>
                </a:cubicBezTo>
                <a:cubicBezTo>
                  <a:pt x="7429685" y="5358799"/>
                  <a:pt x="7432109" y="5356374"/>
                  <a:pt x="7435118" y="5356375"/>
                </a:cubicBezTo>
                <a:cubicBezTo>
                  <a:pt x="7435244" y="5356375"/>
                  <a:pt x="7435411" y="5356374"/>
                  <a:pt x="7435539" y="5356377"/>
                </a:cubicBezTo>
                <a:cubicBezTo>
                  <a:pt x="7438544" y="5356374"/>
                  <a:pt x="7440969" y="5358798"/>
                  <a:pt x="7440973" y="5361808"/>
                </a:cubicBezTo>
                <a:close/>
                <a:moveTo>
                  <a:pt x="7183913" y="5845889"/>
                </a:moveTo>
                <a:cubicBezTo>
                  <a:pt x="7181344" y="5848460"/>
                  <a:pt x="7177790" y="5850049"/>
                  <a:pt x="7173861" y="5850049"/>
                </a:cubicBezTo>
                <a:cubicBezTo>
                  <a:pt x="7166004" y="5850050"/>
                  <a:pt x="7159646" y="5843693"/>
                  <a:pt x="7159646" y="5835836"/>
                </a:cubicBezTo>
                <a:cubicBezTo>
                  <a:pt x="7159651" y="5827978"/>
                  <a:pt x="7166004" y="5821625"/>
                  <a:pt x="7173861" y="5821624"/>
                </a:cubicBezTo>
                <a:cubicBezTo>
                  <a:pt x="7181717" y="5821622"/>
                  <a:pt x="7188074" y="5827978"/>
                  <a:pt x="7188073" y="5835836"/>
                </a:cubicBezTo>
                <a:cubicBezTo>
                  <a:pt x="7188074" y="5839765"/>
                  <a:pt x="7186483" y="5843318"/>
                  <a:pt x="7183913" y="5845889"/>
                </a:cubicBezTo>
                <a:close/>
                <a:moveTo>
                  <a:pt x="6545138" y="6958512"/>
                </a:moveTo>
                <a:cubicBezTo>
                  <a:pt x="6539876" y="6965122"/>
                  <a:pt x="6532089" y="6969719"/>
                  <a:pt x="6523017" y="6970743"/>
                </a:cubicBezTo>
                <a:cubicBezTo>
                  <a:pt x="6520553" y="6971037"/>
                  <a:pt x="6518043" y="6971036"/>
                  <a:pt x="6515620" y="6970745"/>
                </a:cubicBezTo>
                <a:cubicBezTo>
                  <a:pt x="6497479" y="6968695"/>
                  <a:pt x="6484438" y="6952351"/>
                  <a:pt x="6486486" y="6934211"/>
                </a:cubicBezTo>
                <a:cubicBezTo>
                  <a:pt x="6488532" y="6916109"/>
                  <a:pt x="6504876" y="6903067"/>
                  <a:pt x="6523019" y="6905115"/>
                </a:cubicBezTo>
                <a:cubicBezTo>
                  <a:pt x="6538318" y="6906829"/>
                  <a:pt x="6550400" y="6918911"/>
                  <a:pt x="6552111" y="6934209"/>
                </a:cubicBezTo>
                <a:cubicBezTo>
                  <a:pt x="6553137" y="6943281"/>
                  <a:pt x="6550397" y="6951900"/>
                  <a:pt x="6545138" y="6958512"/>
                </a:cubicBezTo>
                <a:close/>
                <a:moveTo>
                  <a:pt x="5857163" y="8181392"/>
                </a:moveTo>
                <a:cubicBezTo>
                  <a:pt x="5842634" y="8215751"/>
                  <a:pt x="5808619" y="8239852"/>
                  <a:pt x="5768959" y="8239852"/>
                </a:cubicBezTo>
                <a:cubicBezTo>
                  <a:pt x="5768667" y="8239852"/>
                  <a:pt x="5768416" y="8239852"/>
                  <a:pt x="5768122" y="8239852"/>
                </a:cubicBezTo>
                <a:cubicBezTo>
                  <a:pt x="5715495" y="8239601"/>
                  <a:pt x="5672982" y="8196753"/>
                  <a:pt x="5673232" y="8144126"/>
                </a:cubicBezTo>
                <a:cubicBezTo>
                  <a:pt x="5673232" y="8091246"/>
                  <a:pt x="5716079" y="8048401"/>
                  <a:pt x="5768958" y="8048401"/>
                </a:cubicBezTo>
                <a:cubicBezTo>
                  <a:pt x="5821837" y="8048402"/>
                  <a:pt x="5864684" y="8091247"/>
                  <a:pt x="5864685" y="8144127"/>
                </a:cubicBezTo>
                <a:cubicBezTo>
                  <a:pt x="5864685" y="8157346"/>
                  <a:pt x="5862006" y="8169939"/>
                  <a:pt x="5857163" y="8181392"/>
                </a:cubicBezTo>
                <a:close/>
                <a:moveTo>
                  <a:pt x="6216633" y="7589110"/>
                </a:moveTo>
                <a:cubicBezTo>
                  <a:pt x="6205337" y="7615815"/>
                  <a:pt x="6178893" y="7634556"/>
                  <a:pt x="6148074" y="7634555"/>
                </a:cubicBezTo>
                <a:cubicBezTo>
                  <a:pt x="6106984" y="7634555"/>
                  <a:pt x="6073668" y="7601240"/>
                  <a:pt x="6073667" y="7560149"/>
                </a:cubicBezTo>
                <a:cubicBezTo>
                  <a:pt x="6073667" y="7519058"/>
                  <a:pt x="6106984" y="7485743"/>
                  <a:pt x="6148074" y="7485743"/>
                </a:cubicBezTo>
                <a:cubicBezTo>
                  <a:pt x="6189165" y="7485744"/>
                  <a:pt x="6222482" y="7519060"/>
                  <a:pt x="6222483" y="7560150"/>
                </a:cubicBezTo>
                <a:cubicBezTo>
                  <a:pt x="6222481" y="7570422"/>
                  <a:pt x="6220399" y="7580209"/>
                  <a:pt x="6216633" y="7589110"/>
                </a:cubicBezTo>
                <a:close/>
                <a:moveTo>
                  <a:pt x="7643289" y="5211324"/>
                </a:moveTo>
                <a:cubicBezTo>
                  <a:pt x="7643293" y="5213417"/>
                  <a:pt x="7641618" y="5215087"/>
                  <a:pt x="7639529" y="5215088"/>
                </a:cubicBezTo>
                <a:cubicBezTo>
                  <a:pt x="7637439" y="5215088"/>
                  <a:pt x="7635766" y="5213415"/>
                  <a:pt x="7635767" y="5211325"/>
                </a:cubicBezTo>
                <a:cubicBezTo>
                  <a:pt x="7635769" y="5209236"/>
                  <a:pt x="7637437" y="5207563"/>
                  <a:pt x="7639527" y="5207562"/>
                </a:cubicBezTo>
                <a:cubicBezTo>
                  <a:pt x="7641619" y="5207563"/>
                  <a:pt x="7643291" y="5209235"/>
                  <a:pt x="7643289" y="5211324"/>
                </a:cubicBezTo>
                <a:close/>
                <a:moveTo>
                  <a:pt x="6858139" y="6599839"/>
                </a:moveTo>
                <a:cubicBezTo>
                  <a:pt x="6850573" y="6607406"/>
                  <a:pt x="6840124" y="6612088"/>
                  <a:pt x="6828586" y="6612088"/>
                </a:cubicBezTo>
                <a:cubicBezTo>
                  <a:pt x="6805512" y="6612088"/>
                  <a:pt x="6786785" y="6593360"/>
                  <a:pt x="6786785" y="6570287"/>
                </a:cubicBezTo>
                <a:cubicBezTo>
                  <a:pt x="6786786" y="6547213"/>
                  <a:pt x="6805514" y="6528486"/>
                  <a:pt x="6828587" y="6528485"/>
                </a:cubicBezTo>
                <a:cubicBezTo>
                  <a:pt x="6851658" y="6528484"/>
                  <a:pt x="6870389" y="6547212"/>
                  <a:pt x="6870389" y="6570287"/>
                </a:cubicBezTo>
                <a:cubicBezTo>
                  <a:pt x="6870387" y="6581822"/>
                  <a:pt x="6865705" y="6592273"/>
                  <a:pt x="6858139" y="6599839"/>
                </a:cubicBezTo>
                <a:close/>
                <a:moveTo>
                  <a:pt x="5784539" y="8460895"/>
                </a:moveTo>
                <a:cubicBezTo>
                  <a:pt x="5771869" y="8490917"/>
                  <a:pt x="5742164" y="8511984"/>
                  <a:pt x="5707521" y="8511984"/>
                </a:cubicBezTo>
                <a:cubicBezTo>
                  <a:pt x="5706811" y="8511984"/>
                  <a:pt x="5706101" y="8511984"/>
                  <a:pt x="5705390" y="8511942"/>
                </a:cubicBezTo>
                <a:cubicBezTo>
                  <a:pt x="5659241" y="8510813"/>
                  <a:pt x="5622748" y="8472441"/>
                  <a:pt x="5623917" y="8426292"/>
                </a:cubicBezTo>
                <a:cubicBezTo>
                  <a:pt x="5625046" y="8380978"/>
                  <a:pt x="5662124" y="8344778"/>
                  <a:pt x="5707479" y="8344779"/>
                </a:cubicBezTo>
                <a:cubicBezTo>
                  <a:pt x="5753628" y="8344778"/>
                  <a:pt x="5791082" y="8382191"/>
                  <a:pt x="5791083" y="8428338"/>
                </a:cubicBezTo>
                <a:cubicBezTo>
                  <a:pt x="5791093" y="8439887"/>
                  <a:pt x="5788762" y="8450888"/>
                  <a:pt x="5784539" y="8460895"/>
                </a:cubicBezTo>
                <a:close/>
                <a:moveTo>
                  <a:pt x="6509712" y="7255696"/>
                </a:moveTo>
                <a:cubicBezTo>
                  <a:pt x="6507011" y="7262217"/>
                  <a:pt x="6503078" y="7268100"/>
                  <a:pt x="6498201" y="7273055"/>
                </a:cubicBezTo>
                <a:cubicBezTo>
                  <a:pt x="6488444" y="7282961"/>
                  <a:pt x="6474911" y="7289147"/>
                  <a:pt x="6459907" y="7289274"/>
                </a:cubicBezTo>
                <a:cubicBezTo>
                  <a:pt x="6459780" y="7289273"/>
                  <a:pt x="6459613" y="7289273"/>
                  <a:pt x="6459487" y="7289273"/>
                </a:cubicBezTo>
                <a:cubicBezTo>
                  <a:pt x="6429472" y="7289272"/>
                  <a:pt x="6405144" y="7264944"/>
                  <a:pt x="6405144" y="7234931"/>
                </a:cubicBezTo>
                <a:cubicBezTo>
                  <a:pt x="6405144" y="7205085"/>
                  <a:pt x="6429224" y="7180841"/>
                  <a:pt x="6459068" y="7180589"/>
                </a:cubicBezTo>
                <a:cubicBezTo>
                  <a:pt x="6489082" y="7180380"/>
                  <a:pt x="6513577" y="7204499"/>
                  <a:pt x="6513828" y="7234513"/>
                </a:cubicBezTo>
                <a:cubicBezTo>
                  <a:pt x="6513880" y="7242016"/>
                  <a:pt x="6512412" y="7249174"/>
                  <a:pt x="6509712" y="7255696"/>
                </a:cubicBezTo>
                <a:close/>
                <a:moveTo>
                  <a:pt x="7137533" y="6182407"/>
                </a:moveTo>
                <a:cubicBezTo>
                  <a:pt x="7133767" y="6186175"/>
                  <a:pt x="7128593" y="6188536"/>
                  <a:pt x="7122867" y="6188641"/>
                </a:cubicBezTo>
                <a:cubicBezTo>
                  <a:pt x="7111495" y="6188431"/>
                  <a:pt x="7102380" y="6179107"/>
                  <a:pt x="7102384" y="6167739"/>
                </a:cubicBezTo>
                <a:cubicBezTo>
                  <a:pt x="7102384" y="6156412"/>
                  <a:pt x="7111536" y="6147256"/>
                  <a:pt x="7122865" y="6147257"/>
                </a:cubicBezTo>
                <a:cubicBezTo>
                  <a:pt x="7134235" y="6147256"/>
                  <a:pt x="7143559" y="6156372"/>
                  <a:pt x="7143764" y="6167737"/>
                </a:cubicBezTo>
                <a:cubicBezTo>
                  <a:pt x="7143661" y="6173465"/>
                  <a:pt x="7141299" y="6178638"/>
                  <a:pt x="7137533" y="6182407"/>
                </a:cubicBezTo>
                <a:close/>
                <a:moveTo>
                  <a:pt x="6160746" y="7881135"/>
                </a:moveTo>
                <a:cubicBezTo>
                  <a:pt x="6148060" y="7911144"/>
                  <a:pt x="6118355" y="7932188"/>
                  <a:pt x="6083712" y="7932187"/>
                </a:cubicBezTo>
                <a:cubicBezTo>
                  <a:pt x="6037521" y="7932188"/>
                  <a:pt x="6000107" y="7894775"/>
                  <a:pt x="6000107" y="7848583"/>
                </a:cubicBezTo>
                <a:cubicBezTo>
                  <a:pt x="6000107" y="7802394"/>
                  <a:pt x="6037520" y="7764982"/>
                  <a:pt x="6083711" y="7764982"/>
                </a:cubicBezTo>
                <a:cubicBezTo>
                  <a:pt x="6129901" y="7764982"/>
                  <a:pt x="6167314" y="7802395"/>
                  <a:pt x="6167314" y="7848585"/>
                </a:cubicBezTo>
                <a:cubicBezTo>
                  <a:pt x="6167314" y="7860133"/>
                  <a:pt x="6164976" y="7871132"/>
                  <a:pt x="6160746" y="7881135"/>
                </a:cubicBezTo>
                <a:close/>
                <a:moveTo>
                  <a:pt x="7411833" y="5732625"/>
                </a:moveTo>
                <a:cubicBezTo>
                  <a:pt x="7407989" y="5735868"/>
                  <a:pt x="7402912" y="5737645"/>
                  <a:pt x="7397499" y="5737187"/>
                </a:cubicBezTo>
                <a:cubicBezTo>
                  <a:pt x="7386966" y="5736307"/>
                  <a:pt x="7379025" y="5727239"/>
                  <a:pt x="7379525" y="5716704"/>
                </a:cubicBezTo>
                <a:cubicBezTo>
                  <a:pt x="7379524" y="5716452"/>
                  <a:pt x="7379566" y="5716200"/>
                  <a:pt x="7379565" y="5715949"/>
                </a:cubicBezTo>
                <a:cubicBezTo>
                  <a:pt x="7380486" y="5705166"/>
                  <a:pt x="7389974" y="5697140"/>
                  <a:pt x="7400800" y="5698016"/>
                </a:cubicBezTo>
                <a:cubicBezTo>
                  <a:pt x="7411627" y="5698937"/>
                  <a:pt x="7419653" y="5708468"/>
                  <a:pt x="7418734" y="5719253"/>
                </a:cubicBezTo>
                <a:cubicBezTo>
                  <a:pt x="7418276" y="5724668"/>
                  <a:pt x="7415670" y="5729379"/>
                  <a:pt x="7411833" y="5732625"/>
                </a:cubicBezTo>
                <a:close/>
                <a:moveTo>
                  <a:pt x="5716306" y="8739116"/>
                </a:moveTo>
                <a:cubicBezTo>
                  <a:pt x="5704188" y="8767773"/>
                  <a:pt x="5675814" y="8787877"/>
                  <a:pt x="5642738" y="8787877"/>
                </a:cubicBezTo>
                <a:cubicBezTo>
                  <a:pt x="5642446" y="8787877"/>
                  <a:pt x="5642196" y="8787877"/>
                  <a:pt x="5641902" y="8787877"/>
                </a:cubicBezTo>
                <a:cubicBezTo>
                  <a:pt x="5598053" y="8787626"/>
                  <a:pt x="5562647" y="8751886"/>
                  <a:pt x="5562897" y="8708036"/>
                </a:cubicBezTo>
                <a:cubicBezTo>
                  <a:pt x="5562897" y="8663936"/>
                  <a:pt x="5598637" y="8628196"/>
                  <a:pt x="5642738" y="8628196"/>
                </a:cubicBezTo>
                <a:cubicBezTo>
                  <a:pt x="5686839" y="8628196"/>
                  <a:pt x="5722580" y="8663936"/>
                  <a:pt x="5722580" y="8708036"/>
                </a:cubicBezTo>
                <a:cubicBezTo>
                  <a:pt x="5722580" y="8719061"/>
                  <a:pt x="5720346" y="8729564"/>
                  <a:pt x="5716306" y="8739116"/>
                </a:cubicBezTo>
                <a:close/>
                <a:moveTo>
                  <a:pt x="6799204" y="6908753"/>
                </a:moveTo>
                <a:cubicBezTo>
                  <a:pt x="6791636" y="6916317"/>
                  <a:pt x="6781186" y="6921000"/>
                  <a:pt x="6769648" y="6921000"/>
                </a:cubicBezTo>
                <a:cubicBezTo>
                  <a:pt x="6746576" y="6921001"/>
                  <a:pt x="6727847" y="6902272"/>
                  <a:pt x="6727845" y="6879198"/>
                </a:cubicBezTo>
                <a:cubicBezTo>
                  <a:pt x="6727848" y="6856125"/>
                  <a:pt x="6746574" y="6837397"/>
                  <a:pt x="6769648" y="6837398"/>
                </a:cubicBezTo>
                <a:cubicBezTo>
                  <a:pt x="6792724" y="6837399"/>
                  <a:pt x="6811452" y="6856125"/>
                  <a:pt x="6811447" y="6879197"/>
                </a:cubicBezTo>
                <a:cubicBezTo>
                  <a:pt x="6811450" y="6890736"/>
                  <a:pt x="6806769" y="6901187"/>
                  <a:pt x="6799204" y="6908753"/>
                </a:cubicBezTo>
                <a:close/>
                <a:moveTo>
                  <a:pt x="5600325" y="9009678"/>
                </a:moveTo>
                <a:cubicBezTo>
                  <a:pt x="5595030" y="9014973"/>
                  <a:pt x="5587715" y="9018249"/>
                  <a:pt x="5579635" y="9018248"/>
                </a:cubicBezTo>
                <a:cubicBezTo>
                  <a:pt x="5563475" y="9018248"/>
                  <a:pt x="5550374" y="9005148"/>
                  <a:pt x="5550374" y="8988988"/>
                </a:cubicBezTo>
                <a:cubicBezTo>
                  <a:pt x="5550374" y="8972828"/>
                  <a:pt x="5563475" y="8959727"/>
                  <a:pt x="5579635" y="8959727"/>
                </a:cubicBezTo>
                <a:cubicBezTo>
                  <a:pt x="5595795" y="8959727"/>
                  <a:pt x="5608896" y="8972828"/>
                  <a:pt x="5608896" y="8988988"/>
                </a:cubicBezTo>
                <a:cubicBezTo>
                  <a:pt x="5608896" y="8997067"/>
                  <a:pt x="5605621" y="9004383"/>
                  <a:pt x="5600325" y="9009678"/>
                </a:cubicBezTo>
                <a:close/>
                <a:moveTo>
                  <a:pt x="8011977" y="4866045"/>
                </a:moveTo>
                <a:cubicBezTo>
                  <a:pt x="8011977" y="4869055"/>
                  <a:pt x="8009552" y="4871479"/>
                  <a:pt x="8006547" y="4871482"/>
                </a:cubicBezTo>
                <a:cubicBezTo>
                  <a:pt x="8006415" y="4871478"/>
                  <a:pt x="8006249" y="4871479"/>
                  <a:pt x="8006127" y="4871481"/>
                </a:cubicBezTo>
                <a:cubicBezTo>
                  <a:pt x="8003114" y="4871479"/>
                  <a:pt x="8000693" y="4869057"/>
                  <a:pt x="8000691" y="4866046"/>
                </a:cubicBezTo>
                <a:cubicBezTo>
                  <a:pt x="8000694" y="4862828"/>
                  <a:pt x="8003326" y="4860195"/>
                  <a:pt x="8006542" y="4860193"/>
                </a:cubicBezTo>
                <a:cubicBezTo>
                  <a:pt x="8006668" y="4860193"/>
                  <a:pt x="8006837" y="4860194"/>
                  <a:pt x="8006960" y="4860193"/>
                </a:cubicBezTo>
                <a:cubicBezTo>
                  <a:pt x="8009972" y="4860445"/>
                  <a:pt x="8012227" y="4863036"/>
                  <a:pt x="8011977" y="4866045"/>
                </a:cubicBezTo>
                <a:close/>
                <a:moveTo>
                  <a:pt x="6460409" y="7557829"/>
                </a:moveTo>
                <a:cubicBezTo>
                  <a:pt x="6450233" y="7581476"/>
                  <a:pt x="6426674" y="7597959"/>
                  <a:pt x="6399302" y="7597770"/>
                </a:cubicBezTo>
                <a:cubicBezTo>
                  <a:pt x="6399178" y="7597771"/>
                  <a:pt x="6399009" y="7597770"/>
                  <a:pt x="6398885" y="7597770"/>
                </a:cubicBezTo>
                <a:cubicBezTo>
                  <a:pt x="6362643" y="7597520"/>
                  <a:pt x="6333424" y="7567967"/>
                  <a:pt x="6333674" y="7531725"/>
                </a:cubicBezTo>
                <a:cubicBezTo>
                  <a:pt x="6333675" y="7531599"/>
                  <a:pt x="6333675" y="7531432"/>
                  <a:pt x="6333675" y="7531307"/>
                </a:cubicBezTo>
                <a:cubicBezTo>
                  <a:pt x="6333924" y="7494815"/>
                  <a:pt x="6363647" y="7465470"/>
                  <a:pt x="6400139" y="7465679"/>
                </a:cubicBezTo>
                <a:cubicBezTo>
                  <a:pt x="6436632" y="7465930"/>
                  <a:pt x="6465975" y="7495650"/>
                  <a:pt x="6465767" y="7532143"/>
                </a:cubicBezTo>
                <a:cubicBezTo>
                  <a:pt x="6465704" y="7541266"/>
                  <a:pt x="6463801" y="7549945"/>
                  <a:pt x="6460409" y="7557829"/>
                </a:cubicBezTo>
                <a:close/>
                <a:moveTo>
                  <a:pt x="6111462" y="8173064"/>
                </a:moveTo>
                <a:cubicBezTo>
                  <a:pt x="6096584" y="8207810"/>
                  <a:pt x="6062020" y="8232099"/>
                  <a:pt x="6021859" y="8231911"/>
                </a:cubicBezTo>
                <a:cubicBezTo>
                  <a:pt x="5968520" y="8231911"/>
                  <a:pt x="5925297" y="8188687"/>
                  <a:pt x="5925297" y="8135349"/>
                </a:cubicBezTo>
                <a:cubicBezTo>
                  <a:pt x="5925297" y="8135056"/>
                  <a:pt x="5925296" y="8134805"/>
                  <a:pt x="5925297" y="8134512"/>
                </a:cubicBezTo>
                <a:cubicBezTo>
                  <a:pt x="5925547" y="8080965"/>
                  <a:pt x="5969146" y="8037742"/>
                  <a:pt x="6022695" y="8037952"/>
                </a:cubicBezTo>
                <a:cubicBezTo>
                  <a:pt x="6076241" y="8038202"/>
                  <a:pt x="6119465" y="8081803"/>
                  <a:pt x="6119256" y="8135350"/>
                </a:cubicBezTo>
                <a:cubicBezTo>
                  <a:pt x="6119193" y="8148737"/>
                  <a:pt x="6116421" y="8161481"/>
                  <a:pt x="6111462" y="8173064"/>
                </a:cubicBezTo>
                <a:close/>
                <a:moveTo>
                  <a:pt x="7617377" y="5582941"/>
                </a:moveTo>
                <a:cubicBezTo>
                  <a:pt x="7617377" y="5586160"/>
                  <a:pt x="7614739" y="5588790"/>
                  <a:pt x="7611522" y="5588791"/>
                </a:cubicBezTo>
                <a:cubicBezTo>
                  <a:pt x="7611397" y="5588791"/>
                  <a:pt x="7611231" y="5588791"/>
                  <a:pt x="7611105" y="5588791"/>
                </a:cubicBezTo>
                <a:cubicBezTo>
                  <a:pt x="7608097" y="5588542"/>
                  <a:pt x="7605836" y="5585948"/>
                  <a:pt x="7606087" y="5582938"/>
                </a:cubicBezTo>
                <a:cubicBezTo>
                  <a:pt x="7606087" y="5579929"/>
                  <a:pt x="7608512" y="5577505"/>
                  <a:pt x="7611522" y="5577505"/>
                </a:cubicBezTo>
                <a:cubicBezTo>
                  <a:pt x="7614614" y="5577505"/>
                  <a:pt x="7617167" y="5579890"/>
                  <a:pt x="7617377" y="5582941"/>
                </a:cubicBezTo>
                <a:close/>
                <a:moveTo>
                  <a:pt x="7098498" y="6520000"/>
                </a:moveTo>
                <a:cubicBezTo>
                  <a:pt x="7090931" y="6527567"/>
                  <a:pt x="7080481" y="6532248"/>
                  <a:pt x="7068943" y="6532248"/>
                </a:cubicBezTo>
                <a:cubicBezTo>
                  <a:pt x="7045871" y="6532248"/>
                  <a:pt x="7027141" y="6513520"/>
                  <a:pt x="7027142" y="6490447"/>
                </a:cubicBezTo>
                <a:cubicBezTo>
                  <a:pt x="7027143" y="6467373"/>
                  <a:pt x="7045868" y="6448644"/>
                  <a:pt x="7068941" y="6448644"/>
                </a:cubicBezTo>
                <a:cubicBezTo>
                  <a:pt x="7092016" y="6448645"/>
                  <a:pt x="7110748" y="6467374"/>
                  <a:pt x="7110745" y="6490446"/>
                </a:cubicBezTo>
                <a:cubicBezTo>
                  <a:pt x="7110747" y="6501984"/>
                  <a:pt x="7106063" y="6512434"/>
                  <a:pt x="7098498" y="6520000"/>
                </a:cubicBezTo>
                <a:close/>
                <a:moveTo>
                  <a:pt x="7374647" y="6083858"/>
                </a:moveTo>
                <a:cubicBezTo>
                  <a:pt x="7369056" y="6089456"/>
                  <a:pt x="7361322" y="6092914"/>
                  <a:pt x="7352774" y="6092914"/>
                </a:cubicBezTo>
                <a:cubicBezTo>
                  <a:pt x="7335675" y="6092913"/>
                  <a:pt x="7321839" y="6079078"/>
                  <a:pt x="7321838" y="6061980"/>
                </a:cubicBezTo>
                <a:cubicBezTo>
                  <a:pt x="7321841" y="6044886"/>
                  <a:pt x="7335677" y="6031050"/>
                  <a:pt x="7352772" y="6031049"/>
                </a:cubicBezTo>
                <a:cubicBezTo>
                  <a:pt x="7369869" y="6031049"/>
                  <a:pt x="7383707" y="6044886"/>
                  <a:pt x="7383707" y="6061982"/>
                </a:cubicBezTo>
                <a:cubicBezTo>
                  <a:pt x="7383703" y="6070529"/>
                  <a:pt x="7380246" y="6078262"/>
                  <a:pt x="7374647" y="6083858"/>
                </a:cubicBezTo>
                <a:close/>
                <a:moveTo>
                  <a:pt x="6035366" y="8455080"/>
                </a:moveTo>
                <a:cubicBezTo>
                  <a:pt x="6022679" y="8485089"/>
                  <a:pt x="5992974" y="8506134"/>
                  <a:pt x="5958331" y="8506133"/>
                </a:cubicBezTo>
                <a:cubicBezTo>
                  <a:pt x="5912140" y="8506133"/>
                  <a:pt x="5874727" y="8468720"/>
                  <a:pt x="5874727" y="8422529"/>
                </a:cubicBezTo>
                <a:cubicBezTo>
                  <a:pt x="5874727" y="8376339"/>
                  <a:pt x="5912139" y="8338927"/>
                  <a:pt x="5958331" y="8338926"/>
                </a:cubicBezTo>
                <a:cubicBezTo>
                  <a:pt x="6004521" y="8338927"/>
                  <a:pt x="6041933" y="8376339"/>
                  <a:pt x="6041933" y="8422531"/>
                </a:cubicBezTo>
                <a:cubicBezTo>
                  <a:pt x="6041933" y="8434079"/>
                  <a:pt x="6039595" y="8445077"/>
                  <a:pt x="6035366" y="8455080"/>
                </a:cubicBezTo>
                <a:close/>
                <a:moveTo>
                  <a:pt x="6764252" y="7208228"/>
                </a:moveTo>
                <a:cubicBezTo>
                  <a:pt x="6761313" y="7215180"/>
                  <a:pt x="6757060" y="7221440"/>
                  <a:pt x="6751804" y="7226696"/>
                </a:cubicBezTo>
                <a:cubicBezTo>
                  <a:pt x="6741292" y="7237210"/>
                  <a:pt x="6726764" y="7243709"/>
                  <a:pt x="6710715" y="7243710"/>
                </a:cubicBezTo>
                <a:cubicBezTo>
                  <a:pt x="6678610" y="7243709"/>
                  <a:pt x="6652609" y="7217709"/>
                  <a:pt x="6652608" y="7185605"/>
                </a:cubicBezTo>
                <a:cubicBezTo>
                  <a:pt x="6652608" y="7153501"/>
                  <a:pt x="6678609" y="7127502"/>
                  <a:pt x="6710713" y="7127501"/>
                </a:cubicBezTo>
                <a:cubicBezTo>
                  <a:pt x="6742818" y="7127503"/>
                  <a:pt x="6768818" y="7153503"/>
                  <a:pt x="6768817" y="7185606"/>
                </a:cubicBezTo>
                <a:cubicBezTo>
                  <a:pt x="6768817" y="7193632"/>
                  <a:pt x="6767192" y="7201276"/>
                  <a:pt x="6764252" y="7208228"/>
                </a:cubicBezTo>
                <a:close/>
                <a:moveTo>
                  <a:pt x="6413647" y="7854801"/>
                </a:moveTo>
                <a:cubicBezTo>
                  <a:pt x="6400959" y="7884810"/>
                  <a:pt x="6371255" y="7905854"/>
                  <a:pt x="6336613" y="7905854"/>
                </a:cubicBezTo>
                <a:cubicBezTo>
                  <a:pt x="6290420" y="7905853"/>
                  <a:pt x="6253008" y="7868441"/>
                  <a:pt x="6253009" y="7822250"/>
                </a:cubicBezTo>
                <a:cubicBezTo>
                  <a:pt x="6253008" y="7776060"/>
                  <a:pt x="6290420" y="7738648"/>
                  <a:pt x="6336612" y="7738648"/>
                </a:cubicBezTo>
                <a:cubicBezTo>
                  <a:pt x="6382803" y="7738648"/>
                  <a:pt x="6420215" y="7776061"/>
                  <a:pt x="6420215" y="7822251"/>
                </a:cubicBezTo>
                <a:cubicBezTo>
                  <a:pt x="6420214" y="7833799"/>
                  <a:pt x="6417876" y="7844797"/>
                  <a:pt x="6413647" y="7854801"/>
                </a:cubicBezTo>
                <a:close/>
                <a:moveTo>
                  <a:pt x="7820952" y="5433292"/>
                </a:moveTo>
                <a:cubicBezTo>
                  <a:pt x="7820696" y="5436300"/>
                  <a:pt x="7818106" y="5438556"/>
                  <a:pt x="7815096" y="5438307"/>
                </a:cubicBezTo>
                <a:cubicBezTo>
                  <a:pt x="7812088" y="5438307"/>
                  <a:pt x="7809661" y="5435881"/>
                  <a:pt x="7809662" y="5432873"/>
                </a:cubicBezTo>
                <a:cubicBezTo>
                  <a:pt x="7809661" y="5432746"/>
                  <a:pt x="7809661" y="5432579"/>
                  <a:pt x="7809661" y="5432453"/>
                </a:cubicBezTo>
                <a:cubicBezTo>
                  <a:pt x="7809662" y="5429444"/>
                  <a:pt x="7812085" y="5427019"/>
                  <a:pt x="7815095" y="5427020"/>
                </a:cubicBezTo>
                <a:cubicBezTo>
                  <a:pt x="7818314" y="5427019"/>
                  <a:pt x="7820947" y="5429653"/>
                  <a:pt x="7820947" y="5432871"/>
                </a:cubicBezTo>
                <a:cubicBezTo>
                  <a:pt x="7820950" y="5432999"/>
                  <a:pt x="7820950" y="5433165"/>
                  <a:pt x="7820952" y="5433292"/>
                </a:cubicBezTo>
                <a:close/>
                <a:moveTo>
                  <a:pt x="7063806" y="6820972"/>
                </a:moveTo>
                <a:cubicBezTo>
                  <a:pt x="7057744" y="6843251"/>
                  <a:pt x="7034795" y="6856418"/>
                  <a:pt x="7012514" y="6850355"/>
                </a:cubicBezTo>
                <a:cubicBezTo>
                  <a:pt x="6998219" y="6846469"/>
                  <a:pt x="6987014" y="6835308"/>
                  <a:pt x="6983127" y="6820971"/>
                </a:cubicBezTo>
                <a:cubicBezTo>
                  <a:pt x="6977068" y="6798691"/>
                  <a:pt x="6990235" y="6775743"/>
                  <a:pt x="7012513" y="6769679"/>
                </a:cubicBezTo>
                <a:cubicBezTo>
                  <a:pt x="7019705" y="6767717"/>
                  <a:pt x="7027271" y="6767716"/>
                  <a:pt x="7034461" y="6769680"/>
                </a:cubicBezTo>
                <a:cubicBezTo>
                  <a:pt x="7056701" y="6775744"/>
                  <a:pt x="7069866" y="6798691"/>
                  <a:pt x="7063806" y="6820972"/>
                </a:cubicBezTo>
                <a:close/>
                <a:moveTo>
                  <a:pt x="5969205" y="8736191"/>
                </a:moveTo>
                <a:cubicBezTo>
                  <a:pt x="5957086" y="8764848"/>
                  <a:pt x="5928713" y="8784952"/>
                  <a:pt x="5895638" y="8784951"/>
                </a:cubicBezTo>
                <a:cubicBezTo>
                  <a:pt x="5851705" y="8784951"/>
                  <a:pt x="5816048" y="8749462"/>
                  <a:pt x="5815797" y="8705529"/>
                </a:cubicBezTo>
                <a:cubicBezTo>
                  <a:pt x="5815797" y="8705404"/>
                  <a:pt x="5815797" y="8705237"/>
                  <a:pt x="5815797" y="8705110"/>
                </a:cubicBezTo>
                <a:cubicBezTo>
                  <a:pt x="5815796" y="8661010"/>
                  <a:pt x="5851538" y="8625270"/>
                  <a:pt x="5895638" y="8625270"/>
                </a:cubicBezTo>
                <a:cubicBezTo>
                  <a:pt x="5939738" y="8625270"/>
                  <a:pt x="5975478" y="8661010"/>
                  <a:pt x="5975478" y="8705111"/>
                </a:cubicBezTo>
                <a:cubicBezTo>
                  <a:pt x="5975478" y="8716136"/>
                  <a:pt x="5973244" y="8726639"/>
                  <a:pt x="5969205" y="8736191"/>
                </a:cubicBezTo>
                <a:close/>
                <a:moveTo>
                  <a:pt x="7323068" y="6416601"/>
                </a:moveTo>
                <a:cubicBezTo>
                  <a:pt x="7317998" y="6421517"/>
                  <a:pt x="7311060" y="6424505"/>
                  <a:pt x="7303452" y="6424401"/>
                </a:cubicBezTo>
                <a:cubicBezTo>
                  <a:pt x="7288527" y="6424192"/>
                  <a:pt x="7276486" y="6412151"/>
                  <a:pt x="7276277" y="6397229"/>
                </a:cubicBezTo>
                <a:cubicBezTo>
                  <a:pt x="7276277" y="6396935"/>
                  <a:pt x="7276277" y="6396686"/>
                  <a:pt x="7276278" y="6396393"/>
                </a:cubicBezTo>
                <a:cubicBezTo>
                  <a:pt x="7276489" y="6381178"/>
                  <a:pt x="7289031" y="6369015"/>
                  <a:pt x="7304285" y="6369222"/>
                </a:cubicBezTo>
                <a:cubicBezTo>
                  <a:pt x="7319502" y="6369475"/>
                  <a:pt x="7331667" y="6382015"/>
                  <a:pt x="7331458" y="6397230"/>
                </a:cubicBezTo>
                <a:cubicBezTo>
                  <a:pt x="7331332" y="6404838"/>
                  <a:pt x="7328136" y="6411684"/>
                  <a:pt x="7323068" y="6416601"/>
                </a:cubicBezTo>
                <a:close/>
                <a:moveTo>
                  <a:pt x="7596618" y="5962638"/>
                </a:moveTo>
                <a:cubicBezTo>
                  <a:pt x="7591022" y="5968234"/>
                  <a:pt x="7583288" y="5971693"/>
                  <a:pt x="7574738" y="5971692"/>
                </a:cubicBezTo>
                <a:cubicBezTo>
                  <a:pt x="7557646" y="5971694"/>
                  <a:pt x="7543805" y="5957855"/>
                  <a:pt x="7543806" y="5940760"/>
                </a:cubicBezTo>
                <a:cubicBezTo>
                  <a:pt x="7543806" y="5923662"/>
                  <a:pt x="7557643" y="5909826"/>
                  <a:pt x="7574738" y="5909825"/>
                </a:cubicBezTo>
                <a:cubicBezTo>
                  <a:pt x="7591837" y="5909827"/>
                  <a:pt x="7605673" y="5923662"/>
                  <a:pt x="7605672" y="5940760"/>
                </a:cubicBezTo>
                <a:cubicBezTo>
                  <a:pt x="7605673" y="5949309"/>
                  <a:pt x="7602213" y="5957042"/>
                  <a:pt x="7596618" y="5962638"/>
                </a:cubicBezTo>
                <a:close/>
                <a:moveTo>
                  <a:pt x="8013236" y="5267758"/>
                </a:moveTo>
                <a:cubicBezTo>
                  <a:pt x="8013236" y="5271438"/>
                  <a:pt x="8010224" y="5274446"/>
                  <a:pt x="8006546" y="5274446"/>
                </a:cubicBezTo>
                <a:cubicBezTo>
                  <a:pt x="8002869" y="5274446"/>
                  <a:pt x="7999859" y="5271437"/>
                  <a:pt x="7999856" y="5267755"/>
                </a:cubicBezTo>
                <a:cubicBezTo>
                  <a:pt x="7999861" y="5264080"/>
                  <a:pt x="8002869" y="5261070"/>
                  <a:pt x="8006548" y="5261071"/>
                </a:cubicBezTo>
                <a:cubicBezTo>
                  <a:pt x="8010227" y="5261071"/>
                  <a:pt x="8013239" y="5264081"/>
                  <a:pt x="8013236" y="5267758"/>
                </a:cubicBezTo>
                <a:close/>
                <a:moveTo>
                  <a:pt x="5853638" y="9010479"/>
                </a:moveTo>
                <a:cubicBezTo>
                  <a:pt x="5848345" y="9015772"/>
                  <a:pt x="5841030" y="9019042"/>
                  <a:pt x="5832942" y="9019042"/>
                </a:cubicBezTo>
                <a:cubicBezTo>
                  <a:pt x="5832650" y="9019042"/>
                  <a:pt x="5832399" y="9019043"/>
                  <a:pt x="5832106" y="9019042"/>
                </a:cubicBezTo>
                <a:cubicBezTo>
                  <a:pt x="5816180" y="9018792"/>
                  <a:pt x="5803431" y="9005708"/>
                  <a:pt x="5803682" y="8989781"/>
                </a:cubicBezTo>
                <a:cubicBezTo>
                  <a:pt x="5803681" y="8973605"/>
                  <a:pt x="5816766" y="8960522"/>
                  <a:pt x="5832942" y="8960522"/>
                </a:cubicBezTo>
                <a:cubicBezTo>
                  <a:pt x="5849119" y="8960522"/>
                  <a:pt x="5862203" y="8973604"/>
                  <a:pt x="5862202" y="8989781"/>
                </a:cubicBezTo>
                <a:cubicBezTo>
                  <a:pt x="5862203" y="8997871"/>
                  <a:pt x="5858932" y="9005186"/>
                  <a:pt x="5853638" y="9010479"/>
                </a:cubicBezTo>
                <a:close/>
                <a:moveTo>
                  <a:pt x="6718016" y="7516673"/>
                </a:moveTo>
                <a:cubicBezTo>
                  <a:pt x="6706440" y="7543619"/>
                  <a:pt x="6679605" y="7562430"/>
                  <a:pt x="6648440" y="7562241"/>
                </a:cubicBezTo>
                <a:cubicBezTo>
                  <a:pt x="6607141" y="7561782"/>
                  <a:pt x="6573825" y="7528299"/>
                  <a:pt x="6573615" y="7486999"/>
                </a:cubicBezTo>
                <a:cubicBezTo>
                  <a:pt x="6573614" y="7486874"/>
                  <a:pt x="6573614" y="7486705"/>
                  <a:pt x="6573614" y="7486580"/>
                </a:cubicBezTo>
                <a:cubicBezTo>
                  <a:pt x="6573866" y="7445030"/>
                  <a:pt x="6607725" y="7411547"/>
                  <a:pt x="6649275" y="7411757"/>
                </a:cubicBezTo>
                <a:cubicBezTo>
                  <a:pt x="6690826" y="7412006"/>
                  <a:pt x="6724309" y="7445866"/>
                  <a:pt x="6724101" y="7487417"/>
                </a:cubicBezTo>
                <a:cubicBezTo>
                  <a:pt x="6724040" y="7497805"/>
                  <a:pt x="6721875" y="7507691"/>
                  <a:pt x="6718016" y="7516673"/>
                </a:cubicBezTo>
                <a:close/>
                <a:moveTo>
                  <a:pt x="6354668" y="8148422"/>
                </a:moveTo>
                <a:cubicBezTo>
                  <a:pt x="6341250" y="8179718"/>
                  <a:pt x="6310102" y="8201585"/>
                  <a:pt x="6273923" y="8201396"/>
                </a:cubicBezTo>
                <a:cubicBezTo>
                  <a:pt x="6225892" y="8201396"/>
                  <a:pt x="6186974" y="8162479"/>
                  <a:pt x="6186975" y="8114449"/>
                </a:cubicBezTo>
                <a:cubicBezTo>
                  <a:pt x="6186973" y="8114156"/>
                  <a:pt x="6186974" y="8113905"/>
                  <a:pt x="6186975" y="8113612"/>
                </a:cubicBezTo>
                <a:cubicBezTo>
                  <a:pt x="6187225" y="8065375"/>
                  <a:pt x="6226519" y="8026458"/>
                  <a:pt x="6274758" y="8026667"/>
                </a:cubicBezTo>
                <a:cubicBezTo>
                  <a:pt x="6322996" y="8026918"/>
                  <a:pt x="6361913" y="8066211"/>
                  <a:pt x="6361704" y="8114450"/>
                </a:cubicBezTo>
                <a:cubicBezTo>
                  <a:pt x="6361642" y="8126510"/>
                  <a:pt x="6359140" y="8137990"/>
                  <a:pt x="6354668" y="8148422"/>
                </a:cubicBezTo>
                <a:close/>
                <a:moveTo>
                  <a:pt x="7003718" y="7143315"/>
                </a:moveTo>
                <a:cubicBezTo>
                  <a:pt x="7001011" y="7149717"/>
                  <a:pt x="6997093" y="7155481"/>
                  <a:pt x="6992252" y="7160322"/>
                </a:cubicBezTo>
                <a:cubicBezTo>
                  <a:pt x="6982571" y="7170005"/>
                  <a:pt x="6969194" y="7175993"/>
                  <a:pt x="6954419" y="7175993"/>
                </a:cubicBezTo>
                <a:cubicBezTo>
                  <a:pt x="6924864" y="7175992"/>
                  <a:pt x="6900910" y="7152039"/>
                  <a:pt x="6900911" y="7122486"/>
                </a:cubicBezTo>
                <a:cubicBezTo>
                  <a:pt x="6900911" y="7092933"/>
                  <a:pt x="6924863" y="7068981"/>
                  <a:pt x="6954416" y="7068981"/>
                </a:cubicBezTo>
                <a:cubicBezTo>
                  <a:pt x="6983969" y="7068981"/>
                  <a:pt x="7007922" y="7092934"/>
                  <a:pt x="7007922" y="7122486"/>
                </a:cubicBezTo>
                <a:cubicBezTo>
                  <a:pt x="7007922" y="7129875"/>
                  <a:pt x="7006426" y="7136914"/>
                  <a:pt x="7003718" y="7143315"/>
                </a:cubicBezTo>
                <a:close/>
                <a:moveTo>
                  <a:pt x="8192564" y="5088850"/>
                </a:moveTo>
                <a:cubicBezTo>
                  <a:pt x="8192565" y="5092530"/>
                  <a:pt x="8189554" y="5095538"/>
                  <a:pt x="8185874" y="5095538"/>
                </a:cubicBezTo>
                <a:cubicBezTo>
                  <a:pt x="8182199" y="5095540"/>
                  <a:pt x="8179188" y="5092529"/>
                  <a:pt x="8179188" y="5088850"/>
                </a:cubicBezTo>
                <a:cubicBezTo>
                  <a:pt x="8179190" y="5085173"/>
                  <a:pt x="8182198" y="5082163"/>
                  <a:pt x="8185876" y="5082162"/>
                </a:cubicBezTo>
                <a:cubicBezTo>
                  <a:pt x="8189552" y="5082161"/>
                  <a:pt x="8192562" y="5085171"/>
                  <a:pt x="8192564" y="5088850"/>
                </a:cubicBezTo>
                <a:close/>
                <a:moveTo>
                  <a:pt x="6285567" y="8435125"/>
                </a:moveTo>
                <a:cubicBezTo>
                  <a:pt x="6273321" y="8464081"/>
                  <a:pt x="6244651" y="8484396"/>
                  <a:pt x="6211231" y="8484396"/>
                </a:cubicBezTo>
                <a:cubicBezTo>
                  <a:pt x="6210937" y="8484396"/>
                  <a:pt x="6210687" y="8484396"/>
                  <a:pt x="6210395" y="8484396"/>
                </a:cubicBezTo>
                <a:cubicBezTo>
                  <a:pt x="6166085" y="8484145"/>
                  <a:pt x="6130303" y="8448029"/>
                  <a:pt x="6130553" y="8403719"/>
                </a:cubicBezTo>
                <a:cubicBezTo>
                  <a:pt x="6130553" y="8359159"/>
                  <a:pt x="6166670" y="8323043"/>
                  <a:pt x="6211230" y="8323043"/>
                </a:cubicBezTo>
                <a:cubicBezTo>
                  <a:pt x="6255791" y="8323044"/>
                  <a:pt x="6291907" y="8359160"/>
                  <a:pt x="6291907" y="8403720"/>
                </a:cubicBezTo>
                <a:cubicBezTo>
                  <a:pt x="6291906" y="8414861"/>
                  <a:pt x="6289650" y="8425473"/>
                  <a:pt x="6285567" y="8435125"/>
                </a:cubicBezTo>
                <a:close/>
                <a:moveTo>
                  <a:pt x="7800631" y="5816772"/>
                </a:moveTo>
                <a:cubicBezTo>
                  <a:pt x="7797380" y="5820030"/>
                  <a:pt x="7792883" y="5822046"/>
                  <a:pt x="7787930" y="5822045"/>
                </a:cubicBezTo>
                <a:cubicBezTo>
                  <a:pt x="7787635" y="5822044"/>
                  <a:pt x="7787386" y="5822045"/>
                  <a:pt x="7787094" y="5822045"/>
                </a:cubicBezTo>
                <a:cubicBezTo>
                  <a:pt x="7777394" y="5821793"/>
                  <a:pt x="7769702" y="5813767"/>
                  <a:pt x="7769956" y="5804071"/>
                </a:cubicBezTo>
                <a:cubicBezTo>
                  <a:pt x="7769954" y="5794162"/>
                  <a:pt x="7778023" y="5786096"/>
                  <a:pt x="7787927" y="5786095"/>
                </a:cubicBezTo>
                <a:cubicBezTo>
                  <a:pt x="7797837" y="5786096"/>
                  <a:pt x="7805906" y="5794165"/>
                  <a:pt x="7805903" y="5804069"/>
                </a:cubicBezTo>
                <a:cubicBezTo>
                  <a:pt x="7805906" y="5809024"/>
                  <a:pt x="7803886" y="5813516"/>
                  <a:pt x="7800631" y="5816772"/>
                </a:cubicBezTo>
                <a:close/>
                <a:moveTo>
                  <a:pt x="6660438" y="7817197"/>
                </a:moveTo>
                <a:cubicBezTo>
                  <a:pt x="6648065" y="7846454"/>
                  <a:pt x="6619095" y="7866980"/>
                  <a:pt x="6585331" y="7866980"/>
                </a:cubicBezTo>
                <a:cubicBezTo>
                  <a:pt x="6540311" y="7866980"/>
                  <a:pt x="6503818" y="7830487"/>
                  <a:pt x="6503817" y="7785467"/>
                </a:cubicBezTo>
                <a:cubicBezTo>
                  <a:pt x="6503818" y="7740446"/>
                  <a:pt x="6540311" y="7703954"/>
                  <a:pt x="6585330" y="7703954"/>
                </a:cubicBezTo>
                <a:cubicBezTo>
                  <a:pt x="6630350" y="7703954"/>
                  <a:pt x="6666844" y="7740447"/>
                  <a:pt x="6666845" y="7785468"/>
                </a:cubicBezTo>
                <a:cubicBezTo>
                  <a:pt x="6666844" y="7796723"/>
                  <a:pt x="6664564" y="7807445"/>
                  <a:pt x="6660438" y="7817197"/>
                </a:cubicBezTo>
                <a:close/>
                <a:moveTo>
                  <a:pt x="7280338" y="6752419"/>
                </a:moveTo>
                <a:cubicBezTo>
                  <a:pt x="7272773" y="6759984"/>
                  <a:pt x="7262321" y="6764666"/>
                  <a:pt x="7250783" y="6764666"/>
                </a:cubicBezTo>
                <a:cubicBezTo>
                  <a:pt x="7227709" y="6764666"/>
                  <a:pt x="7208983" y="6745939"/>
                  <a:pt x="7208982" y="6722865"/>
                </a:cubicBezTo>
                <a:cubicBezTo>
                  <a:pt x="7208983" y="6699791"/>
                  <a:pt x="7227710" y="6681064"/>
                  <a:pt x="7250785" y="6681064"/>
                </a:cubicBezTo>
                <a:cubicBezTo>
                  <a:pt x="7273859" y="6681064"/>
                  <a:pt x="7292588" y="6699792"/>
                  <a:pt x="7292587" y="6722866"/>
                </a:cubicBezTo>
                <a:cubicBezTo>
                  <a:pt x="7292589" y="6734403"/>
                  <a:pt x="7287905" y="6744852"/>
                  <a:pt x="7280338" y="6752419"/>
                </a:cubicBezTo>
                <a:close/>
                <a:moveTo>
                  <a:pt x="8354753" y="4896982"/>
                </a:moveTo>
                <a:cubicBezTo>
                  <a:pt x="8354755" y="4899074"/>
                  <a:pt x="8353079" y="4900744"/>
                  <a:pt x="8350994" y="4900746"/>
                </a:cubicBezTo>
                <a:cubicBezTo>
                  <a:pt x="8348902" y="4900746"/>
                  <a:pt x="8347230" y="4899073"/>
                  <a:pt x="8347230" y="4896984"/>
                </a:cubicBezTo>
                <a:cubicBezTo>
                  <a:pt x="8347229" y="4894893"/>
                  <a:pt x="8348904" y="4893223"/>
                  <a:pt x="8350989" y="4893219"/>
                </a:cubicBezTo>
                <a:cubicBezTo>
                  <a:pt x="8353079" y="4893220"/>
                  <a:pt x="8354752" y="4894892"/>
                  <a:pt x="8354753" y="4896982"/>
                </a:cubicBezTo>
                <a:close/>
                <a:moveTo>
                  <a:pt x="7557987" y="6314199"/>
                </a:moveTo>
                <a:cubicBezTo>
                  <a:pt x="7551101" y="6320933"/>
                  <a:pt x="7541655" y="6325040"/>
                  <a:pt x="7531272" y="6324917"/>
                </a:cubicBezTo>
                <a:cubicBezTo>
                  <a:pt x="7510662" y="6324707"/>
                  <a:pt x="7494066" y="6307903"/>
                  <a:pt x="7494066" y="6287295"/>
                </a:cubicBezTo>
                <a:cubicBezTo>
                  <a:pt x="7494065" y="6287169"/>
                  <a:pt x="7494069" y="6287003"/>
                  <a:pt x="7494066" y="6286877"/>
                </a:cubicBezTo>
                <a:cubicBezTo>
                  <a:pt x="7494319" y="6266103"/>
                  <a:pt x="7511332" y="6249464"/>
                  <a:pt x="7532104" y="6249673"/>
                </a:cubicBezTo>
                <a:cubicBezTo>
                  <a:pt x="7552881" y="6249925"/>
                  <a:pt x="7569519" y="6266938"/>
                  <a:pt x="7569308" y="6287713"/>
                </a:cubicBezTo>
                <a:cubicBezTo>
                  <a:pt x="7569183" y="6298100"/>
                  <a:pt x="7564865" y="6307462"/>
                  <a:pt x="7557987" y="6314199"/>
                </a:cubicBezTo>
                <a:close/>
                <a:moveTo>
                  <a:pt x="8503987" y="4693411"/>
                </a:moveTo>
                <a:cubicBezTo>
                  <a:pt x="8503984" y="4695040"/>
                  <a:pt x="8502688" y="4696335"/>
                  <a:pt x="8501057" y="4696335"/>
                </a:cubicBezTo>
                <a:cubicBezTo>
                  <a:pt x="8499428" y="4696336"/>
                  <a:pt x="8498134" y="4695041"/>
                  <a:pt x="8498133" y="4693410"/>
                </a:cubicBezTo>
                <a:cubicBezTo>
                  <a:pt x="8498132" y="4691780"/>
                  <a:pt x="8499430" y="4690485"/>
                  <a:pt x="8501058" y="4690483"/>
                </a:cubicBezTo>
                <a:cubicBezTo>
                  <a:pt x="8502688" y="4690483"/>
                  <a:pt x="8503984" y="4691780"/>
                  <a:pt x="8503987" y="4693411"/>
                </a:cubicBezTo>
                <a:close/>
                <a:moveTo>
                  <a:pt x="6225137" y="8726340"/>
                </a:moveTo>
                <a:cubicBezTo>
                  <a:pt x="6212467" y="8756361"/>
                  <a:pt x="6182762" y="8777428"/>
                  <a:pt x="6148119" y="8777429"/>
                </a:cubicBezTo>
                <a:cubicBezTo>
                  <a:pt x="6101593" y="8776300"/>
                  <a:pt x="6064515" y="8738260"/>
                  <a:pt x="6064515" y="8691736"/>
                </a:cubicBezTo>
                <a:cubicBezTo>
                  <a:pt x="6065644" y="8646380"/>
                  <a:pt x="6102722" y="8610223"/>
                  <a:pt x="6148076" y="8610223"/>
                </a:cubicBezTo>
                <a:cubicBezTo>
                  <a:pt x="6194226" y="8610223"/>
                  <a:pt x="6231680" y="8647634"/>
                  <a:pt x="6231680" y="8693784"/>
                </a:cubicBezTo>
                <a:cubicBezTo>
                  <a:pt x="6231689" y="8705332"/>
                  <a:pt x="6229360" y="8716333"/>
                  <a:pt x="6225137" y="8726340"/>
                </a:cubicBezTo>
                <a:close/>
                <a:moveTo>
                  <a:pt x="9655611" y="2787689"/>
                </a:moveTo>
                <a:cubicBezTo>
                  <a:pt x="9655613" y="2789320"/>
                  <a:pt x="9654316" y="2790615"/>
                  <a:pt x="9652686" y="2790615"/>
                </a:cubicBezTo>
                <a:cubicBezTo>
                  <a:pt x="9651056" y="2790615"/>
                  <a:pt x="9649760" y="2789319"/>
                  <a:pt x="9649759" y="2787689"/>
                </a:cubicBezTo>
                <a:cubicBezTo>
                  <a:pt x="9649757" y="2786058"/>
                  <a:pt x="9651055" y="2784763"/>
                  <a:pt x="9652687" y="2784764"/>
                </a:cubicBezTo>
                <a:cubicBezTo>
                  <a:pt x="9654314" y="2784762"/>
                  <a:pt x="9655610" y="2786058"/>
                  <a:pt x="9655611" y="2787689"/>
                </a:cubicBezTo>
                <a:close/>
                <a:moveTo>
                  <a:pt x="8003206" y="5653169"/>
                </a:moveTo>
                <a:cubicBezTo>
                  <a:pt x="8003207" y="5659857"/>
                  <a:pt x="7997771" y="5665290"/>
                  <a:pt x="7991087" y="5665293"/>
                </a:cubicBezTo>
                <a:cubicBezTo>
                  <a:pt x="7984396" y="5665292"/>
                  <a:pt x="7978962" y="5659857"/>
                  <a:pt x="7978963" y="5653169"/>
                </a:cubicBezTo>
                <a:cubicBezTo>
                  <a:pt x="7978959" y="5646479"/>
                  <a:pt x="7984394" y="5641046"/>
                  <a:pt x="7991084" y="5641047"/>
                </a:cubicBezTo>
                <a:cubicBezTo>
                  <a:pt x="7997771" y="5641046"/>
                  <a:pt x="8003209" y="5646482"/>
                  <a:pt x="8003206" y="5653169"/>
                </a:cubicBezTo>
                <a:close/>
                <a:moveTo>
                  <a:pt x="6968884" y="7462036"/>
                </a:moveTo>
                <a:cubicBezTo>
                  <a:pt x="6956612" y="7490634"/>
                  <a:pt x="6928146" y="7510598"/>
                  <a:pt x="6895070" y="7510409"/>
                </a:cubicBezTo>
                <a:cubicBezTo>
                  <a:pt x="6894944" y="7510409"/>
                  <a:pt x="6894778" y="7510410"/>
                  <a:pt x="6894652" y="7510409"/>
                </a:cubicBezTo>
                <a:cubicBezTo>
                  <a:pt x="6850802" y="7510158"/>
                  <a:pt x="6815396" y="7474418"/>
                  <a:pt x="6815646" y="7430567"/>
                </a:cubicBezTo>
                <a:cubicBezTo>
                  <a:pt x="6815647" y="7430443"/>
                  <a:pt x="6815646" y="7430276"/>
                  <a:pt x="6815646" y="7430150"/>
                </a:cubicBezTo>
                <a:cubicBezTo>
                  <a:pt x="6815898" y="7386050"/>
                  <a:pt x="6851805" y="7350518"/>
                  <a:pt x="6895906" y="7350728"/>
                </a:cubicBezTo>
                <a:cubicBezTo>
                  <a:pt x="6940007" y="7350977"/>
                  <a:pt x="6975539" y="7386886"/>
                  <a:pt x="6975330" y="7430986"/>
                </a:cubicBezTo>
                <a:cubicBezTo>
                  <a:pt x="6975268" y="7442012"/>
                  <a:pt x="6972976" y="7452504"/>
                  <a:pt x="6968884" y="7462036"/>
                </a:cubicBezTo>
                <a:close/>
                <a:moveTo>
                  <a:pt x="6094626" y="8978538"/>
                </a:moveTo>
                <a:cubicBezTo>
                  <a:pt x="6094627" y="8983618"/>
                  <a:pt x="6090509" y="8987735"/>
                  <a:pt x="6085430" y="8987735"/>
                </a:cubicBezTo>
                <a:cubicBezTo>
                  <a:pt x="6080352" y="8987735"/>
                  <a:pt x="6076235" y="8983618"/>
                  <a:pt x="6076234" y="8978538"/>
                </a:cubicBezTo>
                <a:cubicBezTo>
                  <a:pt x="6076235" y="8973459"/>
                  <a:pt x="6080351" y="8969342"/>
                  <a:pt x="6085430" y="8969342"/>
                </a:cubicBezTo>
                <a:cubicBezTo>
                  <a:pt x="6090509" y="8969342"/>
                  <a:pt x="6094627" y="8973459"/>
                  <a:pt x="6094626" y="8978538"/>
                </a:cubicBezTo>
                <a:close/>
                <a:moveTo>
                  <a:pt x="6602186" y="8113141"/>
                </a:moveTo>
                <a:cubicBezTo>
                  <a:pt x="6589498" y="8143150"/>
                  <a:pt x="6559794" y="8164194"/>
                  <a:pt x="6525151" y="8164194"/>
                </a:cubicBezTo>
                <a:cubicBezTo>
                  <a:pt x="6478960" y="8164194"/>
                  <a:pt x="6441547" y="8126782"/>
                  <a:pt x="6441547" y="8080590"/>
                </a:cubicBezTo>
                <a:cubicBezTo>
                  <a:pt x="6441547" y="8034401"/>
                  <a:pt x="6478959" y="7996989"/>
                  <a:pt x="6525151" y="7996989"/>
                </a:cubicBezTo>
                <a:cubicBezTo>
                  <a:pt x="6571340" y="7996988"/>
                  <a:pt x="6608753" y="8034401"/>
                  <a:pt x="6608753" y="8080591"/>
                </a:cubicBezTo>
                <a:cubicBezTo>
                  <a:pt x="6608753" y="8092139"/>
                  <a:pt x="6606415" y="8103138"/>
                  <a:pt x="6602186" y="8113141"/>
                </a:cubicBezTo>
                <a:close/>
                <a:moveTo>
                  <a:pt x="7230784" y="7081581"/>
                </a:moveTo>
                <a:cubicBezTo>
                  <a:pt x="7221781" y="7090584"/>
                  <a:pt x="7209346" y="7096154"/>
                  <a:pt x="7195614" y="7096154"/>
                </a:cubicBezTo>
                <a:cubicBezTo>
                  <a:pt x="7168150" y="7096154"/>
                  <a:pt x="7145870" y="7073874"/>
                  <a:pt x="7145870" y="7046410"/>
                </a:cubicBezTo>
                <a:cubicBezTo>
                  <a:pt x="7145869" y="7018947"/>
                  <a:pt x="7168150" y="6996666"/>
                  <a:pt x="7195613" y="6996666"/>
                </a:cubicBezTo>
                <a:cubicBezTo>
                  <a:pt x="7223076" y="6996666"/>
                  <a:pt x="7245358" y="7018948"/>
                  <a:pt x="7245356" y="7046410"/>
                </a:cubicBezTo>
                <a:cubicBezTo>
                  <a:pt x="7245357" y="7060142"/>
                  <a:pt x="7239787" y="7072578"/>
                  <a:pt x="7230784" y="7081581"/>
                </a:cubicBezTo>
                <a:close/>
                <a:moveTo>
                  <a:pt x="9295284" y="3540113"/>
                </a:moveTo>
                <a:cubicBezTo>
                  <a:pt x="9295287" y="3541577"/>
                  <a:pt x="9294240" y="3542830"/>
                  <a:pt x="9292776" y="3543039"/>
                </a:cubicBezTo>
                <a:cubicBezTo>
                  <a:pt x="9291146" y="3543038"/>
                  <a:pt x="9289851" y="3541743"/>
                  <a:pt x="9289853" y="3540114"/>
                </a:cubicBezTo>
                <a:cubicBezTo>
                  <a:pt x="9289852" y="3537606"/>
                  <a:pt x="9292776" y="3537604"/>
                  <a:pt x="9292776" y="3537604"/>
                </a:cubicBezTo>
                <a:cubicBezTo>
                  <a:pt x="9294158" y="3537606"/>
                  <a:pt x="9295286" y="3538735"/>
                  <a:pt x="9295284" y="3540113"/>
                </a:cubicBezTo>
                <a:close/>
                <a:moveTo>
                  <a:pt x="7771208" y="6181985"/>
                </a:moveTo>
                <a:cubicBezTo>
                  <a:pt x="7766286" y="6186898"/>
                  <a:pt x="7759494" y="6189940"/>
                  <a:pt x="7751993" y="6189941"/>
                </a:cubicBezTo>
                <a:cubicBezTo>
                  <a:pt x="7736984" y="6189939"/>
                  <a:pt x="7724820" y="6177776"/>
                  <a:pt x="7724821" y="6162770"/>
                </a:cubicBezTo>
                <a:cubicBezTo>
                  <a:pt x="7724819" y="6147764"/>
                  <a:pt x="7736986" y="6135600"/>
                  <a:pt x="7751991" y="6135599"/>
                </a:cubicBezTo>
                <a:cubicBezTo>
                  <a:pt x="7766996" y="6135598"/>
                  <a:pt x="7779162" y="6147764"/>
                  <a:pt x="7779163" y="6162770"/>
                </a:cubicBezTo>
                <a:cubicBezTo>
                  <a:pt x="7779163" y="6170273"/>
                  <a:pt x="7776123" y="6177066"/>
                  <a:pt x="7771208" y="6181985"/>
                </a:cubicBezTo>
                <a:close/>
                <a:moveTo>
                  <a:pt x="8188802" y="5488889"/>
                </a:moveTo>
                <a:cubicBezTo>
                  <a:pt x="8188803" y="5491898"/>
                  <a:pt x="8186377" y="5494322"/>
                  <a:pt x="8183371" y="5494324"/>
                </a:cubicBezTo>
                <a:cubicBezTo>
                  <a:pt x="8183245" y="5494324"/>
                  <a:pt x="8183080" y="5494325"/>
                  <a:pt x="8182952" y="5494324"/>
                </a:cubicBezTo>
                <a:cubicBezTo>
                  <a:pt x="8179941" y="5494323"/>
                  <a:pt x="8177520" y="5491900"/>
                  <a:pt x="8177516" y="5488888"/>
                </a:cubicBezTo>
                <a:cubicBezTo>
                  <a:pt x="8177517" y="5485671"/>
                  <a:pt x="8180153" y="5483038"/>
                  <a:pt x="8183369" y="5483037"/>
                </a:cubicBezTo>
                <a:cubicBezTo>
                  <a:pt x="8183495" y="5483037"/>
                  <a:pt x="8183661" y="5483037"/>
                  <a:pt x="8183791" y="5483039"/>
                </a:cubicBezTo>
                <a:cubicBezTo>
                  <a:pt x="8186801" y="5483290"/>
                  <a:pt x="8189054" y="5485879"/>
                  <a:pt x="8188802" y="5488889"/>
                </a:cubicBezTo>
                <a:close/>
                <a:moveTo>
                  <a:pt x="7517325" y="6658790"/>
                </a:moveTo>
                <a:cubicBezTo>
                  <a:pt x="7508703" y="6667414"/>
                  <a:pt x="7496791" y="6672749"/>
                  <a:pt x="7483627" y="6672746"/>
                </a:cubicBezTo>
                <a:cubicBezTo>
                  <a:pt x="7457310" y="6672748"/>
                  <a:pt x="7435974" y="6651411"/>
                  <a:pt x="7435975" y="6625094"/>
                </a:cubicBezTo>
                <a:cubicBezTo>
                  <a:pt x="7435974" y="6598774"/>
                  <a:pt x="7457311" y="6577440"/>
                  <a:pt x="7483627" y="6577439"/>
                </a:cubicBezTo>
                <a:cubicBezTo>
                  <a:pt x="7509949" y="6577441"/>
                  <a:pt x="7531282" y="6598775"/>
                  <a:pt x="7531284" y="6625095"/>
                </a:cubicBezTo>
                <a:cubicBezTo>
                  <a:pt x="7531283" y="6638254"/>
                  <a:pt x="7525948" y="6650166"/>
                  <a:pt x="7517325" y="6658790"/>
                </a:cubicBezTo>
                <a:close/>
                <a:moveTo>
                  <a:pt x="6537423" y="8407242"/>
                </a:moveTo>
                <a:cubicBezTo>
                  <a:pt x="6524955" y="8436288"/>
                  <a:pt x="6496033" y="8456579"/>
                  <a:pt x="6462457" y="8456392"/>
                </a:cubicBezTo>
                <a:cubicBezTo>
                  <a:pt x="6417814" y="8456182"/>
                  <a:pt x="6381780" y="8419940"/>
                  <a:pt x="6381780" y="8375296"/>
                </a:cubicBezTo>
                <a:cubicBezTo>
                  <a:pt x="6381780" y="8375171"/>
                  <a:pt x="6381780" y="8375005"/>
                  <a:pt x="6381780" y="8374878"/>
                </a:cubicBezTo>
                <a:cubicBezTo>
                  <a:pt x="6382031" y="8330109"/>
                  <a:pt x="6418523" y="8293992"/>
                  <a:pt x="6463292" y="8294202"/>
                </a:cubicBezTo>
                <a:cubicBezTo>
                  <a:pt x="6508062" y="8294452"/>
                  <a:pt x="6544221" y="8330946"/>
                  <a:pt x="6543970" y="8375715"/>
                </a:cubicBezTo>
                <a:cubicBezTo>
                  <a:pt x="6543907" y="8386907"/>
                  <a:pt x="6541579" y="8397561"/>
                  <a:pt x="6537423" y="8407242"/>
                </a:cubicBezTo>
                <a:close/>
                <a:moveTo>
                  <a:pt x="9647668" y="3040587"/>
                </a:moveTo>
                <a:cubicBezTo>
                  <a:pt x="9647669" y="3042218"/>
                  <a:pt x="9646377" y="3043515"/>
                  <a:pt x="9644744" y="3043515"/>
                </a:cubicBezTo>
                <a:cubicBezTo>
                  <a:pt x="9643115" y="3043515"/>
                  <a:pt x="9641816" y="3042217"/>
                  <a:pt x="9641817" y="3040588"/>
                </a:cubicBezTo>
                <a:cubicBezTo>
                  <a:pt x="9641818" y="3038959"/>
                  <a:pt x="9643114" y="3037663"/>
                  <a:pt x="9644743" y="3037662"/>
                </a:cubicBezTo>
                <a:cubicBezTo>
                  <a:pt x="9646374" y="3037662"/>
                  <a:pt x="9647672" y="3038959"/>
                  <a:pt x="9647668" y="3040587"/>
                </a:cubicBezTo>
                <a:close/>
                <a:moveTo>
                  <a:pt x="6919584" y="7770842"/>
                </a:moveTo>
                <a:cubicBezTo>
                  <a:pt x="6905726" y="7803191"/>
                  <a:pt x="6873545" y="7825787"/>
                  <a:pt x="6836141" y="7825598"/>
                </a:cubicBezTo>
                <a:cubicBezTo>
                  <a:pt x="6786439" y="7825347"/>
                  <a:pt x="6746268" y="7785008"/>
                  <a:pt x="6746268" y="7735306"/>
                </a:cubicBezTo>
                <a:cubicBezTo>
                  <a:pt x="6746268" y="7735181"/>
                  <a:pt x="6746268" y="7735014"/>
                  <a:pt x="6746267" y="7734888"/>
                </a:cubicBezTo>
                <a:cubicBezTo>
                  <a:pt x="6746518" y="7685019"/>
                  <a:pt x="6787107" y="7644806"/>
                  <a:pt x="6836977" y="7645016"/>
                </a:cubicBezTo>
                <a:cubicBezTo>
                  <a:pt x="6886845" y="7645267"/>
                  <a:pt x="6927101" y="7685856"/>
                  <a:pt x="6926850" y="7735726"/>
                </a:cubicBezTo>
                <a:cubicBezTo>
                  <a:pt x="6926788" y="7748193"/>
                  <a:pt x="6924205" y="7760060"/>
                  <a:pt x="6919584" y="7770842"/>
                </a:cubicBezTo>
                <a:close/>
                <a:moveTo>
                  <a:pt x="9235093" y="3787159"/>
                </a:moveTo>
                <a:cubicBezTo>
                  <a:pt x="9235089" y="3788787"/>
                  <a:pt x="9233797" y="3790086"/>
                  <a:pt x="9232166" y="3790085"/>
                </a:cubicBezTo>
                <a:cubicBezTo>
                  <a:pt x="9230537" y="3790085"/>
                  <a:pt x="9229241" y="3788790"/>
                  <a:pt x="9229237" y="3787157"/>
                </a:cubicBezTo>
                <a:cubicBezTo>
                  <a:pt x="9229238" y="3785527"/>
                  <a:pt x="9230536" y="3784233"/>
                  <a:pt x="9232165" y="3784232"/>
                </a:cubicBezTo>
                <a:cubicBezTo>
                  <a:pt x="9233797" y="3784234"/>
                  <a:pt x="9235093" y="3785528"/>
                  <a:pt x="9235093" y="3787159"/>
                </a:cubicBezTo>
                <a:close/>
                <a:moveTo>
                  <a:pt x="8370223" y="5311235"/>
                </a:moveTo>
                <a:cubicBezTo>
                  <a:pt x="8370221" y="5314912"/>
                  <a:pt x="8367214" y="5317925"/>
                  <a:pt x="8363535" y="5317924"/>
                </a:cubicBezTo>
                <a:cubicBezTo>
                  <a:pt x="8362447" y="5318215"/>
                  <a:pt x="8361319" y="5318215"/>
                  <a:pt x="8360232" y="5317923"/>
                </a:cubicBezTo>
                <a:cubicBezTo>
                  <a:pt x="8356638" y="5317005"/>
                  <a:pt x="8354461" y="5313366"/>
                  <a:pt x="8355382" y="5309771"/>
                </a:cubicBezTo>
                <a:cubicBezTo>
                  <a:pt x="8356301" y="5306218"/>
                  <a:pt x="8359941" y="5304047"/>
                  <a:pt x="8363535" y="5304965"/>
                </a:cubicBezTo>
                <a:cubicBezTo>
                  <a:pt x="8367090" y="5304967"/>
                  <a:pt x="8370015" y="5307724"/>
                  <a:pt x="8370223" y="5311235"/>
                </a:cubicBezTo>
                <a:close/>
                <a:moveTo>
                  <a:pt x="7978650" y="6039100"/>
                </a:moveTo>
                <a:cubicBezTo>
                  <a:pt x="7975099" y="6042654"/>
                  <a:pt x="7970187" y="6044848"/>
                  <a:pt x="7964752" y="6044848"/>
                </a:cubicBezTo>
                <a:cubicBezTo>
                  <a:pt x="7953884" y="6044848"/>
                  <a:pt x="7945106" y="6036070"/>
                  <a:pt x="7945105" y="6025200"/>
                </a:cubicBezTo>
                <a:cubicBezTo>
                  <a:pt x="7945105" y="6014332"/>
                  <a:pt x="7953884" y="6005554"/>
                  <a:pt x="7964752" y="6005555"/>
                </a:cubicBezTo>
                <a:cubicBezTo>
                  <a:pt x="7975622" y="6005556"/>
                  <a:pt x="7984399" y="6014333"/>
                  <a:pt x="7984399" y="6025201"/>
                </a:cubicBezTo>
                <a:cubicBezTo>
                  <a:pt x="7984400" y="6030636"/>
                  <a:pt x="7982204" y="6035547"/>
                  <a:pt x="7978650" y="6039100"/>
                </a:cubicBezTo>
                <a:close/>
                <a:moveTo>
                  <a:pt x="9157340" y="4027934"/>
                </a:moveTo>
                <a:cubicBezTo>
                  <a:pt x="9157343" y="4029399"/>
                  <a:pt x="9156296" y="4030651"/>
                  <a:pt x="9154832" y="4030860"/>
                </a:cubicBezTo>
                <a:cubicBezTo>
                  <a:pt x="9153202" y="4030860"/>
                  <a:pt x="9151907" y="4029566"/>
                  <a:pt x="9151906" y="4027934"/>
                </a:cubicBezTo>
                <a:cubicBezTo>
                  <a:pt x="9151905" y="4025426"/>
                  <a:pt x="9154834" y="4025427"/>
                  <a:pt x="9154834" y="4025427"/>
                </a:cubicBezTo>
                <a:cubicBezTo>
                  <a:pt x="9156213" y="4025427"/>
                  <a:pt x="9157339" y="4026555"/>
                  <a:pt x="9157340" y="4027934"/>
                </a:cubicBezTo>
                <a:close/>
                <a:moveTo>
                  <a:pt x="7215809" y="7394984"/>
                </a:moveTo>
                <a:cubicBezTo>
                  <a:pt x="7203122" y="7424993"/>
                  <a:pt x="7173417" y="7446037"/>
                  <a:pt x="7138774" y="7446037"/>
                </a:cubicBezTo>
                <a:cubicBezTo>
                  <a:pt x="7092583" y="7446037"/>
                  <a:pt x="7055170" y="7408624"/>
                  <a:pt x="7055170" y="7362433"/>
                </a:cubicBezTo>
                <a:cubicBezTo>
                  <a:pt x="7055169" y="7316243"/>
                  <a:pt x="7092581" y="7278831"/>
                  <a:pt x="7138773" y="7278831"/>
                </a:cubicBezTo>
                <a:cubicBezTo>
                  <a:pt x="7184963" y="7278831"/>
                  <a:pt x="7222376" y="7316244"/>
                  <a:pt x="7222376" y="7362434"/>
                </a:cubicBezTo>
                <a:cubicBezTo>
                  <a:pt x="7222377" y="7373983"/>
                  <a:pt x="7220038" y="7384981"/>
                  <a:pt x="7215809" y="7394984"/>
                </a:cubicBezTo>
                <a:close/>
                <a:moveTo>
                  <a:pt x="8537013" y="5122294"/>
                </a:moveTo>
                <a:cubicBezTo>
                  <a:pt x="8537012" y="5125303"/>
                  <a:pt x="8534586" y="5127727"/>
                  <a:pt x="8531576" y="5127727"/>
                </a:cubicBezTo>
                <a:cubicBezTo>
                  <a:pt x="8528359" y="5127728"/>
                  <a:pt x="8525726" y="5125095"/>
                  <a:pt x="8525721" y="5121873"/>
                </a:cubicBezTo>
                <a:cubicBezTo>
                  <a:pt x="8525721" y="5121747"/>
                  <a:pt x="8525724" y="5121582"/>
                  <a:pt x="8525723" y="5121457"/>
                </a:cubicBezTo>
                <a:cubicBezTo>
                  <a:pt x="8525977" y="5118448"/>
                  <a:pt x="8528567" y="5116190"/>
                  <a:pt x="8531576" y="5116441"/>
                </a:cubicBezTo>
                <a:cubicBezTo>
                  <a:pt x="8534589" y="5116443"/>
                  <a:pt x="8537011" y="5118865"/>
                  <a:pt x="8537011" y="5121875"/>
                </a:cubicBezTo>
                <a:cubicBezTo>
                  <a:pt x="8537011" y="5121999"/>
                  <a:pt x="8537011" y="5122167"/>
                  <a:pt x="8537013" y="5122294"/>
                </a:cubicBezTo>
                <a:close/>
                <a:moveTo>
                  <a:pt x="6477216" y="8700041"/>
                </a:moveTo>
                <a:cubicBezTo>
                  <a:pt x="6464529" y="8730050"/>
                  <a:pt x="6434824" y="8751094"/>
                  <a:pt x="6400182" y="8751094"/>
                </a:cubicBezTo>
                <a:cubicBezTo>
                  <a:pt x="6353990" y="8751094"/>
                  <a:pt x="6316578" y="8713682"/>
                  <a:pt x="6316578" y="8667490"/>
                </a:cubicBezTo>
                <a:cubicBezTo>
                  <a:pt x="6316578" y="8621300"/>
                  <a:pt x="6353990" y="8583889"/>
                  <a:pt x="6400182" y="8583889"/>
                </a:cubicBezTo>
                <a:cubicBezTo>
                  <a:pt x="6446372" y="8583889"/>
                  <a:pt x="6483784" y="8621300"/>
                  <a:pt x="6483784" y="8667491"/>
                </a:cubicBezTo>
                <a:cubicBezTo>
                  <a:pt x="6483784" y="8679039"/>
                  <a:pt x="6481445" y="8690038"/>
                  <a:pt x="6477216" y="8700041"/>
                </a:cubicBezTo>
                <a:close/>
                <a:moveTo>
                  <a:pt x="6847855" y="8067781"/>
                </a:moveTo>
                <a:cubicBezTo>
                  <a:pt x="6835737" y="8096438"/>
                  <a:pt x="6807364" y="8116543"/>
                  <a:pt x="6774289" y="8116543"/>
                </a:cubicBezTo>
                <a:cubicBezTo>
                  <a:pt x="6774163" y="8116543"/>
                  <a:pt x="6773995" y="8116542"/>
                  <a:pt x="6773870" y="8116542"/>
                </a:cubicBezTo>
                <a:cubicBezTo>
                  <a:pt x="6730020" y="8116542"/>
                  <a:pt x="6694447" y="8080969"/>
                  <a:pt x="6694447" y="8037119"/>
                </a:cubicBezTo>
                <a:cubicBezTo>
                  <a:pt x="6694446" y="8036993"/>
                  <a:pt x="6694446" y="8036827"/>
                  <a:pt x="6694447" y="8036701"/>
                </a:cubicBezTo>
                <a:cubicBezTo>
                  <a:pt x="6694446" y="7992600"/>
                  <a:pt x="6730186" y="7956860"/>
                  <a:pt x="6774288" y="7956861"/>
                </a:cubicBezTo>
                <a:cubicBezTo>
                  <a:pt x="6818388" y="7956861"/>
                  <a:pt x="6854129" y="7992601"/>
                  <a:pt x="6854129" y="8036701"/>
                </a:cubicBezTo>
                <a:cubicBezTo>
                  <a:pt x="6854129" y="8047726"/>
                  <a:pt x="6851896" y="8058229"/>
                  <a:pt x="6847855" y="8067781"/>
                </a:cubicBezTo>
                <a:close/>
                <a:moveTo>
                  <a:pt x="7482017" y="6976050"/>
                </a:moveTo>
                <a:cubicBezTo>
                  <a:pt x="7479316" y="6982571"/>
                  <a:pt x="7475383" y="6988453"/>
                  <a:pt x="7470505" y="6993407"/>
                </a:cubicBezTo>
                <a:cubicBezTo>
                  <a:pt x="7460749" y="7003314"/>
                  <a:pt x="7447215" y="7009500"/>
                  <a:pt x="7432207" y="7009625"/>
                </a:cubicBezTo>
                <a:cubicBezTo>
                  <a:pt x="7432085" y="7009626"/>
                  <a:pt x="7431918" y="7009627"/>
                  <a:pt x="7431791" y="7009626"/>
                </a:cubicBezTo>
                <a:cubicBezTo>
                  <a:pt x="7401777" y="7009626"/>
                  <a:pt x="7377451" y="6985299"/>
                  <a:pt x="7377449" y="6955285"/>
                </a:cubicBezTo>
                <a:cubicBezTo>
                  <a:pt x="7377448" y="6925439"/>
                  <a:pt x="7401527" y="6901194"/>
                  <a:pt x="7431373" y="6900942"/>
                </a:cubicBezTo>
                <a:cubicBezTo>
                  <a:pt x="7461387" y="6900735"/>
                  <a:pt x="7485882" y="6924853"/>
                  <a:pt x="7486133" y="6954866"/>
                </a:cubicBezTo>
                <a:cubicBezTo>
                  <a:pt x="7486186" y="6962370"/>
                  <a:pt x="7484718" y="6969528"/>
                  <a:pt x="7482017" y="6976050"/>
                </a:cubicBezTo>
                <a:close/>
                <a:moveTo>
                  <a:pt x="6339992" y="8958014"/>
                </a:moveTo>
                <a:cubicBezTo>
                  <a:pt x="6339992" y="8959477"/>
                  <a:pt x="6338947" y="8960732"/>
                  <a:pt x="6337484" y="8960939"/>
                </a:cubicBezTo>
                <a:cubicBezTo>
                  <a:pt x="6335854" y="8960939"/>
                  <a:pt x="6334558" y="8959645"/>
                  <a:pt x="6334558" y="8958014"/>
                </a:cubicBezTo>
                <a:cubicBezTo>
                  <a:pt x="6334767" y="8956552"/>
                  <a:pt x="6336021" y="8955507"/>
                  <a:pt x="6337484" y="8955506"/>
                </a:cubicBezTo>
                <a:cubicBezTo>
                  <a:pt x="6338863" y="8955507"/>
                  <a:pt x="6339992" y="8956633"/>
                  <a:pt x="6339992" y="8958014"/>
                </a:cubicBezTo>
                <a:close/>
                <a:moveTo>
                  <a:pt x="9623437" y="3292276"/>
                </a:moveTo>
                <a:cubicBezTo>
                  <a:pt x="9623436" y="3293891"/>
                  <a:pt x="9622123" y="3295199"/>
                  <a:pt x="9620510" y="3295201"/>
                </a:cubicBezTo>
                <a:cubicBezTo>
                  <a:pt x="9618891" y="3295200"/>
                  <a:pt x="9617584" y="3293892"/>
                  <a:pt x="9617584" y="3292275"/>
                </a:cubicBezTo>
                <a:cubicBezTo>
                  <a:pt x="9617581" y="3290658"/>
                  <a:pt x="9618892" y="3289348"/>
                  <a:pt x="9620508" y="3289348"/>
                </a:cubicBezTo>
                <a:cubicBezTo>
                  <a:pt x="9622127" y="3289350"/>
                  <a:pt x="9623435" y="3290658"/>
                  <a:pt x="9623437" y="3292276"/>
                </a:cubicBezTo>
                <a:close/>
                <a:moveTo>
                  <a:pt x="9063709" y="4262860"/>
                </a:moveTo>
                <a:cubicBezTo>
                  <a:pt x="9063709" y="4264490"/>
                  <a:pt x="9062412" y="4265784"/>
                  <a:pt x="9060780" y="4265783"/>
                </a:cubicBezTo>
                <a:cubicBezTo>
                  <a:pt x="9059316" y="4265575"/>
                  <a:pt x="9058273" y="4264322"/>
                  <a:pt x="9058274" y="4262859"/>
                </a:cubicBezTo>
                <a:cubicBezTo>
                  <a:pt x="9058272" y="4261478"/>
                  <a:pt x="9059403" y="4260352"/>
                  <a:pt x="9060783" y="4260352"/>
                </a:cubicBezTo>
                <a:cubicBezTo>
                  <a:pt x="9062246" y="4260352"/>
                  <a:pt x="9063499" y="4261396"/>
                  <a:pt x="9063709" y="4262860"/>
                </a:cubicBezTo>
                <a:close/>
                <a:moveTo>
                  <a:pt x="7759066" y="6532598"/>
                </a:moveTo>
                <a:cubicBezTo>
                  <a:pt x="7756360" y="6538999"/>
                  <a:pt x="7752443" y="6544764"/>
                  <a:pt x="7747602" y="6549606"/>
                </a:cubicBezTo>
                <a:cubicBezTo>
                  <a:pt x="7737921" y="6559288"/>
                  <a:pt x="7724545" y="6565276"/>
                  <a:pt x="7709766" y="6565275"/>
                </a:cubicBezTo>
                <a:cubicBezTo>
                  <a:pt x="7680213" y="6565275"/>
                  <a:pt x="7656260" y="6541323"/>
                  <a:pt x="7656259" y="6511769"/>
                </a:cubicBezTo>
                <a:cubicBezTo>
                  <a:pt x="7656261" y="6482217"/>
                  <a:pt x="7680212" y="6458264"/>
                  <a:pt x="7709765" y="6458264"/>
                </a:cubicBezTo>
                <a:cubicBezTo>
                  <a:pt x="7739319" y="6458265"/>
                  <a:pt x="7763272" y="6482217"/>
                  <a:pt x="7763271" y="6511769"/>
                </a:cubicBezTo>
                <a:cubicBezTo>
                  <a:pt x="7763270" y="6519157"/>
                  <a:pt x="7761773" y="6526196"/>
                  <a:pt x="7759066" y="6532598"/>
                </a:cubicBezTo>
                <a:close/>
                <a:moveTo>
                  <a:pt x="8691260" y="4921648"/>
                </a:moveTo>
                <a:cubicBezTo>
                  <a:pt x="8691257" y="4924656"/>
                  <a:pt x="8688832" y="4927081"/>
                  <a:pt x="8685825" y="4927082"/>
                </a:cubicBezTo>
                <a:cubicBezTo>
                  <a:pt x="8685698" y="4927081"/>
                  <a:pt x="8685530" y="4927081"/>
                  <a:pt x="8685405" y="4927081"/>
                </a:cubicBezTo>
                <a:cubicBezTo>
                  <a:pt x="8682392" y="4927079"/>
                  <a:pt x="8679971" y="4924657"/>
                  <a:pt x="8679971" y="4921647"/>
                </a:cubicBezTo>
                <a:cubicBezTo>
                  <a:pt x="8679971" y="4918427"/>
                  <a:pt x="8682606" y="4915796"/>
                  <a:pt x="8685823" y="4915795"/>
                </a:cubicBezTo>
                <a:cubicBezTo>
                  <a:pt x="8685948" y="4915794"/>
                  <a:pt x="8686118" y="4915796"/>
                  <a:pt x="8686243" y="4915796"/>
                </a:cubicBezTo>
                <a:cubicBezTo>
                  <a:pt x="8689252" y="4916045"/>
                  <a:pt x="8691508" y="4918638"/>
                  <a:pt x="8691260" y="4921648"/>
                </a:cubicBezTo>
                <a:close/>
                <a:moveTo>
                  <a:pt x="9937777" y="2787693"/>
                </a:moveTo>
                <a:cubicBezTo>
                  <a:pt x="9937774" y="2789321"/>
                  <a:pt x="9936479" y="2790618"/>
                  <a:pt x="9934847" y="2790617"/>
                </a:cubicBezTo>
                <a:cubicBezTo>
                  <a:pt x="9933220" y="2790619"/>
                  <a:pt x="9931926" y="2789324"/>
                  <a:pt x="9931923" y="2787692"/>
                </a:cubicBezTo>
                <a:cubicBezTo>
                  <a:pt x="9931923" y="2786062"/>
                  <a:pt x="9933219" y="2784766"/>
                  <a:pt x="9934851" y="2784767"/>
                </a:cubicBezTo>
                <a:cubicBezTo>
                  <a:pt x="9936481" y="2784767"/>
                  <a:pt x="9937774" y="2786061"/>
                  <a:pt x="9937777" y="2787693"/>
                </a:cubicBezTo>
                <a:close/>
                <a:moveTo>
                  <a:pt x="8828785" y="4710970"/>
                </a:moveTo>
                <a:cubicBezTo>
                  <a:pt x="8828575" y="4712432"/>
                  <a:pt x="8827320" y="4713477"/>
                  <a:pt x="8825857" y="4713476"/>
                </a:cubicBezTo>
                <a:cubicBezTo>
                  <a:pt x="8824394" y="4713477"/>
                  <a:pt x="8823141" y="4712432"/>
                  <a:pt x="8822933" y="4710969"/>
                </a:cubicBezTo>
                <a:cubicBezTo>
                  <a:pt x="8822932" y="4709339"/>
                  <a:pt x="8824226" y="4708042"/>
                  <a:pt x="8825855" y="4708041"/>
                </a:cubicBezTo>
                <a:cubicBezTo>
                  <a:pt x="8827486" y="4708041"/>
                  <a:pt x="8828779" y="4709337"/>
                  <a:pt x="8828785" y="4710970"/>
                </a:cubicBezTo>
                <a:close/>
                <a:moveTo>
                  <a:pt x="8175642" y="5882624"/>
                </a:moveTo>
                <a:cubicBezTo>
                  <a:pt x="8173300" y="5884814"/>
                  <a:pt x="8170123" y="5886109"/>
                  <a:pt x="8166653" y="5886004"/>
                </a:cubicBezTo>
                <a:cubicBezTo>
                  <a:pt x="8159964" y="5886004"/>
                  <a:pt x="8154531" y="5880570"/>
                  <a:pt x="8154530" y="5873882"/>
                </a:cubicBezTo>
                <a:cubicBezTo>
                  <a:pt x="8154531" y="5873590"/>
                  <a:pt x="8154530" y="5873338"/>
                  <a:pt x="8154529" y="5873045"/>
                </a:cubicBezTo>
                <a:cubicBezTo>
                  <a:pt x="8154740" y="5866149"/>
                  <a:pt x="8160551" y="5860715"/>
                  <a:pt x="8167489" y="5860923"/>
                </a:cubicBezTo>
                <a:cubicBezTo>
                  <a:pt x="8174387" y="5861174"/>
                  <a:pt x="8179821" y="5866943"/>
                  <a:pt x="8179612" y="5873882"/>
                </a:cubicBezTo>
                <a:cubicBezTo>
                  <a:pt x="8179488" y="5877353"/>
                  <a:pt x="8177983" y="5880435"/>
                  <a:pt x="8175642" y="5882624"/>
                </a:cubicBezTo>
                <a:close/>
                <a:moveTo>
                  <a:pt x="6774174" y="8362662"/>
                </a:moveTo>
                <a:cubicBezTo>
                  <a:pt x="6763617" y="8387210"/>
                  <a:pt x="6739163" y="8404328"/>
                  <a:pt x="6710758" y="8404140"/>
                </a:cubicBezTo>
                <a:cubicBezTo>
                  <a:pt x="6673137" y="8404139"/>
                  <a:pt x="6642621" y="8373623"/>
                  <a:pt x="6642621" y="8336002"/>
                </a:cubicBezTo>
                <a:cubicBezTo>
                  <a:pt x="6642621" y="8335711"/>
                  <a:pt x="6642622" y="8335459"/>
                  <a:pt x="6642622" y="8335166"/>
                </a:cubicBezTo>
                <a:cubicBezTo>
                  <a:pt x="6642830" y="8297294"/>
                  <a:pt x="6673721" y="8266821"/>
                  <a:pt x="6711595" y="8267030"/>
                </a:cubicBezTo>
                <a:cubicBezTo>
                  <a:pt x="6749466" y="8267282"/>
                  <a:pt x="6779939" y="8298131"/>
                  <a:pt x="6779731" y="8336003"/>
                </a:cubicBezTo>
                <a:cubicBezTo>
                  <a:pt x="6779668" y="8345471"/>
                  <a:pt x="6777693" y="8354479"/>
                  <a:pt x="6774174" y="8362662"/>
                </a:cubicBezTo>
                <a:close/>
                <a:moveTo>
                  <a:pt x="7162300" y="7707676"/>
                </a:moveTo>
                <a:cubicBezTo>
                  <a:pt x="7148782" y="7739631"/>
                  <a:pt x="7117132" y="7762061"/>
                  <a:pt x="7080263" y="7762061"/>
                </a:cubicBezTo>
                <a:cubicBezTo>
                  <a:pt x="7031105" y="7762061"/>
                  <a:pt x="6991226" y="7722182"/>
                  <a:pt x="6991225" y="7673024"/>
                </a:cubicBezTo>
                <a:cubicBezTo>
                  <a:pt x="6991225" y="7623865"/>
                  <a:pt x="7031103" y="7583987"/>
                  <a:pt x="7080261" y="7583987"/>
                </a:cubicBezTo>
                <a:cubicBezTo>
                  <a:pt x="7129421" y="7583988"/>
                  <a:pt x="7169300" y="7623866"/>
                  <a:pt x="7169300" y="7673026"/>
                </a:cubicBezTo>
                <a:cubicBezTo>
                  <a:pt x="7169300" y="7685315"/>
                  <a:pt x="7166808" y="7697025"/>
                  <a:pt x="7162300" y="7707676"/>
                </a:cubicBezTo>
                <a:close/>
                <a:moveTo>
                  <a:pt x="9583718" y="3542206"/>
                </a:moveTo>
                <a:cubicBezTo>
                  <a:pt x="9583718" y="3544296"/>
                  <a:pt x="9582045" y="3545968"/>
                  <a:pt x="9579955" y="3545968"/>
                </a:cubicBezTo>
                <a:cubicBezTo>
                  <a:pt x="9577865" y="3545968"/>
                  <a:pt x="9576196" y="3544297"/>
                  <a:pt x="9576192" y="3542205"/>
                </a:cubicBezTo>
                <a:cubicBezTo>
                  <a:pt x="9576195" y="3540116"/>
                  <a:pt x="9577866" y="3538444"/>
                  <a:pt x="9579958" y="3538445"/>
                </a:cubicBezTo>
                <a:cubicBezTo>
                  <a:pt x="9582045" y="3538443"/>
                  <a:pt x="9583718" y="3540116"/>
                  <a:pt x="9583718" y="3542206"/>
                </a:cubicBezTo>
                <a:close/>
                <a:moveTo>
                  <a:pt x="7954087" y="6410681"/>
                </a:moveTo>
                <a:cubicBezTo>
                  <a:pt x="7947588" y="6417102"/>
                  <a:pt x="7938650" y="6421062"/>
                  <a:pt x="7928806" y="6421062"/>
                </a:cubicBezTo>
                <a:cubicBezTo>
                  <a:pt x="7909452" y="6420603"/>
                  <a:pt x="7893901" y="6404884"/>
                  <a:pt x="7893694" y="6385532"/>
                </a:cubicBezTo>
                <a:cubicBezTo>
                  <a:pt x="7893693" y="6365927"/>
                  <a:pt x="7909617" y="6349999"/>
                  <a:pt x="7929225" y="6350000"/>
                </a:cubicBezTo>
                <a:cubicBezTo>
                  <a:pt x="7948831" y="6350001"/>
                  <a:pt x="7964757" y="6365928"/>
                  <a:pt x="7964755" y="6385531"/>
                </a:cubicBezTo>
                <a:cubicBezTo>
                  <a:pt x="7964653" y="6395376"/>
                  <a:pt x="7960586" y="6404257"/>
                  <a:pt x="7954087" y="6410681"/>
                </a:cubicBezTo>
                <a:close/>
                <a:moveTo>
                  <a:pt x="7449127" y="7308924"/>
                </a:moveTo>
                <a:cubicBezTo>
                  <a:pt x="7437552" y="7335871"/>
                  <a:pt x="7410715" y="7354681"/>
                  <a:pt x="7379551" y="7354493"/>
                </a:cubicBezTo>
                <a:cubicBezTo>
                  <a:pt x="7379426" y="7354493"/>
                  <a:pt x="7379257" y="7354493"/>
                  <a:pt x="7379134" y="7354493"/>
                </a:cubicBezTo>
                <a:cubicBezTo>
                  <a:pt x="7337790" y="7354241"/>
                  <a:pt x="7304474" y="7320592"/>
                  <a:pt x="7304726" y="7279251"/>
                </a:cubicBezTo>
                <a:cubicBezTo>
                  <a:pt x="7304724" y="7279124"/>
                  <a:pt x="7304725" y="7278956"/>
                  <a:pt x="7304726" y="7278833"/>
                </a:cubicBezTo>
                <a:cubicBezTo>
                  <a:pt x="7304976" y="7237282"/>
                  <a:pt x="7338835" y="7203799"/>
                  <a:pt x="7380386" y="7204008"/>
                </a:cubicBezTo>
                <a:cubicBezTo>
                  <a:pt x="7421936" y="7204258"/>
                  <a:pt x="7455420" y="7238118"/>
                  <a:pt x="7455212" y="7279669"/>
                </a:cubicBezTo>
                <a:cubicBezTo>
                  <a:pt x="7455149" y="7290057"/>
                  <a:pt x="7452986" y="7299942"/>
                  <a:pt x="7449127" y="7308924"/>
                </a:cubicBezTo>
                <a:close/>
                <a:moveTo>
                  <a:pt x="8371359" y="5721604"/>
                </a:moveTo>
                <a:cubicBezTo>
                  <a:pt x="8368273" y="5724694"/>
                  <a:pt x="8364038" y="5726635"/>
                  <a:pt x="8359360" y="5726742"/>
                </a:cubicBezTo>
                <a:cubicBezTo>
                  <a:pt x="8350039" y="5726533"/>
                  <a:pt x="8342637" y="5718924"/>
                  <a:pt x="8342639" y="5709604"/>
                </a:cubicBezTo>
                <a:cubicBezTo>
                  <a:pt x="8342639" y="5700366"/>
                  <a:pt x="8350122" y="5692882"/>
                  <a:pt x="8359360" y="5692882"/>
                </a:cubicBezTo>
                <a:cubicBezTo>
                  <a:pt x="8368680" y="5692882"/>
                  <a:pt x="8376288" y="5700282"/>
                  <a:pt x="8376496" y="5709603"/>
                </a:cubicBezTo>
                <a:cubicBezTo>
                  <a:pt x="8376392" y="5714285"/>
                  <a:pt x="8374450" y="5718518"/>
                  <a:pt x="8371359" y="5721604"/>
                </a:cubicBezTo>
                <a:close/>
                <a:moveTo>
                  <a:pt x="9937779" y="3040592"/>
                </a:moveTo>
                <a:cubicBezTo>
                  <a:pt x="9937780" y="3045190"/>
                  <a:pt x="9934013" y="3048950"/>
                  <a:pt x="9929415" y="3048950"/>
                </a:cubicBezTo>
                <a:cubicBezTo>
                  <a:pt x="9924820" y="3048952"/>
                  <a:pt x="9921056" y="3045189"/>
                  <a:pt x="9921056" y="3040591"/>
                </a:cubicBezTo>
                <a:cubicBezTo>
                  <a:pt x="9921057" y="3035993"/>
                  <a:pt x="9924820" y="3032232"/>
                  <a:pt x="9929417" y="3032231"/>
                </a:cubicBezTo>
                <a:cubicBezTo>
                  <a:pt x="9934015" y="3032231"/>
                  <a:pt x="9937778" y="3035994"/>
                  <a:pt x="9937779" y="3040592"/>
                </a:cubicBezTo>
                <a:close/>
                <a:moveTo>
                  <a:pt x="7723426" y="6877581"/>
                </a:moveTo>
                <a:cubicBezTo>
                  <a:pt x="7713463" y="6901135"/>
                  <a:pt x="7690137" y="6917665"/>
                  <a:pt x="7662956" y="6917665"/>
                </a:cubicBezTo>
                <a:cubicBezTo>
                  <a:pt x="7626713" y="6917665"/>
                  <a:pt x="7597325" y="6888277"/>
                  <a:pt x="7597327" y="6852036"/>
                </a:cubicBezTo>
                <a:cubicBezTo>
                  <a:pt x="7597326" y="6815794"/>
                  <a:pt x="7626711" y="6786408"/>
                  <a:pt x="7662954" y="6786408"/>
                </a:cubicBezTo>
                <a:cubicBezTo>
                  <a:pt x="7699196" y="6786408"/>
                  <a:pt x="7728583" y="6815794"/>
                  <a:pt x="7728583" y="6852036"/>
                </a:cubicBezTo>
                <a:cubicBezTo>
                  <a:pt x="7728585" y="6861097"/>
                  <a:pt x="7726748" y="6869729"/>
                  <a:pt x="7723426" y="6877581"/>
                </a:cubicBezTo>
                <a:close/>
                <a:moveTo>
                  <a:pt x="9527706" y="3790088"/>
                </a:moveTo>
                <a:cubicBezTo>
                  <a:pt x="9527704" y="3792177"/>
                  <a:pt x="9526034" y="3793850"/>
                  <a:pt x="9523942" y="3793849"/>
                </a:cubicBezTo>
                <a:cubicBezTo>
                  <a:pt x="9521855" y="3793851"/>
                  <a:pt x="9520181" y="3792178"/>
                  <a:pt x="9520179" y="3790087"/>
                </a:cubicBezTo>
                <a:cubicBezTo>
                  <a:pt x="9520180" y="3787997"/>
                  <a:pt x="9521853" y="3786326"/>
                  <a:pt x="9523944" y="3786326"/>
                </a:cubicBezTo>
                <a:cubicBezTo>
                  <a:pt x="9526031" y="3786325"/>
                  <a:pt x="9527704" y="3787997"/>
                  <a:pt x="9527706" y="3790088"/>
                </a:cubicBezTo>
                <a:close/>
                <a:moveTo>
                  <a:pt x="6715233" y="8663397"/>
                </a:moveTo>
                <a:cubicBezTo>
                  <a:pt x="6703226" y="8686532"/>
                  <a:pt x="6678191" y="8701455"/>
                  <a:pt x="6650572" y="8699261"/>
                </a:cubicBezTo>
                <a:cubicBezTo>
                  <a:pt x="6617799" y="8696669"/>
                  <a:pt x="6591799" y="8670627"/>
                  <a:pt x="6589165" y="8637855"/>
                </a:cubicBezTo>
                <a:cubicBezTo>
                  <a:pt x="6586281" y="8601028"/>
                  <a:pt x="6613744" y="8568841"/>
                  <a:pt x="6650571" y="8565915"/>
                </a:cubicBezTo>
                <a:cubicBezTo>
                  <a:pt x="6654082" y="8565623"/>
                  <a:pt x="6657636" y="8565623"/>
                  <a:pt x="6661147" y="8565914"/>
                </a:cubicBezTo>
                <a:cubicBezTo>
                  <a:pt x="6697974" y="8568841"/>
                  <a:pt x="6725437" y="8601070"/>
                  <a:pt x="6722512" y="8637855"/>
                </a:cubicBezTo>
                <a:cubicBezTo>
                  <a:pt x="6721790" y="8647062"/>
                  <a:pt x="6719236" y="8655686"/>
                  <a:pt x="6715233" y="8663397"/>
                </a:cubicBezTo>
                <a:close/>
                <a:moveTo>
                  <a:pt x="7094483" y="8011768"/>
                </a:moveTo>
                <a:cubicBezTo>
                  <a:pt x="7082365" y="8040425"/>
                  <a:pt x="7053992" y="8060528"/>
                  <a:pt x="7020917" y="8060528"/>
                </a:cubicBezTo>
                <a:cubicBezTo>
                  <a:pt x="6976899" y="8060319"/>
                  <a:pt x="6941284" y="8024704"/>
                  <a:pt x="6941075" y="7980687"/>
                </a:cubicBezTo>
                <a:cubicBezTo>
                  <a:pt x="6941074" y="7936587"/>
                  <a:pt x="6976816" y="7900847"/>
                  <a:pt x="7020916" y="7900846"/>
                </a:cubicBezTo>
                <a:cubicBezTo>
                  <a:pt x="7065017" y="7900847"/>
                  <a:pt x="7100758" y="7936588"/>
                  <a:pt x="7100758" y="7980688"/>
                </a:cubicBezTo>
                <a:cubicBezTo>
                  <a:pt x="7100757" y="7991713"/>
                  <a:pt x="7098523" y="8002215"/>
                  <a:pt x="7094483" y="8011768"/>
                </a:cubicBezTo>
                <a:close/>
                <a:moveTo>
                  <a:pt x="6591218" y="8927081"/>
                </a:moveTo>
                <a:cubicBezTo>
                  <a:pt x="6591219" y="8928711"/>
                  <a:pt x="6589922" y="8930007"/>
                  <a:pt x="6588293" y="8930006"/>
                </a:cubicBezTo>
                <a:cubicBezTo>
                  <a:pt x="6586830" y="8929798"/>
                  <a:pt x="6585785" y="8928544"/>
                  <a:pt x="6585784" y="8927081"/>
                </a:cubicBezTo>
                <a:cubicBezTo>
                  <a:pt x="6585785" y="8925701"/>
                  <a:pt x="6586914" y="8924573"/>
                  <a:pt x="6588293" y="8924572"/>
                </a:cubicBezTo>
                <a:cubicBezTo>
                  <a:pt x="6589756" y="8924573"/>
                  <a:pt x="6591010" y="8925619"/>
                  <a:pt x="6591218" y="8927081"/>
                </a:cubicBezTo>
                <a:close/>
                <a:moveTo>
                  <a:pt x="8553319" y="5533621"/>
                </a:moveTo>
                <a:cubicBezTo>
                  <a:pt x="8553320" y="5540309"/>
                  <a:pt x="8547885" y="5545743"/>
                  <a:pt x="8541195" y="5545743"/>
                </a:cubicBezTo>
                <a:cubicBezTo>
                  <a:pt x="8534508" y="5545743"/>
                  <a:pt x="8529072" y="5540307"/>
                  <a:pt x="8529072" y="5533619"/>
                </a:cubicBezTo>
                <a:cubicBezTo>
                  <a:pt x="8529073" y="5526932"/>
                  <a:pt x="8534507" y="5521498"/>
                  <a:pt x="8541196" y="5521499"/>
                </a:cubicBezTo>
                <a:cubicBezTo>
                  <a:pt x="8547884" y="5521498"/>
                  <a:pt x="8553316" y="5526931"/>
                  <a:pt x="8553319" y="5533621"/>
                </a:cubicBezTo>
                <a:close/>
                <a:moveTo>
                  <a:pt x="8165023" y="6271034"/>
                </a:moveTo>
                <a:cubicBezTo>
                  <a:pt x="8158590" y="6277465"/>
                  <a:pt x="8149708" y="6281446"/>
                  <a:pt x="8139904" y="6281446"/>
                </a:cubicBezTo>
                <a:cubicBezTo>
                  <a:pt x="8120300" y="6281446"/>
                  <a:pt x="8104373" y="6265520"/>
                  <a:pt x="8104375" y="6245916"/>
                </a:cubicBezTo>
                <a:cubicBezTo>
                  <a:pt x="8104373" y="6226310"/>
                  <a:pt x="8120301" y="6210385"/>
                  <a:pt x="8139904" y="6210383"/>
                </a:cubicBezTo>
                <a:cubicBezTo>
                  <a:pt x="8159510" y="6210385"/>
                  <a:pt x="8175436" y="6226310"/>
                  <a:pt x="8175439" y="6245918"/>
                </a:cubicBezTo>
                <a:cubicBezTo>
                  <a:pt x="8175438" y="6255719"/>
                  <a:pt x="8171455" y="6264601"/>
                  <a:pt x="8165023" y="6271034"/>
                </a:cubicBezTo>
                <a:close/>
                <a:moveTo>
                  <a:pt x="9460405" y="4031280"/>
                </a:moveTo>
                <a:cubicBezTo>
                  <a:pt x="9460404" y="4036129"/>
                  <a:pt x="9456475" y="4040058"/>
                  <a:pt x="9451627" y="4040058"/>
                </a:cubicBezTo>
                <a:cubicBezTo>
                  <a:pt x="9451504" y="4040059"/>
                  <a:pt x="9451335" y="4040059"/>
                  <a:pt x="9451209" y="4040059"/>
                </a:cubicBezTo>
                <a:cubicBezTo>
                  <a:pt x="9446569" y="4039808"/>
                  <a:pt x="9443015" y="4035878"/>
                  <a:pt x="9443265" y="4031279"/>
                </a:cubicBezTo>
                <a:cubicBezTo>
                  <a:pt x="9443266" y="4026682"/>
                  <a:pt x="9447027" y="4022920"/>
                  <a:pt x="9451629" y="4022922"/>
                </a:cubicBezTo>
                <a:cubicBezTo>
                  <a:pt x="9451749" y="4022919"/>
                  <a:pt x="9451920" y="4022921"/>
                  <a:pt x="9452045" y="4022921"/>
                </a:cubicBezTo>
                <a:cubicBezTo>
                  <a:pt x="9456687" y="4022922"/>
                  <a:pt x="9460405" y="4026683"/>
                  <a:pt x="9460405" y="4031280"/>
                </a:cubicBezTo>
                <a:close/>
                <a:moveTo>
                  <a:pt x="8716760" y="5346349"/>
                </a:moveTo>
                <a:cubicBezTo>
                  <a:pt x="8716762" y="5349360"/>
                  <a:pt x="8714336" y="5351783"/>
                  <a:pt x="8711329" y="5351785"/>
                </a:cubicBezTo>
                <a:cubicBezTo>
                  <a:pt x="8708231" y="5351782"/>
                  <a:pt x="8705685" y="5349402"/>
                  <a:pt x="8705478" y="5346351"/>
                </a:cubicBezTo>
                <a:cubicBezTo>
                  <a:pt x="8705683" y="5343214"/>
                  <a:pt x="8708191" y="5340706"/>
                  <a:pt x="8711326" y="5340497"/>
                </a:cubicBezTo>
                <a:cubicBezTo>
                  <a:pt x="8714378" y="5340707"/>
                  <a:pt x="8716761" y="5343255"/>
                  <a:pt x="8716760" y="5346349"/>
                </a:cubicBezTo>
                <a:close/>
                <a:moveTo>
                  <a:pt x="7398911" y="7630333"/>
                </a:moveTo>
                <a:cubicBezTo>
                  <a:pt x="7386225" y="7660342"/>
                  <a:pt x="7356521" y="7681387"/>
                  <a:pt x="7321877" y="7681386"/>
                </a:cubicBezTo>
                <a:cubicBezTo>
                  <a:pt x="7275686" y="7681386"/>
                  <a:pt x="7238273" y="7643974"/>
                  <a:pt x="7238272" y="7597781"/>
                </a:cubicBezTo>
                <a:cubicBezTo>
                  <a:pt x="7238271" y="7551592"/>
                  <a:pt x="7275685" y="7514180"/>
                  <a:pt x="7321876" y="7514180"/>
                </a:cubicBezTo>
                <a:cubicBezTo>
                  <a:pt x="7368067" y="7514180"/>
                  <a:pt x="7405479" y="7551593"/>
                  <a:pt x="7405479" y="7597783"/>
                </a:cubicBezTo>
                <a:cubicBezTo>
                  <a:pt x="7405479" y="7609332"/>
                  <a:pt x="7403141" y="7620330"/>
                  <a:pt x="7398911" y="7630333"/>
                </a:cubicBezTo>
                <a:close/>
                <a:moveTo>
                  <a:pt x="9911444" y="3292654"/>
                </a:moveTo>
                <a:cubicBezTo>
                  <a:pt x="9911444" y="3296333"/>
                  <a:pt x="9908434" y="3299342"/>
                  <a:pt x="9904753" y="3299341"/>
                </a:cubicBezTo>
                <a:cubicBezTo>
                  <a:pt x="9901076" y="3299342"/>
                  <a:pt x="9898065" y="3296332"/>
                  <a:pt x="9898067" y="3292654"/>
                </a:cubicBezTo>
                <a:cubicBezTo>
                  <a:pt x="9898065" y="3288974"/>
                  <a:pt x="9901077" y="3285966"/>
                  <a:pt x="9904757" y="3285967"/>
                </a:cubicBezTo>
                <a:cubicBezTo>
                  <a:pt x="9908434" y="3285966"/>
                  <a:pt x="9911444" y="3288975"/>
                  <a:pt x="9911444" y="3292654"/>
                </a:cubicBezTo>
                <a:close/>
                <a:moveTo>
                  <a:pt x="7031913" y="8315006"/>
                </a:moveTo>
                <a:cubicBezTo>
                  <a:pt x="7020210" y="8342253"/>
                  <a:pt x="6993075" y="8361275"/>
                  <a:pt x="6961568" y="8361085"/>
                </a:cubicBezTo>
                <a:cubicBezTo>
                  <a:pt x="6961442" y="8361085"/>
                  <a:pt x="6961274" y="8361085"/>
                  <a:pt x="6961150" y="8361085"/>
                </a:cubicBezTo>
                <a:cubicBezTo>
                  <a:pt x="6919348" y="8360834"/>
                  <a:pt x="6885656" y="8326809"/>
                  <a:pt x="6885906" y="8285006"/>
                </a:cubicBezTo>
                <a:cubicBezTo>
                  <a:pt x="6885906" y="8284881"/>
                  <a:pt x="6885906" y="8284715"/>
                  <a:pt x="6885906" y="8284588"/>
                </a:cubicBezTo>
                <a:cubicBezTo>
                  <a:pt x="6886157" y="8242578"/>
                  <a:pt x="6920391" y="8208719"/>
                  <a:pt x="6962403" y="8208928"/>
                </a:cubicBezTo>
                <a:cubicBezTo>
                  <a:pt x="7004413" y="8209180"/>
                  <a:pt x="7038272" y="8243415"/>
                  <a:pt x="7038064" y="8285425"/>
                </a:cubicBezTo>
                <a:cubicBezTo>
                  <a:pt x="7038001" y="8295928"/>
                  <a:pt x="7035814" y="8305924"/>
                  <a:pt x="7031913" y="8315006"/>
                </a:cubicBezTo>
                <a:close/>
                <a:moveTo>
                  <a:pt x="7937151" y="6756658"/>
                </a:moveTo>
                <a:cubicBezTo>
                  <a:pt x="7934443" y="6763060"/>
                  <a:pt x="7930526" y="6768824"/>
                  <a:pt x="7925684" y="6773665"/>
                </a:cubicBezTo>
                <a:cubicBezTo>
                  <a:pt x="7916000" y="6783346"/>
                  <a:pt x="7902626" y="6789335"/>
                  <a:pt x="7887850" y="6789336"/>
                </a:cubicBezTo>
                <a:cubicBezTo>
                  <a:pt x="7858294" y="6789334"/>
                  <a:pt x="7834342" y="6765382"/>
                  <a:pt x="7834342" y="6735829"/>
                </a:cubicBezTo>
                <a:cubicBezTo>
                  <a:pt x="7834342" y="6706275"/>
                  <a:pt x="7858293" y="6682323"/>
                  <a:pt x="7887849" y="6682324"/>
                </a:cubicBezTo>
                <a:cubicBezTo>
                  <a:pt x="7917401" y="6682324"/>
                  <a:pt x="7941354" y="6706277"/>
                  <a:pt x="7941355" y="6735829"/>
                </a:cubicBezTo>
                <a:cubicBezTo>
                  <a:pt x="7941354" y="6743218"/>
                  <a:pt x="7939858" y="6750257"/>
                  <a:pt x="7937151" y="6756658"/>
                </a:cubicBezTo>
                <a:close/>
                <a:moveTo>
                  <a:pt x="9375550" y="4268713"/>
                </a:moveTo>
                <a:cubicBezTo>
                  <a:pt x="9375552" y="4274944"/>
                  <a:pt x="9370492" y="4280001"/>
                  <a:pt x="9364262" y="4280000"/>
                </a:cubicBezTo>
                <a:cubicBezTo>
                  <a:pt x="9358202" y="4280000"/>
                  <a:pt x="9353188" y="4275193"/>
                  <a:pt x="9352977" y="4269131"/>
                </a:cubicBezTo>
                <a:cubicBezTo>
                  <a:pt x="9352975" y="4269005"/>
                  <a:pt x="9352977" y="4268840"/>
                  <a:pt x="9352978" y="4268714"/>
                </a:cubicBezTo>
                <a:cubicBezTo>
                  <a:pt x="9352979" y="4262486"/>
                  <a:pt x="9358034" y="4257427"/>
                  <a:pt x="9364265" y="4257428"/>
                </a:cubicBezTo>
                <a:cubicBezTo>
                  <a:pt x="9370493" y="4257428"/>
                  <a:pt x="9375550" y="4262486"/>
                  <a:pt x="9375550" y="4268713"/>
                </a:cubicBezTo>
                <a:close/>
                <a:moveTo>
                  <a:pt x="8872681" y="5148632"/>
                </a:moveTo>
                <a:cubicBezTo>
                  <a:pt x="8872681" y="5150722"/>
                  <a:pt x="8871007" y="5152394"/>
                  <a:pt x="8868918" y="5152394"/>
                </a:cubicBezTo>
                <a:cubicBezTo>
                  <a:pt x="8866827" y="5152394"/>
                  <a:pt x="8865156" y="5150722"/>
                  <a:pt x="8865154" y="5148631"/>
                </a:cubicBezTo>
                <a:cubicBezTo>
                  <a:pt x="8865155" y="5146542"/>
                  <a:pt x="8866827" y="5144869"/>
                  <a:pt x="8868916" y="5144869"/>
                </a:cubicBezTo>
                <a:cubicBezTo>
                  <a:pt x="8871008" y="5144870"/>
                  <a:pt x="8872682" y="5146543"/>
                  <a:pt x="8872681" y="5148632"/>
                </a:cubicBezTo>
                <a:close/>
                <a:moveTo>
                  <a:pt x="7681609" y="7214130"/>
                </a:moveTo>
                <a:cubicBezTo>
                  <a:pt x="7670162" y="7240777"/>
                  <a:pt x="7643620" y="7259375"/>
                  <a:pt x="7612804" y="7259187"/>
                </a:cubicBezTo>
                <a:cubicBezTo>
                  <a:pt x="7571880" y="7258979"/>
                  <a:pt x="7538814" y="7225704"/>
                  <a:pt x="7538814" y="7184780"/>
                </a:cubicBezTo>
                <a:cubicBezTo>
                  <a:pt x="7538813" y="7184655"/>
                  <a:pt x="7538814" y="7184488"/>
                  <a:pt x="7538813" y="7184361"/>
                </a:cubicBezTo>
                <a:cubicBezTo>
                  <a:pt x="7539064" y="7143271"/>
                  <a:pt x="7572548" y="7110164"/>
                  <a:pt x="7613639" y="7110374"/>
                </a:cubicBezTo>
                <a:cubicBezTo>
                  <a:pt x="7654730" y="7110624"/>
                  <a:pt x="7687880" y="7144109"/>
                  <a:pt x="7687629" y="7185198"/>
                </a:cubicBezTo>
                <a:cubicBezTo>
                  <a:pt x="7687566" y="7195471"/>
                  <a:pt x="7685426" y="7205248"/>
                  <a:pt x="7681609" y="7214130"/>
                </a:cubicBezTo>
                <a:close/>
                <a:moveTo>
                  <a:pt x="9263522" y="4501546"/>
                </a:moveTo>
                <a:cubicBezTo>
                  <a:pt x="9263521" y="4503175"/>
                  <a:pt x="9262227" y="4504473"/>
                  <a:pt x="9260596" y="4504473"/>
                </a:cubicBezTo>
                <a:cubicBezTo>
                  <a:pt x="9258967" y="4504473"/>
                  <a:pt x="9257671" y="4503177"/>
                  <a:pt x="9257675" y="4501549"/>
                </a:cubicBezTo>
                <a:cubicBezTo>
                  <a:pt x="9257670" y="4499917"/>
                  <a:pt x="9258965" y="4498620"/>
                  <a:pt x="9260598" y="4498622"/>
                </a:cubicBezTo>
                <a:cubicBezTo>
                  <a:pt x="9262226" y="4498620"/>
                  <a:pt x="9263522" y="4499917"/>
                  <a:pt x="9263522" y="4501546"/>
                </a:cubicBezTo>
                <a:close/>
                <a:moveTo>
                  <a:pt x="9019404" y="4941297"/>
                </a:moveTo>
                <a:cubicBezTo>
                  <a:pt x="9019405" y="4944308"/>
                  <a:pt x="9016979" y="4946731"/>
                  <a:pt x="9013971" y="4946732"/>
                </a:cubicBezTo>
                <a:cubicBezTo>
                  <a:pt x="9010751" y="4946731"/>
                  <a:pt x="9008119" y="4944099"/>
                  <a:pt x="9008116" y="4940878"/>
                </a:cubicBezTo>
                <a:cubicBezTo>
                  <a:pt x="9008117" y="4940753"/>
                  <a:pt x="9008117" y="4940586"/>
                  <a:pt x="9008118" y="4940461"/>
                </a:cubicBezTo>
                <a:cubicBezTo>
                  <a:pt x="9008368" y="4937451"/>
                  <a:pt x="9010959" y="4935194"/>
                  <a:pt x="9013970" y="4935445"/>
                </a:cubicBezTo>
                <a:cubicBezTo>
                  <a:pt x="9016980" y="4935445"/>
                  <a:pt x="9019401" y="4937867"/>
                  <a:pt x="9019402" y="4940878"/>
                </a:cubicBezTo>
                <a:cubicBezTo>
                  <a:pt x="9019403" y="4941004"/>
                  <a:pt x="9019402" y="4941171"/>
                  <a:pt x="9019404" y="4941297"/>
                </a:cubicBezTo>
                <a:close/>
                <a:moveTo>
                  <a:pt x="9147735" y="4724766"/>
                </a:moveTo>
                <a:cubicBezTo>
                  <a:pt x="9147523" y="4726228"/>
                  <a:pt x="9146269" y="4727273"/>
                  <a:pt x="9144805" y="4727272"/>
                </a:cubicBezTo>
                <a:cubicBezTo>
                  <a:pt x="9143429" y="4727274"/>
                  <a:pt x="9142301" y="4726146"/>
                  <a:pt x="9142300" y="4724766"/>
                </a:cubicBezTo>
                <a:cubicBezTo>
                  <a:pt x="9142299" y="4723302"/>
                  <a:pt x="9143344" y="4722048"/>
                  <a:pt x="9144808" y="4721840"/>
                </a:cubicBezTo>
                <a:cubicBezTo>
                  <a:pt x="9146435" y="4721838"/>
                  <a:pt x="9147733" y="4723135"/>
                  <a:pt x="9147735" y="4724766"/>
                </a:cubicBezTo>
                <a:close/>
                <a:moveTo>
                  <a:pt x="8359593" y="6112800"/>
                </a:moveTo>
                <a:cubicBezTo>
                  <a:pt x="8354826" y="6117565"/>
                  <a:pt x="8348242" y="6120512"/>
                  <a:pt x="8340970" y="6120513"/>
                </a:cubicBezTo>
                <a:cubicBezTo>
                  <a:pt x="8326423" y="6120513"/>
                  <a:pt x="8314634" y="6108724"/>
                  <a:pt x="8314635" y="6094178"/>
                </a:cubicBezTo>
                <a:cubicBezTo>
                  <a:pt x="8314633" y="6079630"/>
                  <a:pt x="8326422" y="6067843"/>
                  <a:pt x="8340972" y="6067844"/>
                </a:cubicBezTo>
                <a:cubicBezTo>
                  <a:pt x="8355516" y="6067843"/>
                  <a:pt x="8367303" y="6079630"/>
                  <a:pt x="8367306" y="6094179"/>
                </a:cubicBezTo>
                <a:cubicBezTo>
                  <a:pt x="8367305" y="6101452"/>
                  <a:pt x="8364359" y="6108036"/>
                  <a:pt x="8359593" y="6112800"/>
                </a:cubicBezTo>
                <a:close/>
                <a:moveTo>
                  <a:pt x="6932689" y="8619625"/>
                </a:moveTo>
                <a:cubicBezTo>
                  <a:pt x="6924298" y="8628169"/>
                  <a:pt x="6912646" y="8633509"/>
                  <a:pt x="6899708" y="8633635"/>
                </a:cubicBezTo>
                <a:cubicBezTo>
                  <a:pt x="6899582" y="8633634"/>
                  <a:pt x="6899415" y="8633634"/>
                  <a:pt x="6899289" y="8633634"/>
                </a:cubicBezTo>
                <a:cubicBezTo>
                  <a:pt x="6873415" y="8633634"/>
                  <a:pt x="6852472" y="8612692"/>
                  <a:pt x="6852472" y="8586817"/>
                </a:cubicBezTo>
                <a:cubicBezTo>
                  <a:pt x="6852472" y="8561109"/>
                  <a:pt x="6873164" y="8540249"/>
                  <a:pt x="6898872" y="8539999"/>
                </a:cubicBezTo>
                <a:cubicBezTo>
                  <a:pt x="6924747" y="8539790"/>
                  <a:pt x="6945856" y="8560566"/>
                  <a:pt x="6946107" y="8586399"/>
                </a:cubicBezTo>
                <a:cubicBezTo>
                  <a:pt x="6946212" y="8599336"/>
                  <a:pt x="6941081" y="8611083"/>
                  <a:pt x="6932689" y="8619625"/>
                </a:cubicBezTo>
                <a:close/>
                <a:moveTo>
                  <a:pt x="9873406" y="3542626"/>
                </a:moveTo>
                <a:cubicBezTo>
                  <a:pt x="9873406" y="3546305"/>
                  <a:pt x="9870395" y="3549314"/>
                  <a:pt x="9866716" y="3549313"/>
                </a:cubicBezTo>
                <a:cubicBezTo>
                  <a:pt x="9863206" y="3549105"/>
                  <a:pt x="9860447" y="3546179"/>
                  <a:pt x="9860447" y="3542626"/>
                </a:cubicBezTo>
                <a:cubicBezTo>
                  <a:pt x="9860449" y="3539157"/>
                  <a:pt x="9863249" y="3536356"/>
                  <a:pt x="9866718" y="3536356"/>
                </a:cubicBezTo>
                <a:cubicBezTo>
                  <a:pt x="9870270" y="3536356"/>
                  <a:pt x="9873198" y="3539116"/>
                  <a:pt x="9873406" y="3542626"/>
                </a:cubicBezTo>
                <a:close/>
                <a:moveTo>
                  <a:pt x="7336895" y="7943372"/>
                </a:moveTo>
                <a:cubicBezTo>
                  <a:pt x="7324877" y="7971370"/>
                  <a:pt x="7297007" y="7990909"/>
                  <a:pt x="7264622" y="7990721"/>
                </a:cubicBezTo>
                <a:cubicBezTo>
                  <a:pt x="7221691" y="7990721"/>
                  <a:pt x="7186869" y="7955900"/>
                  <a:pt x="7186869" y="7912970"/>
                </a:cubicBezTo>
                <a:cubicBezTo>
                  <a:pt x="7186869" y="7912678"/>
                  <a:pt x="7186869" y="7912426"/>
                  <a:pt x="7186869" y="7912134"/>
                </a:cubicBezTo>
                <a:cubicBezTo>
                  <a:pt x="7187119" y="7868953"/>
                  <a:pt x="7222275" y="7834175"/>
                  <a:pt x="7265457" y="7834385"/>
                </a:cubicBezTo>
                <a:cubicBezTo>
                  <a:pt x="7308637" y="7834634"/>
                  <a:pt x="7343416" y="7869790"/>
                  <a:pt x="7343208" y="7912971"/>
                </a:cubicBezTo>
                <a:cubicBezTo>
                  <a:pt x="7343145" y="7923767"/>
                  <a:pt x="7340900" y="7934039"/>
                  <a:pt x="7336895" y="7943372"/>
                </a:cubicBezTo>
                <a:close/>
                <a:moveTo>
                  <a:pt x="8139737" y="6641375"/>
                </a:moveTo>
                <a:cubicBezTo>
                  <a:pt x="8130966" y="6650002"/>
                  <a:pt x="8118905" y="6655278"/>
                  <a:pt x="8105633" y="6655153"/>
                </a:cubicBezTo>
                <a:cubicBezTo>
                  <a:pt x="8105508" y="6655153"/>
                  <a:pt x="8105342" y="6655153"/>
                  <a:pt x="8105217" y="6655154"/>
                </a:cubicBezTo>
                <a:cubicBezTo>
                  <a:pt x="8078881" y="6654903"/>
                  <a:pt x="8057728" y="6633416"/>
                  <a:pt x="8057978" y="6607082"/>
                </a:cubicBezTo>
                <a:cubicBezTo>
                  <a:pt x="8057977" y="6606956"/>
                  <a:pt x="8057979" y="6606789"/>
                  <a:pt x="8057978" y="6606664"/>
                </a:cubicBezTo>
                <a:cubicBezTo>
                  <a:pt x="8058231" y="6580120"/>
                  <a:pt x="8079925" y="6558802"/>
                  <a:pt x="8106470" y="6559011"/>
                </a:cubicBezTo>
                <a:cubicBezTo>
                  <a:pt x="8133014" y="6559262"/>
                  <a:pt x="8154332" y="6580956"/>
                  <a:pt x="8154122" y="6607500"/>
                </a:cubicBezTo>
                <a:cubicBezTo>
                  <a:pt x="8154000" y="6620774"/>
                  <a:pt x="8148512" y="6632748"/>
                  <a:pt x="8139737" y="6641375"/>
                </a:cubicBezTo>
                <a:close/>
                <a:moveTo>
                  <a:pt x="8562101" y="5933663"/>
                </a:moveTo>
                <a:cubicBezTo>
                  <a:pt x="8560389" y="5946705"/>
                  <a:pt x="8548391" y="5955899"/>
                  <a:pt x="8535351" y="5954144"/>
                </a:cubicBezTo>
                <a:cubicBezTo>
                  <a:pt x="8524690" y="5952722"/>
                  <a:pt x="8516285" y="5944320"/>
                  <a:pt x="8514864" y="5933660"/>
                </a:cubicBezTo>
                <a:cubicBezTo>
                  <a:pt x="8513150" y="5920618"/>
                  <a:pt x="8522304" y="5908663"/>
                  <a:pt x="8535349" y="5906909"/>
                </a:cubicBezTo>
                <a:cubicBezTo>
                  <a:pt x="8537441" y="5906618"/>
                  <a:pt x="8539570" y="5906616"/>
                  <a:pt x="8541660" y="5906909"/>
                </a:cubicBezTo>
                <a:cubicBezTo>
                  <a:pt x="8554705" y="5908665"/>
                  <a:pt x="8563857" y="5920620"/>
                  <a:pt x="8562101" y="5933663"/>
                </a:cubicBezTo>
                <a:close/>
                <a:moveTo>
                  <a:pt x="7634067" y="7543079"/>
                </a:moveTo>
                <a:cubicBezTo>
                  <a:pt x="7621820" y="7572035"/>
                  <a:pt x="7593150" y="7592351"/>
                  <a:pt x="7559730" y="7592351"/>
                </a:cubicBezTo>
                <a:cubicBezTo>
                  <a:pt x="7559436" y="7592350"/>
                  <a:pt x="7559186" y="7592351"/>
                  <a:pt x="7558893" y="7592351"/>
                </a:cubicBezTo>
                <a:cubicBezTo>
                  <a:pt x="7514584" y="7592099"/>
                  <a:pt x="7478801" y="7555983"/>
                  <a:pt x="7479052" y="7511674"/>
                </a:cubicBezTo>
                <a:cubicBezTo>
                  <a:pt x="7479051" y="7467113"/>
                  <a:pt x="7515168" y="7430997"/>
                  <a:pt x="7559728" y="7430997"/>
                </a:cubicBezTo>
                <a:cubicBezTo>
                  <a:pt x="7604289" y="7430997"/>
                  <a:pt x="7640406" y="7467113"/>
                  <a:pt x="7640407" y="7511675"/>
                </a:cubicBezTo>
                <a:cubicBezTo>
                  <a:pt x="7640406" y="7522815"/>
                  <a:pt x="7638150" y="7533428"/>
                  <a:pt x="7634067" y="7543079"/>
                </a:cubicBezTo>
                <a:close/>
                <a:moveTo>
                  <a:pt x="9819900" y="3790926"/>
                </a:moveTo>
                <a:cubicBezTo>
                  <a:pt x="9819649" y="3793936"/>
                  <a:pt x="9817059" y="3796194"/>
                  <a:pt x="9814049" y="3795943"/>
                </a:cubicBezTo>
                <a:cubicBezTo>
                  <a:pt x="9811037" y="3795942"/>
                  <a:pt x="9808614" y="3793518"/>
                  <a:pt x="9808615" y="3790508"/>
                </a:cubicBezTo>
                <a:cubicBezTo>
                  <a:pt x="9808614" y="3790383"/>
                  <a:pt x="9808615" y="3790215"/>
                  <a:pt x="9808617" y="3790092"/>
                </a:cubicBezTo>
                <a:cubicBezTo>
                  <a:pt x="9808617" y="3787081"/>
                  <a:pt x="9811039" y="3784657"/>
                  <a:pt x="9814049" y="3784656"/>
                </a:cubicBezTo>
                <a:cubicBezTo>
                  <a:pt x="9817268" y="3784657"/>
                  <a:pt x="9819901" y="3787289"/>
                  <a:pt x="9819903" y="3790509"/>
                </a:cubicBezTo>
                <a:cubicBezTo>
                  <a:pt x="9819901" y="3790634"/>
                  <a:pt x="9819901" y="3790801"/>
                  <a:pt x="9819900" y="3790926"/>
                </a:cubicBezTo>
                <a:close/>
                <a:moveTo>
                  <a:pt x="7910206" y="7106608"/>
                </a:moveTo>
                <a:cubicBezTo>
                  <a:pt x="7899126" y="7133225"/>
                  <a:pt x="7872956" y="7151988"/>
                  <a:pt x="7842294" y="7152176"/>
                </a:cubicBezTo>
                <a:cubicBezTo>
                  <a:pt x="7842170" y="7152177"/>
                  <a:pt x="7842002" y="7152177"/>
                  <a:pt x="7841876" y="7152176"/>
                </a:cubicBezTo>
                <a:cubicBezTo>
                  <a:pt x="7800994" y="7152176"/>
                  <a:pt x="7767886" y="7119069"/>
                  <a:pt x="7767886" y="7078187"/>
                </a:cubicBezTo>
                <a:cubicBezTo>
                  <a:pt x="7767886" y="7037472"/>
                  <a:pt x="7800742" y="7004449"/>
                  <a:pt x="7841459" y="7004200"/>
                </a:cubicBezTo>
                <a:cubicBezTo>
                  <a:pt x="7882339" y="7003991"/>
                  <a:pt x="7915613" y="7036930"/>
                  <a:pt x="7915865" y="7077771"/>
                </a:cubicBezTo>
                <a:cubicBezTo>
                  <a:pt x="7915918" y="7087991"/>
                  <a:pt x="7913901" y="7097735"/>
                  <a:pt x="7910206" y="7106608"/>
                </a:cubicBezTo>
                <a:close/>
                <a:moveTo>
                  <a:pt x="7270823" y="8250519"/>
                </a:moveTo>
                <a:cubicBezTo>
                  <a:pt x="7260162" y="8275724"/>
                  <a:pt x="7235204" y="8293410"/>
                  <a:pt x="7206115" y="8293410"/>
                </a:cubicBezTo>
                <a:cubicBezTo>
                  <a:pt x="7167330" y="8293410"/>
                  <a:pt x="7135889" y="8261967"/>
                  <a:pt x="7135889" y="8223183"/>
                </a:cubicBezTo>
                <a:cubicBezTo>
                  <a:pt x="7135889" y="8184399"/>
                  <a:pt x="7167330" y="8152957"/>
                  <a:pt x="7206115" y="8152957"/>
                </a:cubicBezTo>
                <a:cubicBezTo>
                  <a:pt x="7244899" y="8152958"/>
                  <a:pt x="7276341" y="8184400"/>
                  <a:pt x="7276341" y="8223184"/>
                </a:cubicBezTo>
                <a:cubicBezTo>
                  <a:pt x="7276341" y="8232880"/>
                  <a:pt x="7274376" y="8242117"/>
                  <a:pt x="7270823" y="8250519"/>
                </a:cubicBezTo>
                <a:close/>
                <a:moveTo>
                  <a:pt x="8727238" y="5765642"/>
                </a:moveTo>
                <a:cubicBezTo>
                  <a:pt x="8724667" y="5768213"/>
                  <a:pt x="8721114" y="5769802"/>
                  <a:pt x="8717183" y="5769801"/>
                </a:cubicBezTo>
                <a:cubicBezTo>
                  <a:pt x="8709325" y="5769801"/>
                  <a:pt x="8702971" y="5763447"/>
                  <a:pt x="8702971" y="5755588"/>
                </a:cubicBezTo>
                <a:cubicBezTo>
                  <a:pt x="8702970" y="5747729"/>
                  <a:pt x="8709326" y="5741376"/>
                  <a:pt x="8717183" y="5741376"/>
                </a:cubicBezTo>
                <a:cubicBezTo>
                  <a:pt x="8725041" y="5741375"/>
                  <a:pt x="8731398" y="5747730"/>
                  <a:pt x="8731396" y="5755587"/>
                </a:cubicBezTo>
                <a:cubicBezTo>
                  <a:pt x="8731397" y="5759517"/>
                  <a:pt x="8729809" y="5763072"/>
                  <a:pt x="8727238" y="5765642"/>
                </a:cubicBezTo>
                <a:close/>
                <a:moveTo>
                  <a:pt x="10194023" y="3293075"/>
                </a:moveTo>
                <a:cubicBezTo>
                  <a:pt x="10194025" y="3296085"/>
                  <a:pt x="10191601" y="3298510"/>
                  <a:pt x="10188591" y="3298509"/>
                </a:cubicBezTo>
                <a:cubicBezTo>
                  <a:pt x="10185372" y="3298510"/>
                  <a:pt x="10182740" y="3295877"/>
                  <a:pt x="10182738" y="3292657"/>
                </a:cubicBezTo>
                <a:cubicBezTo>
                  <a:pt x="10182738" y="3292533"/>
                  <a:pt x="10182739" y="3292365"/>
                  <a:pt x="10182738" y="3292239"/>
                </a:cubicBezTo>
                <a:cubicBezTo>
                  <a:pt x="10182989" y="3289230"/>
                  <a:pt x="10185580" y="3286972"/>
                  <a:pt x="10188592" y="3287224"/>
                </a:cubicBezTo>
                <a:cubicBezTo>
                  <a:pt x="10191601" y="3287224"/>
                  <a:pt x="10194025" y="3289648"/>
                  <a:pt x="10194024" y="3292657"/>
                </a:cubicBezTo>
                <a:cubicBezTo>
                  <a:pt x="10194025" y="3292783"/>
                  <a:pt x="10194024" y="3292949"/>
                  <a:pt x="10194023" y="3293075"/>
                </a:cubicBezTo>
                <a:close/>
                <a:moveTo>
                  <a:pt x="9759568" y="4047233"/>
                </a:moveTo>
                <a:cubicBezTo>
                  <a:pt x="9756239" y="4050410"/>
                  <a:pt x="9751705" y="4052312"/>
                  <a:pt x="9746752" y="4052186"/>
                </a:cubicBezTo>
                <a:cubicBezTo>
                  <a:pt x="9736968" y="4051977"/>
                  <a:pt x="9729193" y="4043992"/>
                  <a:pt x="9729193" y="4034211"/>
                </a:cubicBezTo>
                <a:cubicBezTo>
                  <a:pt x="9729195" y="4034086"/>
                  <a:pt x="9729193" y="4033918"/>
                  <a:pt x="9729194" y="4033794"/>
                </a:cubicBezTo>
                <a:cubicBezTo>
                  <a:pt x="9729443" y="4023886"/>
                  <a:pt x="9737677" y="4016028"/>
                  <a:pt x="9747584" y="4016237"/>
                </a:cubicBezTo>
                <a:cubicBezTo>
                  <a:pt x="9757490" y="4016486"/>
                  <a:pt x="9765350" y="4024722"/>
                  <a:pt x="9765144" y="4034631"/>
                </a:cubicBezTo>
                <a:cubicBezTo>
                  <a:pt x="9765018" y="4039605"/>
                  <a:pt x="9762896" y="4044056"/>
                  <a:pt x="9759568" y="4047233"/>
                </a:cubicBezTo>
                <a:close/>
                <a:moveTo>
                  <a:pt x="7162917" y="8547095"/>
                </a:moveTo>
                <a:cubicBezTo>
                  <a:pt x="7158689" y="8551401"/>
                  <a:pt x="7152837" y="8554108"/>
                  <a:pt x="7146337" y="8554211"/>
                </a:cubicBezTo>
                <a:cubicBezTo>
                  <a:pt x="7133337" y="8554002"/>
                  <a:pt x="7122928" y="8543385"/>
                  <a:pt x="7122928" y="8530384"/>
                </a:cubicBezTo>
                <a:cubicBezTo>
                  <a:pt x="7122928" y="8517468"/>
                  <a:pt x="7133420" y="8506977"/>
                  <a:pt x="7146338" y="8506976"/>
                </a:cubicBezTo>
                <a:cubicBezTo>
                  <a:pt x="7159254" y="8506976"/>
                  <a:pt x="7169745" y="8517468"/>
                  <a:pt x="7169745" y="8530384"/>
                </a:cubicBezTo>
                <a:cubicBezTo>
                  <a:pt x="7169745" y="8536885"/>
                  <a:pt x="7167143" y="8542789"/>
                  <a:pt x="7162917" y="8547095"/>
                </a:cubicBezTo>
                <a:close/>
                <a:moveTo>
                  <a:pt x="8349296" y="6499440"/>
                </a:moveTo>
                <a:cubicBezTo>
                  <a:pt x="8340903" y="6507983"/>
                  <a:pt x="8329252" y="6513322"/>
                  <a:pt x="8316314" y="6513448"/>
                </a:cubicBezTo>
                <a:cubicBezTo>
                  <a:pt x="8316188" y="6513449"/>
                  <a:pt x="8316021" y="6513448"/>
                  <a:pt x="8315895" y="6513448"/>
                </a:cubicBezTo>
                <a:cubicBezTo>
                  <a:pt x="8290020" y="6513448"/>
                  <a:pt x="8269077" y="6492505"/>
                  <a:pt x="8269077" y="6466631"/>
                </a:cubicBezTo>
                <a:cubicBezTo>
                  <a:pt x="8269078" y="6440923"/>
                  <a:pt x="8289769" y="6420064"/>
                  <a:pt x="8315477" y="6419812"/>
                </a:cubicBezTo>
                <a:cubicBezTo>
                  <a:pt x="8341354" y="6419605"/>
                  <a:pt x="8362463" y="6440380"/>
                  <a:pt x="8362713" y="6466213"/>
                </a:cubicBezTo>
                <a:cubicBezTo>
                  <a:pt x="8362817" y="6479150"/>
                  <a:pt x="8357686" y="6490896"/>
                  <a:pt x="8349296" y="6499440"/>
                </a:cubicBezTo>
                <a:close/>
                <a:moveTo>
                  <a:pt x="7578554" y="7864251"/>
                </a:moveTo>
                <a:cubicBezTo>
                  <a:pt x="7566434" y="7892907"/>
                  <a:pt x="7538059" y="7913014"/>
                  <a:pt x="7504988" y="7913013"/>
                </a:cubicBezTo>
                <a:cubicBezTo>
                  <a:pt x="7460893" y="7913013"/>
                  <a:pt x="7425147" y="7877267"/>
                  <a:pt x="7425146" y="7833172"/>
                </a:cubicBezTo>
                <a:cubicBezTo>
                  <a:pt x="7425146" y="7789077"/>
                  <a:pt x="7460891" y="7753332"/>
                  <a:pt x="7504988" y="7753332"/>
                </a:cubicBezTo>
                <a:cubicBezTo>
                  <a:pt x="7549082" y="7753332"/>
                  <a:pt x="7584829" y="7789078"/>
                  <a:pt x="7584828" y="7833173"/>
                </a:cubicBezTo>
                <a:cubicBezTo>
                  <a:pt x="7584829" y="7844197"/>
                  <a:pt x="7582594" y="7854699"/>
                  <a:pt x="7578554" y="7864251"/>
                </a:cubicBezTo>
                <a:close/>
                <a:moveTo>
                  <a:pt x="8900713" y="5580044"/>
                </a:moveTo>
                <a:cubicBezTo>
                  <a:pt x="8898143" y="5582615"/>
                  <a:pt x="8894589" y="5584204"/>
                  <a:pt x="8890660" y="5584203"/>
                </a:cubicBezTo>
                <a:cubicBezTo>
                  <a:pt x="8882803" y="5584204"/>
                  <a:pt x="8876445" y="5577848"/>
                  <a:pt x="8876447" y="5569990"/>
                </a:cubicBezTo>
                <a:cubicBezTo>
                  <a:pt x="8876450" y="5562133"/>
                  <a:pt x="8882804" y="5555779"/>
                  <a:pt x="8890661" y="5555778"/>
                </a:cubicBezTo>
                <a:cubicBezTo>
                  <a:pt x="8898518" y="5555778"/>
                  <a:pt x="8904873" y="5562133"/>
                  <a:pt x="8904872" y="5569991"/>
                </a:cubicBezTo>
                <a:cubicBezTo>
                  <a:pt x="8904872" y="5573921"/>
                  <a:pt x="8903284" y="5577474"/>
                  <a:pt x="8900713" y="5580044"/>
                </a:cubicBezTo>
                <a:close/>
                <a:moveTo>
                  <a:pt x="7862557" y="7443116"/>
                </a:moveTo>
                <a:cubicBezTo>
                  <a:pt x="7850982" y="7470062"/>
                  <a:pt x="7824145" y="7488873"/>
                  <a:pt x="7792982" y="7488686"/>
                </a:cubicBezTo>
                <a:cubicBezTo>
                  <a:pt x="7751681" y="7488224"/>
                  <a:pt x="7718364" y="7454741"/>
                  <a:pt x="7718156" y="7413441"/>
                </a:cubicBezTo>
                <a:cubicBezTo>
                  <a:pt x="7718156" y="7413316"/>
                  <a:pt x="7718156" y="7413149"/>
                  <a:pt x="7718156" y="7413022"/>
                </a:cubicBezTo>
                <a:cubicBezTo>
                  <a:pt x="7718407" y="7371473"/>
                  <a:pt x="7752265" y="7337989"/>
                  <a:pt x="7793816" y="7338199"/>
                </a:cubicBezTo>
                <a:cubicBezTo>
                  <a:pt x="7835368" y="7338451"/>
                  <a:pt x="7868851" y="7372310"/>
                  <a:pt x="7868642" y="7413861"/>
                </a:cubicBezTo>
                <a:cubicBezTo>
                  <a:pt x="7868579" y="7424248"/>
                  <a:pt x="7866417" y="7434134"/>
                  <a:pt x="7862557" y="7443116"/>
                </a:cubicBezTo>
                <a:close/>
                <a:moveTo>
                  <a:pt x="8129454" y="6986486"/>
                </a:moveTo>
                <a:cubicBezTo>
                  <a:pt x="8118924" y="7011394"/>
                  <a:pt x="8094265" y="7028865"/>
                  <a:pt x="8065515" y="7028864"/>
                </a:cubicBezTo>
                <a:cubicBezTo>
                  <a:pt x="8027183" y="7028863"/>
                  <a:pt x="7996124" y="6997805"/>
                  <a:pt x="7996123" y="6959472"/>
                </a:cubicBezTo>
                <a:cubicBezTo>
                  <a:pt x="7996123" y="6921140"/>
                  <a:pt x="8027182" y="6890083"/>
                  <a:pt x="8065514" y="6890083"/>
                </a:cubicBezTo>
                <a:cubicBezTo>
                  <a:pt x="8103846" y="6890083"/>
                  <a:pt x="8134906" y="6921142"/>
                  <a:pt x="8134907" y="6959473"/>
                </a:cubicBezTo>
                <a:cubicBezTo>
                  <a:pt x="8134907" y="6969057"/>
                  <a:pt x="8132967" y="6978186"/>
                  <a:pt x="8129454" y="6986486"/>
                </a:cubicBezTo>
                <a:close/>
                <a:moveTo>
                  <a:pt x="9687112" y="4295608"/>
                </a:moveTo>
                <a:cubicBezTo>
                  <a:pt x="9681521" y="4301207"/>
                  <a:pt x="9673784" y="4304664"/>
                  <a:pt x="9665239" y="4304665"/>
                </a:cubicBezTo>
                <a:cubicBezTo>
                  <a:pt x="9648141" y="4304665"/>
                  <a:pt x="9634303" y="4290829"/>
                  <a:pt x="9634305" y="4273733"/>
                </a:cubicBezTo>
                <a:cubicBezTo>
                  <a:pt x="9634302" y="4256635"/>
                  <a:pt x="9648140" y="4242800"/>
                  <a:pt x="9665237" y="4242800"/>
                </a:cubicBezTo>
                <a:cubicBezTo>
                  <a:pt x="9682335" y="4242800"/>
                  <a:pt x="9696171" y="4256636"/>
                  <a:pt x="9696171" y="4273732"/>
                </a:cubicBezTo>
                <a:cubicBezTo>
                  <a:pt x="9696170" y="4282281"/>
                  <a:pt x="9692711" y="4290014"/>
                  <a:pt x="9687112" y="4295608"/>
                </a:cubicBezTo>
                <a:close/>
                <a:moveTo>
                  <a:pt x="9062239" y="5385423"/>
                </a:moveTo>
                <a:cubicBezTo>
                  <a:pt x="9059517" y="5388145"/>
                  <a:pt x="9055753" y="5389826"/>
                  <a:pt x="9051596" y="5389827"/>
                </a:cubicBezTo>
                <a:cubicBezTo>
                  <a:pt x="9043276" y="5389826"/>
                  <a:pt x="9036547" y="5383097"/>
                  <a:pt x="9036545" y="5374778"/>
                </a:cubicBezTo>
                <a:cubicBezTo>
                  <a:pt x="9036546" y="5366461"/>
                  <a:pt x="9043276" y="5359731"/>
                  <a:pt x="9051597" y="5359732"/>
                </a:cubicBezTo>
                <a:cubicBezTo>
                  <a:pt x="9059914" y="5359731"/>
                  <a:pt x="9066644" y="5366461"/>
                  <a:pt x="9066645" y="5374780"/>
                </a:cubicBezTo>
                <a:cubicBezTo>
                  <a:pt x="9066644" y="5378939"/>
                  <a:pt x="9064960" y="5382700"/>
                  <a:pt x="9062239" y="5385423"/>
                </a:cubicBezTo>
                <a:close/>
                <a:moveTo>
                  <a:pt x="9580380" y="4507820"/>
                </a:moveTo>
                <a:cubicBezTo>
                  <a:pt x="9580379" y="4514048"/>
                  <a:pt x="9575324" y="4519107"/>
                  <a:pt x="9569096" y="4519107"/>
                </a:cubicBezTo>
                <a:cubicBezTo>
                  <a:pt x="9562868" y="4519108"/>
                  <a:pt x="9557809" y="4514049"/>
                  <a:pt x="9557810" y="4507821"/>
                </a:cubicBezTo>
                <a:cubicBezTo>
                  <a:pt x="9557809" y="4501592"/>
                  <a:pt x="9562865" y="4496533"/>
                  <a:pt x="9569096" y="4496534"/>
                </a:cubicBezTo>
                <a:cubicBezTo>
                  <a:pt x="9575324" y="4496534"/>
                  <a:pt x="9580380" y="4501592"/>
                  <a:pt x="9580380" y="4507820"/>
                </a:cubicBezTo>
                <a:close/>
                <a:moveTo>
                  <a:pt x="9208352" y="5169954"/>
                </a:moveTo>
                <a:cubicBezTo>
                  <a:pt x="9208351" y="5174552"/>
                  <a:pt x="9204589" y="5178314"/>
                  <a:pt x="9199991" y="5178314"/>
                </a:cubicBezTo>
                <a:cubicBezTo>
                  <a:pt x="9195392" y="5178313"/>
                  <a:pt x="9191629" y="5174551"/>
                  <a:pt x="9191630" y="5169953"/>
                </a:cubicBezTo>
                <a:cubicBezTo>
                  <a:pt x="9191630" y="5165355"/>
                  <a:pt x="9195393" y="5161594"/>
                  <a:pt x="9199990" y="5161593"/>
                </a:cubicBezTo>
                <a:cubicBezTo>
                  <a:pt x="9204590" y="5161594"/>
                  <a:pt x="9208353" y="5165357"/>
                  <a:pt x="9208352" y="5169954"/>
                </a:cubicBezTo>
                <a:close/>
                <a:moveTo>
                  <a:pt x="10161422" y="3543465"/>
                </a:moveTo>
                <a:cubicBezTo>
                  <a:pt x="10161421" y="3548062"/>
                  <a:pt x="10157659" y="3551826"/>
                  <a:pt x="10153062" y="3551826"/>
                </a:cubicBezTo>
                <a:cubicBezTo>
                  <a:pt x="10148463" y="3551826"/>
                  <a:pt x="10144701" y="3548063"/>
                  <a:pt x="10144701" y="3543464"/>
                </a:cubicBezTo>
                <a:cubicBezTo>
                  <a:pt x="10144701" y="3538866"/>
                  <a:pt x="10148463" y="3535104"/>
                  <a:pt x="10153061" y="3535104"/>
                </a:cubicBezTo>
                <a:cubicBezTo>
                  <a:pt x="10157659" y="3535104"/>
                  <a:pt x="10161420" y="3538866"/>
                  <a:pt x="10161422" y="3543465"/>
                </a:cubicBezTo>
                <a:close/>
                <a:moveTo>
                  <a:pt x="8551325" y="6347587"/>
                </a:moveTo>
                <a:cubicBezTo>
                  <a:pt x="8542855" y="6356056"/>
                  <a:pt x="8531151" y="6361292"/>
                  <a:pt x="8518215" y="6361293"/>
                </a:cubicBezTo>
                <a:cubicBezTo>
                  <a:pt x="8492464" y="6361083"/>
                  <a:pt x="8471605" y="6340224"/>
                  <a:pt x="8471397" y="6314476"/>
                </a:cubicBezTo>
                <a:cubicBezTo>
                  <a:pt x="8471394" y="6288598"/>
                  <a:pt x="8492338" y="6267656"/>
                  <a:pt x="8518214" y="6267656"/>
                </a:cubicBezTo>
                <a:cubicBezTo>
                  <a:pt x="8544087" y="6267656"/>
                  <a:pt x="8565031" y="6288599"/>
                  <a:pt x="8565030" y="6314474"/>
                </a:cubicBezTo>
                <a:cubicBezTo>
                  <a:pt x="8565031" y="6327413"/>
                  <a:pt x="8559796" y="6339117"/>
                  <a:pt x="8551325" y="6347587"/>
                </a:cubicBezTo>
                <a:close/>
                <a:moveTo>
                  <a:pt x="9350162" y="4970666"/>
                </a:moveTo>
                <a:cubicBezTo>
                  <a:pt x="9346608" y="4974218"/>
                  <a:pt x="9341695" y="4976411"/>
                  <a:pt x="9336262" y="4976412"/>
                </a:cubicBezTo>
                <a:cubicBezTo>
                  <a:pt x="9325394" y="4976412"/>
                  <a:pt x="9316615" y="4967634"/>
                  <a:pt x="9316614" y="4956765"/>
                </a:cubicBezTo>
                <a:cubicBezTo>
                  <a:pt x="9316614" y="4945898"/>
                  <a:pt x="9325395" y="4937120"/>
                  <a:pt x="9336264" y="4937121"/>
                </a:cubicBezTo>
                <a:cubicBezTo>
                  <a:pt x="9347130" y="4937120"/>
                  <a:pt x="9355907" y="4945897"/>
                  <a:pt x="9355907" y="4956766"/>
                </a:cubicBezTo>
                <a:cubicBezTo>
                  <a:pt x="9355910" y="4962202"/>
                  <a:pt x="9353715" y="4967113"/>
                  <a:pt x="9350162" y="4970666"/>
                </a:cubicBezTo>
                <a:close/>
                <a:moveTo>
                  <a:pt x="9477020" y="4753080"/>
                </a:moveTo>
                <a:cubicBezTo>
                  <a:pt x="9472557" y="4757542"/>
                  <a:pt x="9466389" y="4760300"/>
                  <a:pt x="9459579" y="4760301"/>
                </a:cubicBezTo>
                <a:cubicBezTo>
                  <a:pt x="9459282" y="4760298"/>
                  <a:pt x="9459032" y="4760299"/>
                  <a:pt x="9458740" y="4760300"/>
                </a:cubicBezTo>
                <a:cubicBezTo>
                  <a:pt x="9445365" y="4760049"/>
                  <a:pt x="9434665" y="4749014"/>
                  <a:pt x="9434912" y="4735636"/>
                </a:cubicBezTo>
                <a:cubicBezTo>
                  <a:pt x="9434912" y="4722009"/>
                  <a:pt x="9445948" y="4710974"/>
                  <a:pt x="9459576" y="4710975"/>
                </a:cubicBezTo>
                <a:cubicBezTo>
                  <a:pt x="9473203" y="4710975"/>
                  <a:pt x="9484238" y="4722009"/>
                  <a:pt x="9484241" y="4735637"/>
                </a:cubicBezTo>
                <a:cubicBezTo>
                  <a:pt x="9484241" y="4742452"/>
                  <a:pt x="9481480" y="4748616"/>
                  <a:pt x="9477020" y="4753080"/>
                </a:cubicBezTo>
                <a:close/>
                <a:moveTo>
                  <a:pt x="7514244" y="8178611"/>
                </a:moveTo>
                <a:cubicBezTo>
                  <a:pt x="7503236" y="8204205"/>
                  <a:pt x="7477733" y="8222075"/>
                  <a:pt x="7448137" y="8221887"/>
                </a:cubicBezTo>
                <a:cubicBezTo>
                  <a:pt x="7408843" y="8221637"/>
                  <a:pt x="7377074" y="8189742"/>
                  <a:pt x="7377074" y="8150407"/>
                </a:cubicBezTo>
                <a:cubicBezTo>
                  <a:pt x="7377074" y="8150282"/>
                  <a:pt x="7377074" y="8150115"/>
                  <a:pt x="7377074" y="8149989"/>
                </a:cubicBezTo>
                <a:cubicBezTo>
                  <a:pt x="7377325" y="8110529"/>
                  <a:pt x="7409513" y="8078718"/>
                  <a:pt x="7448973" y="8078927"/>
                </a:cubicBezTo>
                <a:cubicBezTo>
                  <a:pt x="7488434" y="8079178"/>
                  <a:pt x="7520245" y="8111366"/>
                  <a:pt x="7520035" y="8150826"/>
                </a:cubicBezTo>
                <a:cubicBezTo>
                  <a:pt x="7519972" y="8160690"/>
                  <a:pt x="7517913" y="8170079"/>
                  <a:pt x="7514244" y="8178611"/>
                </a:cubicBezTo>
                <a:close/>
                <a:moveTo>
                  <a:pt x="7395890" y="8463921"/>
                </a:moveTo>
                <a:cubicBezTo>
                  <a:pt x="7395890" y="8466930"/>
                  <a:pt x="7393465" y="8469355"/>
                  <a:pt x="7390455" y="8469355"/>
                </a:cubicBezTo>
                <a:cubicBezTo>
                  <a:pt x="7390330" y="8469355"/>
                  <a:pt x="7390163" y="8469355"/>
                  <a:pt x="7390037" y="8469355"/>
                </a:cubicBezTo>
                <a:cubicBezTo>
                  <a:pt x="7387027" y="8469355"/>
                  <a:pt x="7384603" y="8466930"/>
                  <a:pt x="7384603" y="8463921"/>
                </a:cubicBezTo>
                <a:cubicBezTo>
                  <a:pt x="7384603" y="8460702"/>
                  <a:pt x="7387237" y="8458068"/>
                  <a:pt x="7390455" y="8458068"/>
                </a:cubicBezTo>
                <a:cubicBezTo>
                  <a:pt x="7390581" y="8458068"/>
                  <a:pt x="7390748" y="8458068"/>
                  <a:pt x="7390874" y="8458068"/>
                </a:cubicBezTo>
                <a:cubicBezTo>
                  <a:pt x="7393883" y="8458319"/>
                  <a:pt x="7396140" y="8460911"/>
                  <a:pt x="7395890" y="8463921"/>
                </a:cubicBezTo>
                <a:close/>
                <a:moveTo>
                  <a:pt x="7801626" y="7766712"/>
                </a:moveTo>
                <a:cubicBezTo>
                  <a:pt x="7791662" y="7790267"/>
                  <a:pt x="7768338" y="7806797"/>
                  <a:pt x="7741156" y="7806798"/>
                </a:cubicBezTo>
                <a:cubicBezTo>
                  <a:pt x="7704917" y="7806798"/>
                  <a:pt x="7675528" y="7777410"/>
                  <a:pt x="7675529" y="7741168"/>
                </a:cubicBezTo>
                <a:cubicBezTo>
                  <a:pt x="7675528" y="7704928"/>
                  <a:pt x="7704915" y="7675541"/>
                  <a:pt x="7741157" y="7675542"/>
                </a:cubicBezTo>
                <a:cubicBezTo>
                  <a:pt x="7777399" y="7675542"/>
                  <a:pt x="7806784" y="7704928"/>
                  <a:pt x="7806784" y="7741168"/>
                </a:cubicBezTo>
                <a:cubicBezTo>
                  <a:pt x="7806784" y="7750229"/>
                  <a:pt x="7804948" y="7758861"/>
                  <a:pt x="7801626" y="7766712"/>
                </a:cubicBezTo>
                <a:close/>
                <a:moveTo>
                  <a:pt x="8728305" y="6169670"/>
                </a:moveTo>
                <a:cubicBezTo>
                  <a:pt x="8724066" y="6173908"/>
                  <a:pt x="8718215" y="6176531"/>
                  <a:pt x="8711757" y="6176531"/>
                </a:cubicBezTo>
                <a:cubicBezTo>
                  <a:pt x="8698840" y="6176531"/>
                  <a:pt x="8688347" y="6166039"/>
                  <a:pt x="8688348" y="6153122"/>
                </a:cubicBezTo>
                <a:cubicBezTo>
                  <a:pt x="8688347" y="6140206"/>
                  <a:pt x="8698839" y="6129713"/>
                  <a:pt x="8711757" y="6129714"/>
                </a:cubicBezTo>
                <a:cubicBezTo>
                  <a:pt x="8724673" y="6129715"/>
                  <a:pt x="8735165" y="6140206"/>
                  <a:pt x="8735165" y="6153122"/>
                </a:cubicBezTo>
                <a:cubicBezTo>
                  <a:pt x="8735165" y="6159580"/>
                  <a:pt x="8732541" y="6165432"/>
                  <a:pt x="8728305" y="6169670"/>
                </a:cubicBezTo>
                <a:close/>
                <a:moveTo>
                  <a:pt x="10110426" y="3791349"/>
                </a:moveTo>
                <a:cubicBezTo>
                  <a:pt x="10110427" y="3795028"/>
                  <a:pt x="10107417" y="3798038"/>
                  <a:pt x="10103739" y="3798037"/>
                </a:cubicBezTo>
                <a:cubicBezTo>
                  <a:pt x="10100059" y="3798037"/>
                  <a:pt x="10097051" y="3795028"/>
                  <a:pt x="10097051" y="3791349"/>
                </a:cubicBezTo>
                <a:cubicBezTo>
                  <a:pt x="10097051" y="3787671"/>
                  <a:pt x="10100059" y="3784661"/>
                  <a:pt x="10103739" y="3784661"/>
                </a:cubicBezTo>
                <a:cubicBezTo>
                  <a:pt x="10107417" y="3784661"/>
                  <a:pt x="10110428" y="3787672"/>
                  <a:pt x="10110426" y="3791349"/>
                </a:cubicBezTo>
                <a:close/>
                <a:moveTo>
                  <a:pt x="8345635" y="6855744"/>
                </a:moveTo>
                <a:cubicBezTo>
                  <a:pt x="8335230" y="6880350"/>
                  <a:pt x="8310869" y="6897609"/>
                  <a:pt x="8282467" y="6897609"/>
                </a:cubicBezTo>
                <a:cubicBezTo>
                  <a:pt x="8282172" y="6897608"/>
                  <a:pt x="8281923" y="6897609"/>
                  <a:pt x="8281630" y="6897608"/>
                </a:cubicBezTo>
                <a:cubicBezTo>
                  <a:pt x="8244007" y="6897357"/>
                  <a:pt x="8213658" y="6866675"/>
                  <a:pt x="8213910" y="6829054"/>
                </a:cubicBezTo>
                <a:cubicBezTo>
                  <a:pt x="8213909" y="6791181"/>
                  <a:pt x="8244593" y="6760499"/>
                  <a:pt x="8282465" y="6760500"/>
                </a:cubicBezTo>
                <a:cubicBezTo>
                  <a:pt x="8320337" y="6760501"/>
                  <a:pt x="8351021" y="6791183"/>
                  <a:pt x="8351020" y="6829055"/>
                </a:cubicBezTo>
                <a:cubicBezTo>
                  <a:pt x="8351021" y="6838523"/>
                  <a:pt x="8349102" y="6847542"/>
                  <a:pt x="8345635" y="6855744"/>
                </a:cubicBezTo>
                <a:close/>
                <a:moveTo>
                  <a:pt x="8088835" y="7332529"/>
                </a:moveTo>
                <a:cubicBezTo>
                  <a:pt x="8077514" y="7358876"/>
                  <a:pt x="8051272" y="7377264"/>
                  <a:pt x="8020799" y="7377075"/>
                </a:cubicBezTo>
                <a:cubicBezTo>
                  <a:pt x="7980336" y="7376825"/>
                  <a:pt x="7947647" y="7343969"/>
                  <a:pt x="7947647" y="7303504"/>
                </a:cubicBezTo>
                <a:cubicBezTo>
                  <a:pt x="7947647" y="7303380"/>
                  <a:pt x="7947646" y="7303213"/>
                  <a:pt x="7947647" y="7303087"/>
                </a:cubicBezTo>
                <a:cubicBezTo>
                  <a:pt x="7947898" y="7262455"/>
                  <a:pt x="7981005" y="7229726"/>
                  <a:pt x="8021637" y="7229935"/>
                </a:cubicBezTo>
                <a:cubicBezTo>
                  <a:pt x="8062266" y="7230185"/>
                  <a:pt x="8094998" y="7263292"/>
                  <a:pt x="8094788" y="7303923"/>
                </a:cubicBezTo>
                <a:cubicBezTo>
                  <a:pt x="8094725" y="7314080"/>
                  <a:pt x="8092609" y="7323747"/>
                  <a:pt x="8088835" y="7332529"/>
                </a:cubicBezTo>
                <a:close/>
                <a:moveTo>
                  <a:pt x="8917565" y="5999472"/>
                </a:moveTo>
                <a:cubicBezTo>
                  <a:pt x="8911968" y="6005070"/>
                  <a:pt x="8904234" y="6008533"/>
                  <a:pt x="8895693" y="6008532"/>
                </a:cubicBezTo>
                <a:cubicBezTo>
                  <a:pt x="8878608" y="6008531"/>
                  <a:pt x="8864757" y="5994683"/>
                  <a:pt x="8864758" y="5977599"/>
                </a:cubicBezTo>
                <a:cubicBezTo>
                  <a:pt x="8864757" y="5960515"/>
                  <a:pt x="8878608" y="5946666"/>
                  <a:pt x="8895692" y="5946666"/>
                </a:cubicBezTo>
                <a:cubicBezTo>
                  <a:pt x="8912775" y="5946665"/>
                  <a:pt x="8926625" y="5960515"/>
                  <a:pt x="8926625" y="5977599"/>
                </a:cubicBezTo>
                <a:cubicBezTo>
                  <a:pt x="8926626" y="5986141"/>
                  <a:pt x="8923163" y="5993874"/>
                  <a:pt x="8917565" y="5999472"/>
                </a:cubicBezTo>
                <a:close/>
                <a:moveTo>
                  <a:pt x="10053870" y="4038687"/>
                </a:moveTo>
                <a:cubicBezTo>
                  <a:pt x="10052658" y="4044790"/>
                  <a:pt x="10046723" y="4048803"/>
                  <a:pt x="10040619" y="4047591"/>
                </a:cubicBezTo>
                <a:cubicBezTo>
                  <a:pt x="10039199" y="4047883"/>
                  <a:pt x="10037736" y="4047883"/>
                  <a:pt x="10036315" y="4047591"/>
                </a:cubicBezTo>
                <a:cubicBezTo>
                  <a:pt x="10030169" y="4046379"/>
                  <a:pt x="10026198" y="4040484"/>
                  <a:pt x="10027367" y="4034340"/>
                </a:cubicBezTo>
                <a:cubicBezTo>
                  <a:pt x="10028580" y="4028237"/>
                  <a:pt x="10034517" y="4024224"/>
                  <a:pt x="10040618" y="4025435"/>
                </a:cubicBezTo>
                <a:cubicBezTo>
                  <a:pt x="10042041" y="4025144"/>
                  <a:pt x="10043504" y="4025144"/>
                  <a:pt x="10044924" y="4025435"/>
                </a:cubicBezTo>
                <a:cubicBezTo>
                  <a:pt x="10051070" y="4026648"/>
                  <a:pt x="10055041" y="4032543"/>
                  <a:pt x="10053870" y="4038687"/>
                </a:cubicBezTo>
                <a:close/>
                <a:moveTo>
                  <a:pt x="7749636" y="8093169"/>
                </a:moveTo>
                <a:cubicBezTo>
                  <a:pt x="7739359" y="8117476"/>
                  <a:pt x="7715298" y="8134523"/>
                  <a:pt x="7687240" y="8134523"/>
                </a:cubicBezTo>
                <a:cubicBezTo>
                  <a:pt x="7686947" y="8134523"/>
                  <a:pt x="7686695" y="8134523"/>
                  <a:pt x="7686403" y="8134523"/>
                </a:cubicBezTo>
                <a:cubicBezTo>
                  <a:pt x="7649242" y="8134272"/>
                  <a:pt x="7619270" y="8103966"/>
                  <a:pt x="7619522" y="8066805"/>
                </a:cubicBezTo>
                <a:cubicBezTo>
                  <a:pt x="7619522" y="8029392"/>
                  <a:pt x="7649827" y="7999087"/>
                  <a:pt x="7687240" y="7999087"/>
                </a:cubicBezTo>
                <a:cubicBezTo>
                  <a:pt x="7724652" y="7999087"/>
                  <a:pt x="7754957" y="8029392"/>
                  <a:pt x="7754956" y="8066805"/>
                </a:cubicBezTo>
                <a:cubicBezTo>
                  <a:pt x="7754956" y="8076158"/>
                  <a:pt x="7753062" y="8085067"/>
                  <a:pt x="7749636" y="8093169"/>
                </a:cubicBezTo>
                <a:close/>
                <a:moveTo>
                  <a:pt x="8548541" y="6711099"/>
                </a:moveTo>
                <a:cubicBezTo>
                  <a:pt x="8545451" y="6718399"/>
                  <a:pt x="8540980" y="6724975"/>
                  <a:pt x="8535456" y="6730497"/>
                </a:cubicBezTo>
                <a:cubicBezTo>
                  <a:pt x="8524411" y="6741543"/>
                  <a:pt x="8509153" y="6748377"/>
                  <a:pt x="8492308" y="6748377"/>
                </a:cubicBezTo>
                <a:cubicBezTo>
                  <a:pt x="8458616" y="6748377"/>
                  <a:pt x="8431278" y="6721040"/>
                  <a:pt x="8431277" y="6687348"/>
                </a:cubicBezTo>
                <a:cubicBezTo>
                  <a:pt x="8431277" y="6653656"/>
                  <a:pt x="8458616" y="6626318"/>
                  <a:pt x="8492308" y="6626318"/>
                </a:cubicBezTo>
                <a:cubicBezTo>
                  <a:pt x="8525998" y="6626318"/>
                  <a:pt x="8553338" y="6653657"/>
                  <a:pt x="8553338" y="6687349"/>
                </a:cubicBezTo>
                <a:cubicBezTo>
                  <a:pt x="8553338" y="6695771"/>
                  <a:pt x="8551630" y="6703797"/>
                  <a:pt x="8548541" y="6711099"/>
                </a:cubicBezTo>
                <a:close/>
                <a:moveTo>
                  <a:pt x="9086583" y="5810467"/>
                </a:moveTo>
                <a:cubicBezTo>
                  <a:pt x="9082271" y="5814929"/>
                  <a:pt x="9076263" y="5817751"/>
                  <a:pt x="9069575" y="5817876"/>
                </a:cubicBezTo>
                <a:cubicBezTo>
                  <a:pt x="9069449" y="5817876"/>
                  <a:pt x="9069283" y="5817876"/>
                  <a:pt x="9069158" y="5817876"/>
                </a:cubicBezTo>
                <a:cubicBezTo>
                  <a:pt x="9055781" y="5817876"/>
                  <a:pt x="9044912" y="5807009"/>
                  <a:pt x="9044912" y="5793633"/>
                </a:cubicBezTo>
                <a:cubicBezTo>
                  <a:pt x="9044912" y="5780424"/>
                  <a:pt x="9055531" y="5769638"/>
                  <a:pt x="9068739" y="5769388"/>
                </a:cubicBezTo>
                <a:cubicBezTo>
                  <a:pt x="9082116" y="5769179"/>
                  <a:pt x="9093150" y="5779837"/>
                  <a:pt x="9093401" y="5793214"/>
                </a:cubicBezTo>
                <a:cubicBezTo>
                  <a:pt x="9093506" y="5799902"/>
                  <a:pt x="9090894" y="5806005"/>
                  <a:pt x="9086583" y="5810467"/>
                </a:cubicBezTo>
                <a:close/>
                <a:moveTo>
                  <a:pt x="8034610" y="7667250"/>
                </a:moveTo>
                <a:cubicBezTo>
                  <a:pt x="8024307" y="7691183"/>
                  <a:pt x="8000450" y="7707884"/>
                  <a:pt x="7972736" y="7707729"/>
                </a:cubicBezTo>
                <a:cubicBezTo>
                  <a:pt x="7972443" y="7707728"/>
                  <a:pt x="7972150" y="7707729"/>
                  <a:pt x="7971899" y="7707728"/>
                </a:cubicBezTo>
                <a:cubicBezTo>
                  <a:pt x="7934947" y="7707018"/>
                  <a:pt x="7905561" y="7676503"/>
                  <a:pt x="7906272" y="7639591"/>
                </a:cubicBezTo>
                <a:cubicBezTo>
                  <a:pt x="7906941" y="7602974"/>
                  <a:pt x="7936954" y="7573755"/>
                  <a:pt x="7973530" y="7573964"/>
                </a:cubicBezTo>
                <a:cubicBezTo>
                  <a:pt x="8010482" y="7574173"/>
                  <a:pt x="8040244" y="7604311"/>
                  <a:pt x="8040036" y="7641263"/>
                </a:cubicBezTo>
                <a:cubicBezTo>
                  <a:pt x="8039973" y="7650491"/>
                  <a:pt x="8038045" y="7659272"/>
                  <a:pt x="8034610" y="7667250"/>
                </a:cubicBezTo>
                <a:close/>
                <a:moveTo>
                  <a:pt x="9990582" y="4284310"/>
                </a:moveTo>
                <a:cubicBezTo>
                  <a:pt x="9987280" y="4295848"/>
                  <a:pt x="9975242" y="4302537"/>
                  <a:pt x="9963704" y="4299234"/>
                </a:cubicBezTo>
                <a:cubicBezTo>
                  <a:pt x="9959815" y="4300362"/>
                  <a:pt x="9955678" y="4300362"/>
                  <a:pt x="9951749" y="4299233"/>
                </a:cubicBezTo>
                <a:cubicBezTo>
                  <a:pt x="9940211" y="4295931"/>
                  <a:pt x="9933523" y="4283893"/>
                  <a:pt x="9936826" y="4272355"/>
                </a:cubicBezTo>
                <a:cubicBezTo>
                  <a:pt x="9940129" y="4260819"/>
                  <a:pt x="9952167" y="4254130"/>
                  <a:pt x="9963705" y="4257433"/>
                </a:cubicBezTo>
                <a:cubicBezTo>
                  <a:pt x="9967591" y="4256304"/>
                  <a:pt x="9971729" y="4256304"/>
                  <a:pt x="9975659" y="4257432"/>
                </a:cubicBezTo>
                <a:cubicBezTo>
                  <a:pt x="9987196" y="4260735"/>
                  <a:pt x="9993884" y="4272773"/>
                  <a:pt x="9990582" y="4284310"/>
                </a:cubicBezTo>
                <a:close/>
                <a:moveTo>
                  <a:pt x="8312758" y="7212374"/>
                </a:moveTo>
                <a:cubicBezTo>
                  <a:pt x="8301182" y="7239320"/>
                  <a:pt x="8274344" y="7258130"/>
                  <a:pt x="8243183" y="7257942"/>
                </a:cubicBezTo>
                <a:cubicBezTo>
                  <a:pt x="8201883" y="7257482"/>
                  <a:pt x="8168567" y="7224000"/>
                  <a:pt x="8168357" y="7182700"/>
                </a:cubicBezTo>
                <a:cubicBezTo>
                  <a:pt x="8168358" y="7182576"/>
                  <a:pt x="8168358" y="7182407"/>
                  <a:pt x="8168358" y="7182282"/>
                </a:cubicBezTo>
                <a:cubicBezTo>
                  <a:pt x="8168609" y="7140731"/>
                  <a:pt x="8202468" y="7107248"/>
                  <a:pt x="8244018" y="7107458"/>
                </a:cubicBezTo>
                <a:cubicBezTo>
                  <a:pt x="8285569" y="7107708"/>
                  <a:pt x="8319051" y="7141567"/>
                  <a:pt x="8318843" y="7183118"/>
                </a:cubicBezTo>
                <a:cubicBezTo>
                  <a:pt x="8318780" y="7193505"/>
                  <a:pt x="8316617" y="7203392"/>
                  <a:pt x="8312758" y="7212374"/>
                </a:cubicBezTo>
                <a:close/>
                <a:moveTo>
                  <a:pt x="9243243" y="5610734"/>
                </a:moveTo>
                <a:cubicBezTo>
                  <a:pt x="9240522" y="5613457"/>
                  <a:pt x="9236759" y="5615139"/>
                  <a:pt x="9232601" y="5615140"/>
                </a:cubicBezTo>
                <a:cubicBezTo>
                  <a:pt x="9224282" y="5615140"/>
                  <a:pt x="9217552" y="5608409"/>
                  <a:pt x="9217552" y="5600090"/>
                </a:cubicBezTo>
                <a:cubicBezTo>
                  <a:pt x="9217551" y="5591773"/>
                  <a:pt x="9224282" y="5585043"/>
                  <a:pt x="9232601" y="5585043"/>
                </a:cubicBezTo>
                <a:cubicBezTo>
                  <a:pt x="9240919" y="5585042"/>
                  <a:pt x="9247649" y="5591773"/>
                  <a:pt x="9247649" y="5600091"/>
                </a:cubicBezTo>
                <a:cubicBezTo>
                  <a:pt x="9247647" y="5604249"/>
                  <a:pt x="9245965" y="5608012"/>
                  <a:pt x="9243243" y="5610734"/>
                </a:cubicBezTo>
                <a:close/>
                <a:moveTo>
                  <a:pt x="9896875" y="4536891"/>
                </a:moveTo>
                <a:cubicBezTo>
                  <a:pt x="9890823" y="4542790"/>
                  <a:pt x="9882526" y="4546385"/>
                  <a:pt x="9873414" y="4546280"/>
                </a:cubicBezTo>
                <a:cubicBezTo>
                  <a:pt x="9855397" y="4546280"/>
                  <a:pt x="9840809" y="4531691"/>
                  <a:pt x="9840809" y="4513675"/>
                </a:cubicBezTo>
                <a:cubicBezTo>
                  <a:pt x="9840808" y="4513382"/>
                  <a:pt x="9840809" y="4513132"/>
                  <a:pt x="9840809" y="4512839"/>
                </a:cubicBezTo>
                <a:cubicBezTo>
                  <a:pt x="9841018" y="4494614"/>
                  <a:pt x="9856026" y="4480026"/>
                  <a:pt x="9874248" y="4480234"/>
                </a:cubicBezTo>
                <a:cubicBezTo>
                  <a:pt x="9892474" y="4480485"/>
                  <a:pt x="9907063" y="4495450"/>
                  <a:pt x="9906855" y="4513675"/>
                </a:cubicBezTo>
                <a:cubicBezTo>
                  <a:pt x="9906729" y="4522788"/>
                  <a:pt x="9902924" y="4530991"/>
                  <a:pt x="9896875" y="4536891"/>
                </a:cubicBezTo>
                <a:close/>
                <a:moveTo>
                  <a:pt x="7661835" y="8417797"/>
                </a:moveTo>
                <a:cubicBezTo>
                  <a:pt x="7653741" y="8425745"/>
                  <a:pt x="7642622" y="8430605"/>
                  <a:pt x="7630395" y="8430479"/>
                </a:cubicBezTo>
                <a:cubicBezTo>
                  <a:pt x="7606150" y="8430480"/>
                  <a:pt x="7586503" y="8410832"/>
                  <a:pt x="7586503" y="8386587"/>
                </a:cubicBezTo>
                <a:cubicBezTo>
                  <a:pt x="7586503" y="8386295"/>
                  <a:pt x="7586503" y="8386044"/>
                  <a:pt x="7586503" y="8385752"/>
                </a:cubicBezTo>
                <a:cubicBezTo>
                  <a:pt x="7586712" y="8361297"/>
                  <a:pt x="7606735" y="8341651"/>
                  <a:pt x="7631231" y="8341860"/>
                </a:cubicBezTo>
                <a:cubicBezTo>
                  <a:pt x="7655684" y="8342111"/>
                  <a:pt x="7675331" y="8362134"/>
                  <a:pt x="7675122" y="8386586"/>
                </a:cubicBezTo>
                <a:cubicBezTo>
                  <a:pt x="7674996" y="8398814"/>
                  <a:pt x="7669928" y="8409850"/>
                  <a:pt x="7661835" y="8417797"/>
                </a:cubicBezTo>
                <a:close/>
                <a:moveTo>
                  <a:pt x="9403149" y="5417000"/>
                </a:moveTo>
                <a:cubicBezTo>
                  <a:pt x="9398761" y="5421390"/>
                  <a:pt x="9392699" y="5424106"/>
                  <a:pt x="9386011" y="5424106"/>
                </a:cubicBezTo>
                <a:cubicBezTo>
                  <a:pt x="9372635" y="5424107"/>
                  <a:pt x="9361766" y="5413239"/>
                  <a:pt x="9361767" y="5399863"/>
                </a:cubicBezTo>
                <a:cubicBezTo>
                  <a:pt x="9361766" y="5386485"/>
                  <a:pt x="9372634" y="5375618"/>
                  <a:pt x="9386011" y="5375618"/>
                </a:cubicBezTo>
                <a:cubicBezTo>
                  <a:pt x="9399388" y="5375617"/>
                  <a:pt x="9410256" y="5386485"/>
                  <a:pt x="9410256" y="5399863"/>
                </a:cubicBezTo>
                <a:cubicBezTo>
                  <a:pt x="9410256" y="5406551"/>
                  <a:pt x="9407539" y="5412612"/>
                  <a:pt x="9403149" y="5417000"/>
                </a:cubicBezTo>
                <a:close/>
                <a:moveTo>
                  <a:pt x="8750441" y="6557269"/>
                </a:moveTo>
                <a:cubicBezTo>
                  <a:pt x="8747351" y="6564570"/>
                  <a:pt x="8742880" y="6571145"/>
                  <a:pt x="8737358" y="6576668"/>
                </a:cubicBezTo>
                <a:cubicBezTo>
                  <a:pt x="8726311" y="6587713"/>
                  <a:pt x="8711054" y="6594549"/>
                  <a:pt x="8694209" y="6594549"/>
                </a:cubicBezTo>
                <a:cubicBezTo>
                  <a:pt x="8660683" y="6594548"/>
                  <a:pt x="8633388" y="6567462"/>
                  <a:pt x="8633179" y="6533938"/>
                </a:cubicBezTo>
                <a:cubicBezTo>
                  <a:pt x="8633179" y="6533812"/>
                  <a:pt x="8633179" y="6533645"/>
                  <a:pt x="8633178" y="6533519"/>
                </a:cubicBezTo>
                <a:cubicBezTo>
                  <a:pt x="8633178" y="6499827"/>
                  <a:pt x="8660517" y="6472489"/>
                  <a:pt x="8694209" y="6472489"/>
                </a:cubicBezTo>
                <a:cubicBezTo>
                  <a:pt x="8727899" y="6472490"/>
                  <a:pt x="8755239" y="6499827"/>
                  <a:pt x="8755238" y="6533519"/>
                </a:cubicBezTo>
                <a:cubicBezTo>
                  <a:pt x="8755239" y="6541942"/>
                  <a:pt x="8753530" y="6549967"/>
                  <a:pt x="8750441" y="6557269"/>
                </a:cubicBezTo>
                <a:close/>
                <a:moveTo>
                  <a:pt x="9540693" y="5203183"/>
                </a:moveTo>
                <a:cubicBezTo>
                  <a:pt x="9536684" y="5207044"/>
                  <a:pt x="9531209" y="5209374"/>
                  <a:pt x="9525210" y="5209249"/>
                </a:cubicBezTo>
                <a:cubicBezTo>
                  <a:pt x="9513380" y="5209040"/>
                  <a:pt x="9503891" y="5199342"/>
                  <a:pt x="9503891" y="5187512"/>
                </a:cubicBezTo>
                <a:cubicBezTo>
                  <a:pt x="9503890" y="5187387"/>
                  <a:pt x="9503891" y="5187220"/>
                  <a:pt x="9503892" y="5187095"/>
                </a:cubicBezTo>
                <a:cubicBezTo>
                  <a:pt x="9504142" y="5175097"/>
                  <a:pt x="9514049" y="5165567"/>
                  <a:pt x="9526046" y="5165776"/>
                </a:cubicBezTo>
                <a:cubicBezTo>
                  <a:pt x="9538041" y="5166027"/>
                  <a:pt x="9547573" y="5175934"/>
                  <a:pt x="9547365" y="5187931"/>
                </a:cubicBezTo>
                <a:cubicBezTo>
                  <a:pt x="9547239" y="5193929"/>
                  <a:pt x="9544699" y="5199321"/>
                  <a:pt x="9540693" y="5203183"/>
                </a:cubicBezTo>
                <a:close/>
                <a:moveTo>
                  <a:pt x="9796176" y="4770847"/>
                </a:moveTo>
                <a:cubicBezTo>
                  <a:pt x="9789519" y="4777504"/>
                  <a:pt x="9780322" y="4781622"/>
                  <a:pt x="9770165" y="4781622"/>
                </a:cubicBezTo>
                <a:cubicBezTo>
                  <a:pt x="9769872" y="4781621"/>
                  <a:pt x="9769621" y="4781621"/>
                  <a:pt x="9769328" y="4781621"/>
                </a:cubicBezTo>
                <a:cubicBezTo>
                  <a:pt x="9749222" y="4781370"/>
                  <a:pt x="9733129" y="4764901"/>
                  <a:pt x="9733379" y="4744837"/>
                </a:cubicBezTo>
                <a:cubicBezTo>
                  <a:pt x="9733380" y="4724522"/>
                  <a:pt x="9749849" y="4708051"/>
                  <a:pt x="9770164" y="4708051"/>
                </a:cubicBezTo>
                <a:cubicBezTo>
                  <a:pt x="9790479" y="4708051"/>
                  <a:pt x="9806950" y="4724521"/>
                  <a:pt x="9806950" y="4744836"/>
                </a:cubicBezTo>
                <a:cubicBezTo>
                  <a:pt x="9806951" y="4754994"/>
                  <a:pt x="9802834" y="4764191"/>
                  <a:pt x="9796176" y="4770847"/>
                </a:cubicBezTo>
                <a:close/>
                <a:moveTo>
                  <a:pt x="9701966" y="4990295"/>
                </a:moveTo>
                <a:cubicBezTo>
                  <a:pt x="9699292" y="4996477"/>
                  <a:pt x="9695453" y="5002033"/>
                  <a:pt x="9690727" y="5006686"/>
                </a:cubicBezTo>
                <a:cubicBezTo>
                  <a:pt x="9681274" y="5015991"/>
                  <a:pt x="9668274" y="5021687"/>
                  <a:pt x="9653958" y="5021561"/>
                </a:cubicBezTo>
                <a:cubicBezTo>
                  <a:pt x="9625490" y="5021353"/>
                  <a:pt x="9602542" y="4998195"/>
                  <a:pt x="9602542" y="4969728"/>
                </a:cubicBezTo>
                <a:cubicBezTo>
                  <a:pt x="9602541" y="4969602"/>
                  <a:pt x="9602541" y="4969434"/>
                  <a:pt x="9602541" y="4969309"/>
                </a:cubicBezTo>
                <a:cubicBezTo>
                  <a:pt x="9602792" y="4940675"/>
                  <a:pt x="9626159" y="4917685"/>
                  <a:pt x="9654793" y="4917894"/>
                </a:cubicBezTo>
                <a:cubicBezTo>
                  <a:pt x="9683427" y="4918144"/>
                  <a:pt x="9706418" y="4941512"/>
                  <a:pt x="9706209" y="4970146"/>
                </a:cubicBezTo>
                <a:cubicBezTo>
                  <a:pt x="9706147" y="4977305"/>
                  <a:pt x="9704639" y="4984113"/>
                  <a:pt x="9701966" y="4990295"/>
                </a:cubicBezTo>
                <a:close/>
                <a:moveTo>
                  <a:pt x="10402207" y="3792607"/>
                </a:moveTo>
                <a:cubicBezTo>
                  <a:pt x="10401955" y="3797915"/>
                  <a:pt x="10397483" y="3802012"/>
                  <a:pt x="10392175" y="3801803"/>
                </a:cubicBezTo>
                <a:cubicBezTo>
                  <a:pt x="10387117" y="3801803"/>
                  <a:pt x="10382980" y="3797706"/>
                  <a:pt x="10382978" y="3792606"/>
                </a:cubicBezTo>
                <a:cubicBezTo>
                  <a:pt x="10382978" y="3792313"/>
                  <a:pt x="10382979" y="3792063"/>
                  <a:pt x="10382979" y="3791771"/>
                </a:cubicBezTo>
                <a:cubicBezTo>
                  <a:pt x="10383188" y="3786504"/>
                  <a:pt x="10387702" y="3782365"/>
                  <a:pt x="10393011" y="3782574"/>
                </a:cubicBezTo>
                <a:cubicBezTo>
                  <a:pt x="10398320" y="3782825"/>
                  <a:pt x="10402417" y="3787298"/>
                  <a:pt x="10402207" y="3792607"/>
                </a:cubicBezTo>
                <a:close/>
                <a:moveTo>
                  <a:pt x="7976478" y="7995735"/>
                </a:moveTo>
                <a:cubicBezTo>
                  <a:pt x="7973496" y="8002787"/>
                  <a:pt x="7969180" y="8009137"/>
                  <a:pt x="7963847" y="8014470"/>
                </a:cubicBezTo>
                <a:cubicBezTo>
                  <a:pt x="7953182" y="8025135"/>
                  <a:pt x="7938447" y="8031732"/>
                  <a:pt x="7922171" y="8031732"/>
                </a:cubicBezTo>
                <a:cubicBezTo>
                  <a:pt x="7889619" y="8031732"/>
                  <a:pt x="7863231" y="8005345"/>
                  <a:pt x="7863231" y="7972793"/>
                </a:cubicBezTo>
                <a:cubicBezTo>
                  <a:pt x="7863231" y="7940242"/>
                  <a:pt x="7889619" y="7913853"/>
                  <a:pt x="7922171" y="7913852"/>
                </a:cubicBezTo>
                <a:cubicBezTo>
                  <a:pt x="7954722" y="7913853"/>
                  <a:pt x="7981110" y="7940241"/>
                  <a:pt x="7981110" y="7972793"/>
                </a:cubicBezTo>
                <a:cubicBezTo>
                  <a:pt x="7981110" y="7980931"/>
                  <a:pt x="7979460" y="7988684"/>
                  <a:pt x="7976478" y="7995735"/>
                </a:cubicBezTo>
                <a:close/>
                <a:moveTo>
                  <a:pt x="8518995" y="7075827"/>
                </a:moveTo>
                <a:cubicBezTo>
                  <a:pt x="8509158" y="7099081"/>
                  <a:pt x="8486130" y="7115400"/>
                  <a:pt x="8459295" y="7115400"/>
                </a:cubicBezTo>
                <a:cubicBezTo>
                  <a:pt x="8423512" y="7115400"/>
                  <a:pt x="8394503" y="7086389"/>
                  <a:pt x="8394503" y="7050608"/>
                </a:cubicBezTo>
                <a:cubicBezTo>
                  <a:pt x="8394502" y="7014825"/>
                  <a:pt x="8423512" y="6985816"/>
                  <a:pt x="8459294" y="6985816"/>
                </a:cubicBezTo>
                <a:cubicBezTo>
                  <a:pt x="8495076" y="6985816"/>
                  <a:pt x="8524086" y="7014825"/>
                  <a:pt x="8524086" y="7050607"/>
                </a:cubicBezTo>
                <a:cubicBezTo>
                  <a:pt x="8524086" y="7059553"/>
                  <a:pt x="8522273" y="7068075"/>
                  <a:pt x="8518995" y="7075827"/>
                </a:cubicBezTo>
                <a:close/>
                <a:moveTo>
                  <a:pt x="7579820" y="8702608"/>
                </a:moveTo>
                <a:cubicBezTo>
                  <a:pt x="7579820" y="8705619"/>
                  <a:pt x="7577395" y="8708043"/>
                  <a:pt x="7574385" y="8708043"/>
                </a:cubicBezTo>
                <a:cubicBezTo>
                  <a:pt x="7571167" y="8708043"/>
                  <a:pt x="7568534" y="8705410"/>
                  <a:pt x="7568533" y="8702191"/>
                </a:cubicBezTo>
                <a:cubicBezTo>
                  <a:pt x="7568534" y="8702064"/>
                  <a:pt x="7568534" y="8701898"/>
                  <a:pt x="7568534" y="8701773"/>
                </a:cubicBezTo>
                <a:cubicBezTo>
                  <a:pt x="7568785" y="8698762"/>
                  <a:pt x="7571376" y="8696506"/>
                  <a:pt x="7574385" y="8696757"/>
                </a:cubicBezTo>
                <a:cubicBezTo>
                  <a:pt x="7577396" y="8696757"/>
                  <a:pt x="7579819" y="8699181"/>
                  <a:pt x="7579820" y="8702191"/>
                </a:cubicBezTo>
                <a:cubicBezTo>
                  <a:pt x="7579820" y="8702316"/>
                  <a:pt x="7579820" y="8702482"/>
                  <a:pt x="7579820" y="8702608"/>
                </a:cubicBezTo>
                <a:close/>
                <a:moveTo>
                  <a:pt x="8255177" y="7551824"/>
                </a:moveTo>
                <a:cubicBezTo>
                  <a:pt x="8252130" y="7559025"/>
                  <a:pt x="8247721" y="7565511"/>
                  <a:pt x="8242274" y="7570958"/>
                </a:cubicBezTo>
                <a:cubicBezTo>
                  <a:pt x="8231380" y="7581852"/>
                  <a:pt x="8216331" y="7588593"/>
                  <a:pt x="8199715" y="7588593"/>
                </a:cubicBezTo>
                <a:cubicBezTo>
                  <a:pt x="8199590" y="7588593"/>
                  <a:pt x="8199423" y="7588593"/>
                  <a:pt x="8199297" y="7588593"/>
                </a:cubicBezTo>
                <a:cubicBezTo>
                  <a:pt x="8166275" y="7588593"/>
                  <a:pt x="8139521" y="7561841"/>
                  <a:pt x="8139521" y="7528818"/>
                </a:cubicBezTo>
                <a:cubicBezTo>
                  <a:pt x="8139521" y="7528692"/>
                  <a:pt x="8139521" y="7528525"/>
                  <a:pt x="8139521" y="7528400"/>
                </a:cubicBezTo>
                <a:cubicBezTo>
                  <a:pt x="8139521" y="7495167"/>
                  <a:pt x="8166483" y="7468205"/>
                  <a:pt x="8199715" y="7468205"/>
                </a:cubicBezTo>
                <a:cubicBezTo>
                  <a:pt x="8232947" y="7468205"/>
                  <a:pt x="8259909" y="7495167"/>
                  <a:pt x="8259909" y="7528400"/>
                </a:cubicBezTo>
                <a:cubicBezTo>
                  <a:pt x="8259909" y="7536708"/>
                  <a:pt x="8258223" y="7544623"/>
                  <a:pt x="8255177" y="7551824"/>
                </a:cubicBezTo>
                <a:close/>
                <a:moveTo>
                  <a:pt x="8921263" y="6405435"/>
                </a:moveTo>
                <a:cubicBezTo>
                  <a:pt x="8912640" y="6413904"/>
                  <a:pt x="8900790" y="6419087"/>
                  <a:pt x="8887747" y="6418983"/>
                </a:cubicBezTo>
                <a:cubicBezTo>
                  <a:pt x="8861873" y="6418984"/>
                  <a:pt x="8840930" y="6398041"/>
                  <a:pt x="8840930" y="6372165"/>
                </a:cubicBezTo>
                <a:cubicBezTo>
                  <a:pt x="8840930" y="6371873"/>
                  <a:pt x="8840931" y="6371623"/>
                  <a:pt x="8840930" y="6371329"/>
                </a:cubicBezTo>
                <a:cubicBezTo>
                  <a:pt x="8841140" y="6345246"/>
                  <a:pt x="8862500" y="6324304"/>
                  <a:pt x="8888585" y="6324512"/>
                </a:cubicBezTo>
                <a:cubicBezTo>
                  <a:pt x="8914667" y="6324763"/>
                  <a:pt x="8935610" y="6346082"/>
                  <a:pt x="8935402" y="6372166"/>
                </a:cubicBezTo>
                <a:cubicBezTo>
                  <a:pt x="8935276" y="6385207"/>
                  <a:pt x="8929884" y="6396965"/>
                  <a:pt x="8921263" y="6405435"/>
                </a:cubicBezTo>
                <a:close/>
                <a:moveTo>
                  <a:pt x="10341177" y="4038399"/>
                </a:moveTo>
                <a:cubicBezTo>
                  <a:pt x="10341177" y="4042997"/>
                  <a:pt x="10337415" y="4046759"/>
                  <a:pt x="10332818" y="4046760"/>
                </a:cubicBezTo>
                <a:cubicBezTo>
                  <a:pt x="10328220" y="4046760"/>
                  <a:pt x="10324458" y="4042998"/>
                  <a:pt x="10324458" y="4038400"/>
                </a:cubicBezTo>
                <a:cubicBezTo>
                  <a:pt x="10324457" y="4033800"/>
                  <a:pt x="10328220" y="4030039"/>
                  <a:pt x="10332817" y="4030038"/>
                </a:cubicBezTo>
                <a:cubicBezTo>
                  <a:pt x="10337416" y="4030039"/>
                  <a:pt x="10341178" y="4033800"/>
                  <a:pt x="10341177" y="4038399"/>
                </a:cubicBezTo>
                <a:close/>
                <a:moveTo>
                  <a:pt x="9099111" y="6225710"/>
                </a:moveTo>
                <a:cubicBezTo>
                  <a:pt x="9092303" y="6232519"/>
                  <a:pt x="9082897" y="6236731"/>
                  <a:pt x="9072510" y="6236730"/>
                </a:cubicBezTo>
                <a:cubicBezTo>
                  <a:pt x="9051734" y="6236730"/>
                  <a:pt x="9034888" y="6219884"/>
                  <a:pt x="9034889" y="6199110"/>
                </a:cubicBezTo>
                <a:cubicBezTo>
                  <a:pt x="9034888" y="6178334"/>
                  <a:pt x="9051734" y="6161488"/>
                  <a:pt x="9072509" y="6161488"/>
                </a:cubicBezTo>
                <a:cubicBezTo>
                  <a:pt x="9093285" y="6161488"/>
                  <a:pt x="9110131" y="6178334"/>
                  <a:pt x="9110131" y="6199109"/>
                </a:cubicBezTo>
                <a:cubicBezTo>
                  <a:pt x="9110130" y="6209497"/>
                  <a:pt x="9105919" y="6218902"/>
                  <a:pt x="9099111" y="6225710"/>
                </a:cubicBezTo>
                <a:close/>
                <a:moveTo>
                  <a:pt x="7899009" y="8327157"/>
                </a:moveTo>
                <a:cubicBezTo>
                  <a:pt x="7891809" y="8335914"/>
                  <a:pt x="7881264" y="8341923"/>
                  <a:pt x="7869080" y="8343114"/>
                </a:cubicBezTo>
                <a:cubicBezTo>
                  <a:pt x="7866237" y="8343407"/>
                  <a:pt x="7863352" y="8343408"/>
                  <a:pt x="7860468" y="8343114"/>
                </a:cubicBezTo>
                <a:cubicBezTo>
                  <a:pt x="7836141" y="8340731"/>
                  <a:pt x="7818292" y="8319079"/>
                  <a:pt x="7820673" y="8294709"/>
                </a:cubicBezTo>
                <a:cubicBezTo>
                  <a:pt x="7823056" y="8270380"/>
                  <a:pt x="7844710" y="8252530"/>
                  <a:pt x="7869080" y="8254914"/>
                </a:cubicBezTo>
                <a:cubicBezTo>
                  <a:pt x="7890147" y="8256961"/>
                  <a:pt x="7906826" y="8273641"/>
                  <a:pt x="7908874" y="8294708"/>
                </a:cubicBezTo>
                <a:cubicBezTo>
                  <a:pt x="7910066" y="8306893"/>
                  <a:pt x="7906209" y="8318400"/>
                  <a:pt x="7899009" y="8327157"/>
                </a:cubicBezTo>
                <a:close/>
                <a:moveTo>
                  <a:pt x="10265935" y="4281265"/>
                </a:moveTo>
                <a:cubicBezTo>
                  <a:pt x="10265686" y="4284275"/>
                  <a:pt x="10263092" y="4286531"/>
                  <a:pt x="10260083" y="4286280"/>
                </a:cubicBezTo>
                <a:cubicBezTo>
                  <a:pt x="10257074" y="4286281"/>
                  <a:pt x="10254648" y="4283857"/>
                  <a:pt x="10254649" y="4280846"/>
                </a:cubicBezTo>
                <a:cubicBezTo>
                  <a:pt x="10254648" y="4277753"/>
                  <a:pt x="10257033" y="4275204"/>
                  <a:pt x="10260082" y="4274994"/>
                </a:cubicBezTo>
                <a:cubicBezTo>
                  <a:pt x="10263302" y="4274994"/>
                  <a:pt x="10265935" y="4277628"/>
                  <a:pt x="10265935" y="4280847"/>
                </a:cubicBezTo>
                <a:cubicBezTo>
                  <a:pt x="10265936" y="4280973"/>
                  <a:pt x="10265935" y="4281140"/>
                  <a:pt x="10265935" y="4281265"/>
                </a:cubicBezTo>
                <a:close/>
                <a:moveTo>
                  <a:pt x="8739417" y="6938387"/>
                </a:moveTo>
                <a:cubicBezTo>
                  <a:pt x="8727584" y="6965932"/>
                  <a:pt x="8700153" y="6985166"/>
                  <a:pt x="8668301" y="6984978"/>
                </a:cubicBezTo>
                <a:cubicBezTo>
                  <a:pt x="8625997" y="6984770"/>
                  <a:pt x="8591804" y="6950366"/>
                  <a:pt x="8591804" y="6908064"/>
                </a:cubicBezTo>
                <a:cubicBezTo>
                  <a:pt x="8591804" y="6907938"/>
                  <a:pt x="8591804" y="6907771"/>
                  <a:pt x="8591804" y="6907646"/>
                </a:cubicBezTo>
                <a:cubicBezTo>
                  <a:pt x="8592056" y="6865176"/>
                  <a:pt x="8626666" y="6830940"/>
                  <a:pt x="8669137" y="6831150"/>
                </a:cubicBezTo>
                <a:cubicBezTo>
                  <a:pt x="8711606" y="6831400"/>
                  <a:pt x="8745884" y="6866012"/>
                  <a:pt x="8745633" y="6908481"/>
                </a:cubicBezTo>
                <a:cubicBezTo>
                  <a:pt x="8745570" y="6919100"/>
                  <a:pt x="8743360" y="6929204"/>
                  <a:pt x="8739417" y="6938387"/>
                </a:cubicBezTo>
                <a:close/>
                <a:moveTo>
                  <a:pt x="9274259" y="6043038"/>
                </a:moveTo>
                <a:cubicBezTo>
                  <a:pt x="9267451" y="6049847"/>
                  <a:pt x="9258045" y="6054059"/>
                  <a:pt x="9247658" y="6054058"/>
                </a:cubicBezTo>
                <a:cubicBezTo>
                  <a:pt x="9247532" y="6054058"/>
                  <a:pt x="9247365" y="6054058"/>
                  <a:pt x="9247239" y="6054058"/>
                </a:cubicBezTo>
                <a:cubicBezTo>
                  <a:pt x="9226673" y="6054059"/>
                  <a:pt x="9210036" y="6037421"/>
                  <a:pt x="9210036" y="6016854"/>
                </a:cubicBezTo>
                <a:cubicBezTo>
                  <a:pt x="9210036" y="6016730"/>
                  <a:pt x="9210035" y="6016562"/>
                  <a:pt x="9210035" y="6016437"/>
                </a:cubicBezTo>
                <a:cubicBezTo>
                  <a:pt x="9210036" y="5995662"/>
                  <a:pt x="9226882" y="5978816"/>
                  <a:pt x="9247657" y="5978816"/>
                </a:cubicBezTo>
                <a:cubicBezTo>
                  <a:pt x="9268433" y="5978816"/>
                  <a:pt x="9285278" y="5995661"/>
                  <a:pt x="9285279" y="6016437"/>
                </a:cubicBezTo>
                <a:cubicBezTo>
                  <a:pt x="9285279" y="6026825"/>
                  <a:pt x="9281067" y="6036230"/>
                  <a:pt x="9274259" y="6043038"/>
                </a:cubicBezTo>
                <a:close/>
                <a:moveTo>
                  <a:pt x="8476134" y="7429316"/>
                </a:moveTo>
                <a:cubicBezTo>
                  <a:pt x="8473036" y="7436498"/>
                  <a:pt x="8468582" y="7442955"/>
                  <a:pt x="8463099" y="7448365"/>
                </a:cubicBezTo>
                <a:cubicBezTo>
                  <a:pt x="8452131" y="7459186"/>
                  <a:pt x="8437042" y="7465822"/>
                  <a:pt x="8420424" y="7465697"/>
                </a:cubicBezTo>
                <a:cubicBezTo>
                  <a:pt x="8420299" y="7465696"/>
                  <a:pt x="8420133" y="7465697"/>
                  <a:pt x="8420008" y="7465696"/>
                </a:cubicBezTo>
                <a:cubicBezTo>
                  <a:pt x="8386985" y="7465446"/>
                  <a:pt x="8360399" y="7438527"/>
                  <a:pt x="8360649" y="7405503"/>
                </a:cubicBezTo>
                <a:cubicBezTo>
                  <a:pt x="8360650" y="7405378"/>
                  <a:pt x="8360649" y="7405211"/>
                  <a:pt x="8360649" y="7405086"/>
                </a:cubicBezTo>
                <a:cubicBezTo>
                  <a:pt x="8360901" y="7371853"/>
                  <a:pt x="8388030" y="7345101"/>
                  <a:pt x="8421262" y="7345309"/>
                </a:cubicBezTo>
                <a:cubicBezTo>
                  <a:pt x="8454494" y="7345560"/>
                  <a:pt x="8481246" y="7372690"/>
                  <a:pt x="8481037" y="7405922"/>
                </a:cubicBezTo>
                <a:cubicBezTo>
                  <a:pt x="8480974" y="7414230"/>
                  <a:pt x="8479232" y="7422135"/>
                  <a:pt x="8476134" y="7429316"/>
                </a:cubicBezTo>
                <a:close/>
                <a:moveTo>
                  <a:pt x="8198081" y="7911438"/>
                </a:moveTo>
                <a:cubicBezTo>
                  <a:pt x="8186972" y="7924459"/>
                  <a:pt x="8170900" y="7933247"/>
                  <a:pt x="8152486" y="7934710"/>
                </a:cubicBezTo>
                <a:cubicBezTo>
                  <a:pt x="8148976" y="7935004"/>
                  <a:pt x="8145422" y="7935004"/>
                  <a:pt x="8141910" y="7934711"/>
                </a:cubicBezTo>
                <a:cubicBezTo>
                  <a:pt x="8105084" y="7931785"/>
                  <a:pt x="8077620" y="7899556"/>
                  <a:pt x="8080546" y="7862772"/>
                </a:cubicBezTo>
                <a:cubicBezTo>
                  <a:pt x="8083430" y="7825944"/>
                  <a:pt x="8115660" y="7798438"/>
                  <a:pt x="8152486" y="7801365"/>
                </a:cubicBezTo>
                <a:cubicBezTo>
                  <a:pt x="8185258" y="7803957"/>
                  <a:pt x="8211258" y="7829999"/>
                  <a:pt x="8213892" y="7862771"/>
                </a:cubicBezTo>
                <a:cubicBezTo>
                  <a:pt x="8215334" y="7881163"/>
                  <a:pt x="8209190" y="7898417"/>
                  <a:pt x="8198081" y="7911438"/>
                </a:cubicBezTo>
                <a:close/>
                <a:moveTo>
                  <a:pt x="10180662" y="4519114"/>
                </a:moveTo>
                <a:cubicBezTo>
                  <a:pt x="10180662" y="4522123"/>
                  <a:pt x="10178238" y="4524548"/>
                  <a:pt x="10175227" y="4524548"/>
                </a:cubicBezTo>
                <a:cubicBezTo>
                  <a:pt x="10172218" y="4524548"/>
                  <a:pt x="10169793" y="4522123"/>
                  <a:pt x="10169793" y="4519114"/>
                </a:cubicBezTo>
                <a:cubicBezTo>
                  <a:pt x="10169792" y="4516103"/>
                  <a:pt x="10172218" y="4513680"/>
                  <a:pt x="10175227" y="4513680"/>
                </a:cubicBezTo>
                <a:cubicBezTo>
                  <a:pt x="10178236" y="4513679"/>
                  <a:pt x="10180662" y="4516104"/>
                  <a:pt x="10180662" y="4519114"/>
                </a:cubicBezTo>
                <a:close/>
                <a:moveTo>
                  <a:pt x="9439791" y="5851589"/>
                </a:moveTo>
                <a:cubicBezTo>
                  <a:pt x="9432983" y="5858396"/>
                  <a:pt x="9423577" y="5862608"/>
                  <a:pt x="9413189" y="5862608"/>
                </a:cubicBezTo>
                <a:cubicBezTo>
                  <a:pt x="9413064" y="5862608"/>
                  <a:pt x="9412898" y="5862609"/>
                  <a:pt x="9412772" y="5862608"/>
                </a:cubicBezTo>
                <a:cubicBezTo>
                  <a:pt x="9392207" y="5862609"/>
                  <a:pt x="9375569" y="5845971"/>
                  <a:pt x="9375569" y="5825405"/>
                </a:cubicBezTo>
                <a:cubicBezTo>
                  <a:pt x="9375570" y="5825280"/>
                  <a:pt x="9375569" y="5825112"/>
                  <a:pt x="9375570" y="5824988"/>
                </a:cubicBezTo>
                <a:cubicBezTo>
                  <a:pt x="9375569" y="5804213"/>
                  <a:pt x="9392415" y="5787366"/>
                  <a:pt x="9413189" y="5787366"/>
                </a:cubicBezTo>
                <a:cubicBezTo>
                  <a:pt x="9433966" y="5787366"/>
                  <a:pt x="9450813" y="5804213"/>
                  <a:pt x="9450812" y="5824987"/>
                </a:cubicBezTo>
                <a:cubicBezTo>
                  <a:pt x="9450812" y="5835375"/>
                  <a:pt x="9446600" y="5844780"/>
                  <a:pt x="9439791" y="5851589"/>
                </a:cubicBezTo>
                <a:close/>
                <a:moveTo>
                  <a:pt x="8918560" y="6776380"/>
                </a:moveTo>
                <a:cubicBezTo>
                  <a:pt x="8915844" y="6782662"/>
                  <a:pt x="8911943" y="6788308"/>
                  <a:pt x="8907141" y="6793036"/>
                </a:cubicBezTo>
                <a:cubicBezTo>
                  <a:pt x="8897538" y="6802494"/>
                  <a:pt x="8884328" y="6808284"/>
                  <a:pt x="8869782" y="6808159"/>
                </a:cubicBezTo>
                <a:cubicBezTo>
                  <a:pt x="8840855" y="6807949"/>
                  <a:pt x="8817530" y="6784417"/>
                  <a:pt x="8817530" y="6755489"/>
                </a:cubicBezTo>
                <a:cubicBezTo>
                  <a:pt x="8817530" y="6755364"/>
                  <a:pt x="8817531" y="6755196"/>
                  <a:pt x="8817530" y="6755071"/>
                </a:cubicBezTo>
                <a:cubicBezTo>
                  <a:pt x="8817782" y="6725977"/>
                  <a:pt x="8841524" y="6702611"/>
                  <a:pt x="8870618" y="6702820"/>
                </a:cubicBezTo>
                <a:cubicBezTo>
                  <a:pt x="8899712" y="6703070"/>
                  <a:pt x="8923080" y="6726813"/>
                  <a:pt x="8922870" y="6755907"/>
                </a:cubicBezTo>
                <a:cubicBezTo>
                  <a:pt x="8922807" y="6763181"/>
                  <a:pt x="8921276" y="6770098"/>
                  <a:pt x="8918560" y="6776380"/>
                </a:cubicBezTo>
                <a:close/>
                <a:moveTo>
                  <a:pt x="9585830" y="5642922"/>
                </a:moveTo>
                <a:cubicBezTo>
                  <a:pt x="9581295" y="5647311"/>
                  <a:pt x="9575087" y="5649965"/>
                  <a:pt x="9568274" y="5649840"/>
                </a:cubicBezTo>
                <a:cubicBezTo>
                  <a:pt x="9568147" y="5649839"/>
                  <a:pt x="9567980" y="5649840"/>
                  <a:pt x="9567854" y="5649839"/>
                </a:cubicBezTo>
                <a:cubicBezTo>
                  <a:pt x="9554479" y="5649589"/>
                  <a:pt x="9543778" y="5638554"/>
                  <a:pt x="9544027" y="5625176"/>
                </a:cubicBezTo>
                <a:cubicBezTo>
                  <a:pt x="9544028" y="5625052"/>
                  <a:pt x="9544028" y="5624884"/>
                  <a:pt x="9544029" y="5624760"/>
                </a:cubicBezTo>
                <a:cubicBezTo>
                  <a:pt x="9544279" y="5611131"/>
                  <a:pt x="9555483" y="5600306"/>
                  <a:pt x="9569109" y="5600515"/>
                </a:cubicBezTo>
                <a:cubicBezTo>
                  <a:pt x="9582736" y="5600764"/>
                  <a:pt x="9593562" y="5611967"/>
                  <a:pt x="9593354" y="5625596"/>
                </a:cubicBezTo>
                <a:cubicBezTo>
                  <a:pt x="9593229" y="5632410"/>
                  <a:pt x="9590366" y="5638533"/>
                  <a:pt x="9585830" y="5642922"/>
                </a:cubicBezTo>
                <a:close/>
                <a:moveTo>
                  <a:pt x="8112499" y="8211748"/>
                </a:moveTo>
                <a:cubicBezTo>
                  <a:pt x="8109854" y="8214241"/>
                  <a:pt x="8106260" y="8215724"/>
                  <a:pt x="8102330" y="8215619"/>
                </a:cubicBezTo>
                <a:cubicBezTo>
                  <a:pt x="8094806" y="8215410"/>
                  <a:pt x="8088746" y="8209350"/>
                  <a:pt x="8088536" y="8201825"/>
                </a:cubicBezTo>
                <a:cubicBezTo>
                  <a:pt x="8088536" y="8201532"/>
                  <a:pt x="8088536" y="8201282"/>
                  <a:pt x="8088536" y="8200989"/>
                </a:cubicBezTo>
                <a:cubicBezTo>
                  <a:pt x="8088745" y="8193172"/>
                  <a:pt x="8095307" y="8186986"/>
                  <a:pt x="8103166" y="8187195"/>
                </a:cubicBezTo>
                <a:cubicBezTo>
                  <a:pt x="8110983" y="8187446"/>
                  <a:pt x="8117170" y="8193966"/>
                  <a:pt x="8116962" y="8201825"/>
                </a:cubicBezTo>
                <a:cubicBezTo>
                  <a:pt x="8116836" y="8205755"/>
                  <a:pt x="8115143" y="8209256"/>
                  <a:pt x="8112499" y="8211748"/>
                </a:cubicBezTo>
                <a:close/>
                <a:moveTo>
                  <a:pt x="10100874" y="4775999"/>
                </a:moveTo>
                <a:cubicBezTo>
                  <a:pt x="10094823" y="4781898"/>
                  <a:pt x="10086526" y="4785493"/>
                  <a:pt x="10077413" y="4785388"/>
                </a:cubicBezTo>
                <a:cubicBezTo>
                  <a:pt x="10059396" y="4785388"/>
                  <a:pt x="10044809" y="4770800"/>
                  <a:pt x="10044807" y="4752783"/>
                </a:cubicBezTo>
                <a:cubicBezTo>
                  <a:pt x="10044807" y="4752490"/>
                  <a:pt x="10044808" y="4752240"/>
                  <a:pt x="10044808" y="4751947"/>
                </a:cubicBezTo>
                <a:cubicBezTo>
                  <a:pt x="10045058" y="4733721"/>
                  <a:pt x="10060022" y="4719133"/>
                  <a:pt x="10078248" y="4719342"/>
                </a:cubicBezTo>
                <a:cubicBezTo>
                  <a:pt x="10096473" y="4719593"/>
                  <a:pt x="10111063" y="4734558"/>
                  <a:pt x="10110854" y="4752784"/>
                </a:cubicBezTo>
                <a:cubicBezTo>
                  <a:pt x="10110729" y="4761897"/>
                  <a:pt x="10106925" y="4770100"/>
                  <a:pt x="10100874" y="4775999"/>
                </a:cubicBezTo>
                <a:close/>
                <a:moveTo>
                  <a:pt x="9742460" y="5448651"/>
                </a:moveTo>
                <a:cubicBezTo>
                  <a:pt x="9734894" y="5456218"/>
                  <a:pt x="9724443" y="5460899"/>
                  <a:pt x="9712905" y="5460898"/>
                </a:cubicBezTo>
                <a:cubicBezTo>
                  <a:pt x="9689832" y="5460898"/>
                  <a:pt x="9671105" y="5442171"/>
                  <a:pt x="9671106" y="5419098"/>
                </a:cubicBezTo>
                <a:cubicBezTo>
                  <a:pt x="9671104" y="5396023"/>
                  <a:pt x="9689832" y="5377297"/>
                  <a:pt x="9712906" y="5377296"/>
                </a:cubicBezTo>
                <a:cubicBezTo>
                  <a:pt x="9735979" y="5377296"/>
                  <a:pt x="9754708" y="5396024"/>
                  <a:pt x="9754708" y="5419097"/>
                </a:cubicBezTo>
                <a:cubicBezTo>
                  <a:pt x="9754707" y="5430634"/>
                  <a:pt x="9750026" y="5441085"/>
                  <a:pt x="9742460" y="5448651"/>
                </a:cubicBezTo>
                <a:close/>
                <a:moveTo>
                  <a:pt x="9875386" y="5233371"/>
                </a:moveTo>
                <a:cubicBezTo>
                  <a:pt x="9867822" y="5240939"/>
                  <a:pt x="9857371" y="5245621"/>
                  <a:pt x="9845833" y="5245620"/>
                </a:cubicBezTo>
                <a:cubicBezTo>
                  <a:pt x="9822759" y="5245620"/>
                  <a:pt x="9804032" y="5226893"/>
                  <a:pt x="9804033" y="5203820"/>
                </a:cubicBezTo>
                <a:cubicBezTo>
                  <a:pt x="9804032" y="5180745"/>
                  <a:pt x="9822759" y="5162018"/>
                  <a:pt x="9845834" y="5162019"/>
                </a:cubicBezTo>
                <a:cubicBezTo>
                  <a:pt x="9868909" y="5162019"/>
                  <a:pt x="9887635" y="5180745"/>
                  <a:pt x="9887634" y="5203818"/>
                </a:cubicBezTo>
                <a:cubicBezTo>
                  <a:pt x="9887634" y="5215356"/>
                  <a:pt x="9882952" y="5225806"/>
                  <a:pt x="9875386" y="5233371"/>
                </a:cubicBezTo>
                <a:close/>
                <a:moveTo>
                  <a:pt x="10016252" y="5001491"/>
                </a:moveTo>
                <a:cubicBezTo>
                  <a:pt x="10013537" y="5007773"/>
                  <a:pt x="10009636" y="5013419"/>
                  <a:pt x="10004834" y="5018147"/>
                </a:cubicBezTo>
                <a:cubicBezTo>
                  <a:pt x="9995231" y="5027606"/>
                  <a:pt x="9982023" y="5033396"/>
                  <a:pt x="9967476" y="5033270"/>
                </a:cubicBezTo>
                <a:cubicBezTo>
                  <a:pt x="9938548" y="5033060"/>
                  <a:pt x="9915223" y="5009527"/>
                  <a:pt x="9915224" y="4980601"/>
                </a:cubicBezTo>
                <a:cubicBezTo>
                  <a:pt x="9915224" y="4980475"/>
                  <a:pt x="9915223" y="4980307"/>
                  <a:pt x="9915224" y="4980183"/>
                </a:cubicBezTo>
                <a:cubicBezTo>
                  <a:pt x="9915475" y="4951089"/>
                  <a:pt x="9939217" y="4927721"/>
                  <a:pt x="9968312" y="4927931"/>
                </a:cubicBezTo>
                <a:cubicBezTo>
                  <a:pt x="9997405" y="4928181"/>
                  <a:pt x="10020772" y="4951925"/>
                  <a:pt x="10020562" y="4981018"/>
                </a:cubicBezTo>
                <a:cubicBezTo>
                  <a:pt x="10020499" y="4988291"/>
                  <a:pt x="10018968" y="4995209"/>
                  <a:pt x="10016252" y="5001491"/>
                </a:cubicBezTo>
                <a:close/>
                <a:moveTo>
                  <a:pt x="8412374" y="7787456"/>
                </a:moveTo>
                <a:cubicBezTo>
                  <a:pt x="8403522" y="7796307"/>
                  <a:pt x="8391296" y="7801783"/>
                  <a:pt x="8377794" y="7801783"/>
                </a:cubicBezTo>
                <a:cubicBezTo>
                  <a:pt x="8377669" y="7801784"/>
                  <a:pt x="8377501" y="7801783"/>
                  <a:pt x="8377376" y="7801783"/>
                </a:cubicBezTo>
                <a:cubicBezTo>
                  <a:pt x="8350581" y="7801783"/>
                  <a:pt x="8328886" y="7780088"/>
                  <a:pt x="8328887" y="7753295"/>
                </a:cubicBezTo>
                <a:cubicBezTo>
                  <a:pt x="8328886" y="7753169"/>
                  <a:pt x="8328886" y="7753001"/>
                  <a:pt x="8328886" y="7752876"/>
                </a:cubicBezTo>
                <a:cubicBezTo>
                  <a:pt x="8328886" y="7725873"/>
                  <a:pt x="8350789" y="7703968"/>
                  <a:pt x="8377795" y="7703968"/>
                </a:cubicBezTo>
                <a:cubicBezTo>
                  <a:pt x="8404798" y="7703969"/>
                  <a:pt x="8426702" y="7725872"/>
                  <a:pt x="8426700" y="7752877"/>
                </a:cubicBezTo>
                <a:cubicBezTo>
                  <a:pt x="8426701" y="7766379"/>
                  <a:pt x="8421225" y="7778605"/>
                  <a:pt x="8412374" y="7787456"/>
                </a:cubicBezTo>
                <a:close/>
                <a:moveTo>
                  <a:pt x="8695402" y="7297376"/>
                </a:moveTo>
                <a:cubicBezTo>
                  <a:pt x="8685566" y="7320630"/>
                  <a:pt x="8662538" y="7336949"/>
                  <a:pt x="8635703" y="7336949"/>
                </a:cubicBezTo>
                <a:cubicBezTo>
                  <a:pt x="8635410" y="7336949"/>
                  <a:pt x="8635158" y="7336949"/>
                  <a:pt x="8634867" y="7336949"/>
                </a:cubicBezTo>
                <a:cubicBezTo>
                  <a:pt x="8599294" y="7336699"/>
                  <a:pt x="8570660" y="7307689"/>
                  <a:pt x="8570911" y="7272158"/>
                </a:cubicBezTo>
                <a:cubicBezTo>
                  <a:pt x="8570911" y="7236376"/>
                  <a:pt x="8599921" y="7207366"/>
                  <a:pt x="8635703" y="7207366"/>
                </a:cubicBezTo>
                <a:cubicBezTo>
                  <a:pt x="8671484" y="7207366"/>
                  <a:pt x="8700494" y="7236376"/>
                  <a:pt x="8700495" y="7272158"/>
                </a:cubicBezTo>
                <a:cubicBezTo>
                  <a:pt x="8700495" y="7281103"/>
                  <a:pt x="8698681" y="7289625"/>
                  <a:pt x="8695402" y="7297376"/>
                </a:cubicBezTo>
                <a:close/>
                <a:moveTo>
                  <a:pt x="9119972" y="6616633"/>
                </a:moveTo>
                <a:cubicBezTo>
                  <a:pt x="9116883" y="6623933"/>
                  <a:pt x="9112412" y="6630509"/>
                  <a:pt x="9106890" y="6636032"/>
                </a:cubicBezTo>
                <a:cubicBezTo>
                  <a:pt x="9095843" y="6647077"/>
                  <a:pt x="9080586" y="6653911"/>
                  <a:pt x="9063740" y="6653911"/>
                </a:cubicBezTo>
                <a:cubicBezTo>
                  <a:pt x="9030049" y="6653911"/>
                  <a:pt x="9002710" y="6626574"/>
                  <a:pt x="9002711" y="6592883"/>
                </a:cubicBezTo>
                <a:cubicBezTo>
                  <a:pt x="9002710" y="6559191"/>
                  <a:pt x="9030049" y="6531853"/>
                  <a:pt x="9063740" y="6531852"/>
                </a:cubicBezTo>
                <a:cubicBezTo>
                  <a:pt x="9097432" y="6531853"/>
                  <a:pt x="9124770" y="6559191"/>
                  <a:pt x="9124770" y="6592883"/>
                </a:cubicBezTo>
                <a:cubicBezTo>
                  <a:pt x="9124770" y="6601306"/>
                  <a:pt x="9123061" y="6609332"/>
                  <a:pt x="9119972" y="6616633"/>
                </a:cubicBezTo>
                <a:close/>
                <a:moveTo>
                  <a:pt x="9297869" y="6441164"/>
                </a:moveTo>
                <a:cubicBezTo>
                  <a:pt x="9295204" y="6447465"/>
                  <a:pt x="9291347" y="6453140"/>
                  <a:pt x="9286582" y="6457905"/>
                </a:cubicBezTo>
                <a:cubicBezTo>
                  <a:pt x="9277051" y="6467436"/>
                  <a:pt x="9263883" y="6473330"/>
                  <a:pt x="9249337" y="6473330"/>
                </a:cubicBezTo>
                <a:cubicBezTo>
                  <a:pt x="9220327" y="6473121"/>
                  <a:pt x="9196876" y="6449670"/>
                  <a:pt x="9196667" y="6420660"/>
                </a:cubicBezTo>
                <a:cubicBezTo>
                  <a:pt x="9196668" y="6391566"/>
                  <a:pt x="9220243" y="6367990"/>
                  <a:pt x="9249336" y="6367991"/>
                </a:cubicBezTo>
                <a:cubicBezTo>
                  <a:pt x="9278430" y="6367991"/>
                  <a:pt x="9302007" y="6391566"/>
                  <a:pt x="9302008" y="6420660"/>
                </a:cubicBezTo>
                <a:cubicBezTo>
                  <a:pt x="9302007" y="6427933"/>
                  <a:pt x="9300534" y="6434862"/>
                  <a:pt x="9297869" y="6441164"/>
                </a:cubicBezTo>
                <a:close/>
                <a:moveTo>
                  <a:pt x="8901548" y="7153673"/>
                </a:moveTo>
                <a:cubicBezTo>
                  <a:pt x="8891839" y="7176628"/>
                  <a:pt x="8869110" y="7192735"/>
                  <a:pt x="8842619" y="7192735"/>
                </a:cubicBezTo>
                <a:cubicBezTo>
                  <a:pt x="8842327" y="7192735"/>
                  <a:pt x="8842074" y="7192734"/>
                  <a:pt x="8841781" y="7192734"/>
                </a:cubicBezTo>
                <a:cubicBezTo>
                  <a:pt x="8806669" y="7192483"/>
                  <a:pt x="8778411" y="7163849"/>
                  <a:pt x="8778663" y="7128779"/>
                </a:cubicBezTo>
                <a:cubicBezTo>
                  <a:pt x="8778663" y="7093457"/>
                  <a:pt x="8807297" y="7064823"/>
                  <a:pt x="8842618" y="7064823"/>
                </a:cubicBezTo>
                <a:cubicBezTo>
                  <a:pt x="8877940" y="7064823"/>
                  <a:pt x="8906574" y="7093457"/>
                  <a:pt x="8906574" y="7128778"/>
                </a:cubicBezTo>
                <a:cubicBezTo>
                  <a:pt x="8906574" y="7137609"/>
                  <a:pt x="8904785" y="7146021"/>
                  <a:pt x="8901548" y="7153673"/>
                </a:cubicBezTo>
                <a:close/>
                <a:moveTo>
                  <a:pt x="8360955" y="8125203"/>
                </a:moveTo>
                <a:cubicBezTo>
                  <a:pt x="8353389" y="8132769"/>
                  <a:pt x="8342938" y="8137451"/>
                  <a:pt x="8331400" y="8137451"/>
                </a:cubicBezTo>
                <a:cubicBezTo>
                  <a:pt x="8308327" y="8137451"/>
                  <a:pt x="8289599" y="8118723"/>
                  <a:pt x="8289600" y="8095650"/>
                </a:cubicBezTo>
                <a:cubicBezTo>
                  <a:pt x="8289600" y="8072576"/>
                  <a:pt x="8308327" y="8053848"/>
                  <a:pt x="8331401" y="8053848"/>
                </a:cubicBezTo>
                <a:cubicBezTo>
                  <a:pt x="8354475" y="8053849"/>
                  <a:pt x="8373203" y="8072575"/>
                  <a:pt x="8373202" y="8095649"/>
                </a:cubicBezTo>
                <a:cubicBezTo>
                  <a:pt x="8373203" y="8107186"/>
                  <a:pt x="8368521" y="8117637"/>
                  <a:pt x="8360955" y="8125203"/>
                </a:cubicBezTo>
                <a:close/>
                <a:moveTo>
                  <a:pt x="8646620" y="7649229"/>
                </a:moveTo>
                <a:cubicBezTo>
                  <a:pt x="8643955" y="7655531"/>
                  <a:pt x="8640098" y="7661205"/>
                  <a:pt x="8635333" y="7665971"/>
                </a:cubicBezTo>
                <a:cubicBezTo>
                  <a:pt x="8625802" y="7675501"/>
                  <a:pt x="8612634" y="7681395"/>
                  <a:pt x="8598086" y="7681395"/>
                </a:cubicBezTo>
                <a:cubicBezTo>
                  <a:pt x="8568993" y="7681395"/>
                  <a:pt x="8545418" y="7657819"/>
                  <a:pt x="8545418" y="7628726"/>
                </a:cubicBezTo>
                <a:cubicBezTo>
                  <a:pt x="8545417" y="7599632"/>
                  <a:pt x="8568994" y="7576056"/>
                  <a:pt x="8598086" y="7576056"/>
                </a:cubicBezTo>
                <a:cubicBezTo>
                  <a:pt x="8627181" y="7576056"/>
                  <a:pt x="8650758" y="7599632"/>
                  <a:pt x="8650758" y="7628726"/>
                </a:cubicBezTo>
                <a:cubicBezTo>
                  <a:pt x="8650758" y="7635999"/>
                  <a:pt x="8649285" y="7642927"/>
                  <a:pt x="8646620" y="7649229"/>
                </a:cubicBezTo>
                <a:close/>
                <a:moveTo>
                  <a:pt x="9475591" y="6259423"/>
                </a:moveTo>
                <a:cubicBezTo>
                  <a:pt x="9472968" y="6265624"/>
                  <a:pt x="9469173" y="6271208"/>
                  <a:pt x="9464483" y="6275897"/>
                </a:cubicBezTo>
                <a:cubicBezTo>
                  <a:pt x="9455105" y="6285277"/>
                  <a:pt x="9442146" y="6291078"/>
                  <a:pt x="9427830" y="6291077"/>
                </a:cubicBezTo>
                <a:cubicBezTo>
                  <a:pt x="9427704" y="6291077"/>
                  <a:pt x="9427537" y="6291077"/>
                  <a:pt x="9427411" y="6291077"/>
                </a:cubicBezTo>
                <a:cubicBezTo>
                  <a:pt x="9399028" y="6291076"/>
                  <a:pt x="9375996" y="6268044"/>
                  <a:pt x="9375996" y="6239661"/>
                </a:cubicBezTo>
                <a:cubicBezTo>
                  <a:pt x="9375996" y="6239536"/>
                  <a:pt x="9375996" y="6239369"/>
                  <a:pt x="9375996" y="6239244"/>
                </a:cubicBezTo>
                <a:cubicBezTo>
                  <a:pt x="9375995" y="6210609"/>
                  <a:pt x="9399195" y="6187409"/>
                  <a:pt x="9427830" y="6187409"/>
                </a:cubicBezTo>
                <a:cubicBezTo>
                  <a:pt x="9456463" y="6187409"/>
                  <a:pt x="9479664" y="6210610"/>
                  <a:pt x="9479664" y="6239244"/>
                </a:cubicBezTo>
                <a:cubicBezTo>
                  <a:pt x="9479663" y="6246403"/>
                  <a:pt x="9478213" y="6253221"/>
                  <a:pt x="9475591" y="6259423"/>
                </a:cubicBezTo>
                <a:close/>
                <a:moveTo>
                  <a:pt x="9077098" y="7007112"/>
                </a:moveTo>
                <a:cubicBezTo>
                  <a:pt x="9069076" y="7015131"/>
                  <a:pt x="9057999" y="7020096"/>
                  <a:pt x="9045772" y="7020095"/>
                </a:cubicBezTo>
                <a:cubicBezTo>
                  <a:pt x="9021318" y="7020095"/>
                  <a:pt x="9001463" y="7000240"/>
                  <a:pt x="9001463" y="6975786"/>
                </a:cubicBezTo>
                <a:cubicBezTo>
                  <a:pt x="9001463" y="6951333"/>
                  <a:pt x="9021317" y="6931476"/>
                  <a:pt x="9045772" y="6931477"/>
                </a:cubicBezTo>
                <a:cubicBezTo>
                  <a:pt x="9070226" y="6931477"/>
                  <a:pt x="9090082" y="6951333"/>
                  <a:pt x="9090083" y="6975786"/>
                </a:cubicBezTo>
                <a:cubicBezTo>
                  <a:pt x="9090083" y="6988013"/>
                  <a:pt x="9085118" y="6999090"/>
                  <a:pt x="9077098" y="7007112"/>
                </a:cubicBezTo>
                <a:close/>
                <a:moveTo>
                  <a:pt x="9622022" y="6075920"/>
                </a:moveTo>
                <a:cubicBezTo>
                  <a:pt x="9615381" y="6083470"/>
                  <a:pt x="9605860" y="6088486"/>
                  <a:pt x="9595034" y="6089176"/>
                </a:cubicBezTo>
                <a:cubicBezTo>
                  <a:pt x="9594574" y="6089217"/>
                  <a:pt x="9594115" y="6089218"/>
                  <a:pt x="9593697" y="6089259"/>
                </a:cubicBezTo>
                <a:cubicBezTo>
                  <a:pt x="9572002" y="6089886"/>
                  <a:pt x="9553860" y="6072831"/>
                  <a:pt x="9553234" y="6051136"/>
                </a:cubicBezTo>
                <a:cubicBezTo>
                  <a:pt x="9552606" y="6029985"/>
                  <a:pt x="9568866" y="6012094"/>
                  <a:pt x="9589977" y="6010757"/>
                </a:cubicBezTo>
                <a:cubicBezTo>
                  <a:pt x="9611630" y="6009378"/>
                  <a:pt x="9630315" y="6025763"/>
                  <a:pt x="9631736" y="6047459"/>
                </a:cubicBezTo>
                <a:cubicBezTo>
                  <a:pt x="9632426" y="6058285"/>
                  <a:pt x="9628664" y="6068369"/>
                  <a:pt x="9622022" y="6075920"/>
                </a:cubicBezTo>
                <a:close/>
                <a:moveTo>
                  <a:pt x="10388004" y="4759058"/>
                </a:moveTo>
                <a:cubicBezTo>
                  <a:pt x="10387795" y="4762108"/>
                  <a:pt x="10385245" y="4764492"/>
                  <a:pt x="10382151" y="4764492"/>
                </a:cubicBezTo>
                <a:cubicBezTo>
                  <a:pt x="10379142" y="4764491"/>
                  <a:pt x="10376718" y="4762068"/>
                  <a:pt x="10376718" y="4759058"/>
                </a:cubicBezTo>
                <a:cubicBezTo>
                  <a:pt x="10376719" y="4758933"/>
                  <a:pt x="10376718" y="4758765"/>
                  <a:pt x="10376719" y="4758640"/>
                </a:cubicBezTo>
                <a:cubicBezTo>
                  <a:pt x="10376718" y="4755629"/>
                  <a:pt x="10379142" y="4753206"/>
                  <a:pt x="10382151" y="4753206"/>
                </a:cubicBezTo>
                <a:cubicBezTo>
                  <a:pt x="10385371" y="4753206"/>
                  <a:pt x="10388004" y="4755838"/>
                  <a:pt x="10388004" y="4759058"/>
                </a:cubicBezTo>
                <a:close/>
                <a:moveTo>
                  <a:pt x="10284756" y="4989801"/>
                </a:moveTo>
                <a:cubicBezTo>
                  <a:pt x="10284546" y="4993311"/>
                  <a:pt x="10281620" y="4996071"/>
                  <a:pt x="10278066" y="4996071"/>
                </a:cubicBezTo>
                <a:cubicBezTo>
                  <a:pt x="10274514" y="4996070"/>
                  <a:pt x="10271588" y="4993312"/>
                  <a:pt x="10271379" y="4989801"/>
                </a:cubicBezTo>
                <a:cubicBezTo>
                  <a:pt x="10271378" y="4986123"/>
                  <a:pt x="10274390" y="4983113"/>
                  <a:pt x="10278067" y="4983113"/>
                </a:cubicBezTo>
                <a:cubicBezTo>
                  <a:pt x="10281745" y="4983112"/>
                  <a:pt x="10284755" y="4986123"/>
                  <a:pt x="10284756" y="4989801"/>
                </a:cubicBezTo>
                <a:close/>
                <a:moveTo>
                  <a:pt x="9910215" y="5646500"/>
                </a:moveTo>
                <a:cubicBezTo>
                  <a:pt x="9910215" y="5652728"/>
                  <a:pt x="9905158" y="5657786"/>
                  <a:pt x="9898930" y="5657786"/>
                </a:cubicBezTo>
                <a:cubicBezTo>
                  <a:pt x="9892701" y="5657786"/>
                  <a:pt x="9887643" y="5652728"/>
                  <a:pt x="9887643" y="5646500"/>
                </a:cubicBezTo>
                <a:cubicBezTo>
                  <a:pt x="9887643" y="5640272"/>
                  <a:pt x="9892701" y="5635214"/>
                  <a:pt x="9898930" y="5635214"/>
                </a:cubicBezTo>
                <a:cubicBezTo>
                  <a:pt x="9905158" y="5635214"/>
                  <a:pt x="9910215" y="5640272"/>
                  <a:pt x="9910215" y="5646500"/>
                </a:cubicBezTo>
                <a:close/>
                <a:moveTo>
                  <a:pt x="10166457" y="5214692"/>
                </a:moveTo>
                <a:cubicBezTo>
                  <a:pt x="10166456" y="5216782"/>
                  <a:pt x="10164785" y="5218454"/>
                  <a:pt x="10162694" y="5218454"/>
                </a:cubicBezTo>
                <a:cubicBezTo>
                  <a:pt x="10160604" y="5218454"/>
                  <a:pt x="10158932" y="5216782"/>
                  <a:pt x="10158932" y="5214692"/>
                </a:cubicBezTo>
                <a:cubicBezTo>
                  <a:pt x="10158932" y="5212602"/>
                  <a:pt x="10160604" y="5210930"/>
                  <a:pt x="10162694" y="5210930"/>
                </a:cubicBezTo>
                <a:cubicBezTo>
                  <a:pt x="10164785" y="5210930"/>
                  <a:pt x="10166457" y="5212602"/>
                  <a:pt x="10166457" y="5214692"/>
                </a:cubicBezTo>
                <a:close/>
                <a:moveTo>
                  <a:pt x="8566517" y="7987996"/>
                </a:moveTo>
                <a:cubicBezTo>
                  <a:pt x="8563796" y="7990718"/>
                  <a:pt x="8560034" y="7992400"/>
                  <a:pt x="8555874" y="7992401"/>
                </a:cubicBezTo>
                <a:cubicBezTo>
                  <a:pt x="8547555" y="7992401"/>
                  <a:pt x="8540825" y="7985671"/>
                  <a:pt x="8540825" y="7977352"/>
                </a:cubicBezTo>
                <a:cubicBezTo>
                  <a:pt x="8540825" y="7969035"/>
                  <a:pt x="8547555" y="7962304"/>
                  <a:pt x="8555874" y="7962304"/>
                </a:cubicBezTo>
                <a:cubicBezTo>
                  <a:pt x="8564192" y="7962304"/>
                  <a:pt x="8570922" y="7969034"/>
                  <a:pt x="8570922" y="7977352"/>
                </a:cubicBezTo>
                <a:cubicBezTo>
                  <a:pt x="8570922" y="7981512"/>
                  <a:pt x="8569240" y="7985274"/>
                  <a:pt x="8566517" y="7987996"/>
                </a:cubicBezTo>
                <a:close/>
                <a:moveTo>
                  <a:pt x="8838712" y="7520308"/>
                </a:moveTo>
                <a:cubicBezTo>
                  <a:pt x="8831903" y="7527117"/>
                  <a:pt x="8822498" y="7531329"/>
                  <a:pt x="8812111" y="7531328"/>
                </a:cubicBezTo>
                <a:cubicBezTo>
                  <a:pt x="8791335" y="7531328"/>
                  <a:pt x="8774489" y="7514482"/>
                  <a:pt x="8774488" y="7493707"/>
                </a:cubicBezTo>
                <a:cubicBezTo>
                  <a:pt x="8774488" y="7472932"/>
                  <a:pt x="8791334" y="7456086"/>
                  <a:pt x="8812111" y="7456086"/>
                </a:cubicBezTo>
                <a:cubicBezTo>
                  <a:pt x="8832886" y="7456086"/>
                  <a:pt x="8849732" y="7472932"/>
                  <a:pt x="8849732" y="7493707"/>
                </a:cubicBezTo>
                <a:cubicBezTo>
                  <a:pt x="8849732" y="7504095"/>
                  <a:pt x="8845520" y="7513500"/>
                  <a:pt x="8838712" y="7520308"/>
                </a:cubicBezTo>
                <a:close/>
                <a:moveTo>
                  <a:pt x="9785648" y="5886612"/>
                </a:moveTo>
                <a:cubicBezTo>
                  <a:pt x="9776723" y="5895385"/>
                  <a:pt x="9764455" y="5900756"/>
                  <a:pt x="9750952" y="5900651"/>
                </a:cubicBezTo>
                <a:cubicBezTo>
                  <a:pt x="9724159" y="5900652"/>
                  <a:pt x="9702464" y="5878956"/>
                  <a:pt x="9702464" y="5852162"/>
                </a:cubicBezTo>
                <a:cubicBezTo>
                  <a:pt x="9702464" y="5851870"/>
                  <a:pt x="9702464" y="5851620"/>
                  <a:pt x="9702464" y="5851326"/>
                </a:cubicBezTo>
                <a:cubicBezTo>
                  <a:pt x="9702673" y="5824323"/>
                  <a:pt x="9724785" y="5802627"/>
                  <a:pt x="9751789" y="5802836"/>
                </a:cubicBezTo>
                <a:cubicBezTo>
                  <a:pt x="9778793" y="5803088"/>
                  <a:pt x="9800488" y="5825158"/>
                  <a:pt x="9800279" y="5852162"/>
                </a:cubicBezTo>
                <a:cubicBezTo>
                  <a:pt x="9800153" y="5865664"/>
                  <a:pt x="9794573" y="5877839"/>
                  <a:pt x="9785648" y="5886612"/>
                </a:cubicBezTo>
                <a:close/>
                <a:moveTo>
                  <a:pt x="10055652" y="5453550"/>
                </a:moveTo>
                <a:cubicBezTo>
                  <a:pt x="10050584" y="5458467"/>
                  <a:pt x="10043645" y="5461446"/>
                  <a:pt x="10036037" y="5461321"/>
                </a:cubicBezTo>
                <a:cubicBezTo>
                  <a:pt x="10020947" y="5461112"/>
                  <a:pt x="10008867" y="5448822"/>
                  <a:pt x="10008867" y="5433732"/>
                </a:cubicBezTo>
                <a:cubicBezTo>
                  <a:pt x="10008867" y="5433607"/>
                  <a:pt x="10008866" y="5433440"/>
                  <a:pt x="10008867" y="5433314"/>
                </a:cubicBezTo>
                <a:cubicBezTo>
                  <a:pt x="10009117" y="5418098"/>
                  <a:pt x="10021657" y="5405934"/>
                  <a:pt x="10036874" y="5406143"/>
                </a:cubicBezTo>
                <a:cubicBezTo>
                  <a:pt x="10052088" y="5406394"/>
                  <a:pt x="10064253" y="5418934"/>
                  <a:pt x="10064045" y="5434150"/>
                </a:cubicBezTo>
                <a:cubicBezTo>
                  <a:pt x="10063918" y="5441778"/>
                  <a:pt x="10060721" y="5448633"/>
                  <a:pt x="10055652" y="5453550"/>
                </a:cubicBezTo>
                <a:close/>
                <a:moveTo>
                  <a:pt x="9271158" y="6844765"/>
                </a:moveTo>
                <a:cubicBezTo>
                  <a:pt x="9263075" y="6852722"/>
                  <a:pt x="9251957" y="6857592"/>
                  <a:pt x="9239730" y="6857488"/>
                </a:cubicBezTo>
                <a:cubicBezTo>
                  <a:pt x="9216363" y="6857321"/>
                  <a:pt x="9197176" y="6839012"/>
                  <a:pt x="9195838" y="6815687"/>
                </a:cubicBezTo>
                <a:cubicBezTo>
                  <a:pt x="9195798" y="6814725"/>
                  <a:pt x="9195755" y="6813763"/>
                  <a:pt x="9195755" y="6812843"/>
                </a:cubicBezTo>
                <a:cubicBezTo>
                  <a:pt x="9195964" y="6788349"/>
                  <a:pt x="9215945" y="6768660"/>
                  <a:pt x="9240441" y="6768869"/>
                </a:cubicBezTo>
                <a:cubicBezTo>
                  <a:pt x="9264895" y="6769079"/>
                  <a:pt x="9284583" y="6789059"/>
                  <a:pt x="9284374" y="6813514"/>
                </a:cubicBezTo>
                <a:cubicBezTo>
                  <a:pt x="9284289" y="6825761"/>
                  <a:pt x="9279242" y="6836806"/>
                  <a:pt x="9271158" y="6844765"/>
                </a:cubicBezTo>
                <a:close/>
                <a:moveTo>
                  <a:pt x="9029476" y="7349911"/>
                </a:moveTo>
                <a:cubicBezTo>
                  <a:pt x="9029476" y="7355011"/>
                  <a:pt x="9025379" y="7359107"/>
                  <a:pt x="9020280" y="7359107"/>
                </a:cubicBezTo>
                <a:cubicBezTo>
                  <a:pt x="9018984" y="7359400"/>
                  <a:pt x="9017604" y="7359401"/>
                  <a:pt x="9016308" y="7359107"/>
                </a:cubicBezTo>
                <a:cubicBezTo>
                  <a:pt x="9011084" y="7358022"/>
                  <a:pt x="9007781" y="7352921"/>
                  <a:pt x="9008868" y="7347697"/>
                </a:cubicBezTo>
                <a:cubicBezTo>
                  <a:pt x="9009996" y="7342512"/>
                  <a:pt x="9015096" y="7339211"/>
                  <a:pt x="9020279" y="7340297"/>
                </a:cubicBezTo>
                <a:cubicBezTo>
                  <a:pt x="9025380" y="7340297"/>
                  <a:pt x="9029477" y="7344393"/>
                  <a:pt x="9029476" y="7349493"/>
                </a:cubicBezTo>
                <a:cubicBezTo>
                  <a:pt x="9029476" y="7349619"/>
                  <a:pt x="9029476" y="7349786"/>
                  <a:pt x="9029476" y="7349911"/>
                </a:cubicBezTo>
                <a:close/>
                <a:moveTo>
                  <a:pt x="9451772" y="6668238"/>
                </a:moveTo>
                <a:cubicBezTo>
                  <a:pt x="9445643" y="6674367"/>
                  <a:pt x="9437179" y="6678161"/>
                  <a:pt x="9427836" y="6678161"/>
                </a:cubicBezTo>
                <a:cubicBezTo>
                  <a:pt x="9409151" y="6678160"/>
                  <a:pt x="9393977" y="6662985"/>
                  <a:pt x="9393977" y="6644301"/>
                </a:cubicBezTo>
                <a:cubicBezTo>
                  <a:pt x="9393976" y="6625615"/>
                  <a:pt x="9409150" y="6610442"/>
                  <a:pt x="9427837" y="6610442"/>
                </a:cubicBezTo>
                <a:cubicBezTo>
                  <a:pt x="9446521" y="6610442"/>
                  <a:pt x="9461696" y="6625616"/>
                  <a:pt x="9461695" y="6644301"/>
                </a:cubicBezTo>
                <a:cubicBezTo>
                  <a:pt x="9461695" y="6653643"/>
                  <a:pt x="9457902" y="6662108"/>
                  <a:pt x="9451772" y="6668238"/>
                </a:cubicBezTo>
                <a:close/>
                <a:moveTo>
                  <a:pt x="8794517" y="7853580"/>
                </a:moveTo>
                <a:cubicBezTo>
                  <a:pt x="8793053" y="7862942"/>
                  <a:pt x="8784275" y="7869296"/>
                  <a:pt x="8774913" y="7867833"/>
                </a:cubicBezTo>
                <a:cubicBezTo>
                  <a:pt x="8767555" y="7866663"/>
                  <a:pt x="8761829" y="7860936"/>
                  <a:pt x="8760658" y="7853579"/>
                </a:cubicBezTo>
                <a:cubicBezTo>
                  <a:pt x="8759195" y="7844216"/>
                  <a:pt x="8765549" y="7835437"/>
                  <a:pt x="8774912" y="7833974"/>
                </a:cubicBezTo>
                <a:cubicBezTo>
                  <a:pt x="8776667" y="7833682"/>
                  <a:pt x="8778465" y="7833682"/>
                  <a:pt x="8780262" y="7833974"/>
                </a:cubicBezTo>
                <a:cubicBezTo>
                  <a:pt x="8789584" y="7835438"/>
                  <a:pt x="8795980" y="7844216"/>
                  <a:pt x="8794517" y="7853580"/>
                </a:cubicBezTo>
                <a:close/>
                <a:moveTo>
                  <a:pt x="9615644" y="6473873"/>
                </a:moveTo>
                <a:cubicBezTo>
                  <a:pt x="9612619" y="6476898"/>
                  <a:pt x="9608438" y="6478769"/>
                  <a:pt x="9603820" y="6478769"/>
                </a:cubicBezTo>
                <a:cubicBezTo>
                  <a:pt x="9594581" y="6478769"/>
                  <a:pt x="9587099" y="6471286"/>
                  <a:pt x="9587099" y="6462049"/>
                </a:cubicBezTo>
                <a:cubicBezTo>
                  <a:pt x="9587098" y="6452810"/>
                  <a:pt x="9594582" y="6445328"/>
                  <a:pt x="9603819" y="6445328"/>
                </a:cubicBezTo>
                <a:cubicBezTo>
                  <a:pt x="9613057" y="6445328"/>
                  <a:pt x="9620540" y="6452810"/>
                  <a:pt x="9620540" y="6462049"/>
                </a:cubicBezTo>
                <a:cubicBezTo>
                  <a:pt x="9620540" y="6466668"/>
                  <a:pt x="9618669" y="6470848"/>
                  <a:pt x="9615644" y="6473873"/>
                </a:cubicBezTo>
                <a:close/>
                <a:moveTo>
                  <a:pt x="9238900" y="7214664"/>
                </a:moveTo>
                <a:cubicBezTo>
                  <a:pt x="9234365" y="7219052"/>
                  <a:pt x="9228158" y="7221707"/>
                  <a:pt x="9221344" y="7221581"/>
                </a:cubicBezTo>
                <a:cubicBezTo>
                  <a:pt x="9221218" y="7221581"/>
                  <a:pt x="9221050" y="7221581"/>
                  <a:pt x="9220925" y="7221581"/>
                </a:cubicBezTo>
                <a:cubicBezTo>
                  <a:pt x="9207549" y="7221330"/>
                  <a:pt x="9196849" y="7210294"/>
                  <a:pt x="9197099" y="7196918"/>
                </a:cubicBezTo>
                <a:cubicBezTo>
                  <a:pt x="9197099" y="7196794"/>
                  <a:pt x="9197098" y="7196626"/>
                  <a:pt x="9197099" y="7196500"/>
                </a:cubicBezTo>
                <a:cubicBezTo>
                  <a:pt x="9197350" y="7182873"/>
                  <a:pt x="9208553" y="7172047"/>
                  <a:pt x="9222179" y="7172257"/>
                </a:cubicBezTo>
                <a:cubicBezTo>
                  <a:pt x="9235808" y="7172506"/>
                  <a:pt x="9246633" y="7183709"/>
                  <a:pt x="9246425" y="7197336"/>
                </a:cubicBezTo>
                <a:cubicBezTo>
                  <a:pt x="9246300" y="7204150"/>
                  <a:pt x="9243436" y="7210274"/>
                  <a:pt x="9238900" y="7214664"/>
                </a:cubicBezTo>
                <a:close/>
                <a:moveTo>
                  <a:pt x="9784946" y="6285808"/>
                </a:moveTo>
                <a:cubicBezTo>
                  <a:pt x="9781921" y="6288834"/>
                  <a:pt x="9777740" y="6290706"/>
                  <a:pt x="9773123" y="6290705"/>
                </a:cubicBezTo>
                <a:cubicBezTo>
                  <a:pt x="9763889" y="6290705"/>
                  <a:pt x="9756403" y="6283219"/>
                  <a:pt x="9756403" y="6273985"/>
                </a:cubicBezTo>
                <a:cubicBezTo>
                  <a:pt x="9756404" y="6264750"/>
                  <a:pt x="9763889" y="6257265"/>
                  <a:pt x="9773123" y="6257265"/>
                </a:cubicBezTo>
                <a:cubicBezTo>
                  <a:pt x="9782358" y="6257264"/>
                  <a:pt x="9789843" y="6264751"/>
                  <a:pt x="9789843" y="6273985"/>
                </a:cubicBezTo>
                <a:cubicBezTo>
                  <a:pt x="9789843" y="6278602"/>
                  <a:pt x="9787972" y="6282782"/>
                  <a:pt x="9784946" y="6285808"/>
                </a:cubicBezTo>
                <a:close/>
                <a:moveTo>
                  <a:pt x="9939901" y="6077893"/>
                </a:moveTo>
                <a:cubicBezTo>
                  <a:pt x="9939901" y="6081572"/>
                  <a:pt x="9936891" y="6084581"/>
                  <a:pt x="9933212" y="6084581"/>
                </a:cubicBezTo>
                <a:cubicBezTo>
                  <a:pt x="9929535" y="6084581"/>
                  <a:pt x="9926523" y="6081572"/>
                  <a:pt x="9926524" y="6077893"/>
                </a:cubicBezTo>
                <a:cubicBezTo>
                  <a:pt x="9926524" y="6074215"/>
                  <a:pt x="9929535" y="6071205"/>
                  <a:pt x="9933212" y="6071205"/>
                </a:cubicBezTo>
                <a:cubicBezTo>
                  <a:pt x="9936891" y="6071205"/>
                  <a:pt x="9939901" y="6074216"/>
                  <a:pt x="9939901" y="6077893"/>
                </a:cubicBezTo>
                <a:close/>
                <a:moveTo>
                  <a:pt x="9000767" y="7726706"/>
                </a:moveTo>
                <a:cubicBezTo>
                  <a:pt x="8997741" y="7729732"/>
                  <a:pt x="8993562" y="7731603"/>
                  <a:pt x="8988945" y="7731604"/>
                </a:cubicBezTo>
                <a:cubicBezTo>
                  <a:pt x="8979710" y="7731603"/>
                  <a:pt x="8972224" y="7724116"/>
                  <a:pt x="8972224" y="7714882"/>
                </a:cubicBezTo>
                <a:cubicBezTo>
                  <a:pt x="8972224" y="7705648"/>
                  <a:pt x="8979711" y="7698162"/>
                  <a:pt x="8988945" y="7698162"/>
                </a:cubicBezTo>
                <a:cubicBezTo>
                  <a:pt x="8998179" y="7698162"/>
                  <a:pt x="9005665" y="7705648"/>
                  <a:pt x="9005665" y="7714882"/>
                </a:cubicBezTo>
                <a:cubicBezTo>
                  <a:pt x="9005664" y="7719500"/>
                  <a:pt x="9003793" y="7723680"/>
                  <a:pt x="9000767" y="7726706"/>
                </a:cubicBezTo>
                <a:close/>
                <a:moveTo>
                  <a:pt x="10094984" y="5874738"/>
                </a:moveTo>
                <a:cubicBezTo>
                  <a:pt x="10094983" y="5880967"/>
                  <a:pt x="10089925" y="5886025"/>
                  <a:pt x="10083697" y="5886025"/>
                </a:cubicBezTo>
                <a:cubicBezTo>
                  <a:pt x="10077468" y="5886025"/>
                  <a:pt x="10072412" y="5880967"/>
                  <a:pt x="10072411" y="5874738"/>
                </a:cubicBezTo>
                <a:cubicBezTo>
                  <a:pt x="10072412" y="5868510"/>
                  <a:pt x="10077469" y="5863452"/>
                  <a:pt x="10083698" y="5863452"/>
                </a:cubicBezTo>
                <a:cubicBezTo>
                  <a:pt x="10089925" y="5863452"/>
                  <a:pt x="10094984" y="5868510"/>
                  <a:pt x="10094984" y="5874738"/>
                </a:cubicBezTo>
                <a:close/>
                <a:moveTo>
                  <a:pt x="9426364" y="7044955"/>
                </a:moveTo>
                <a:cubicBezTo>
                  <a:pt x="9423641" y="7047677"/>
                  <a:pt x="9419880" y="7049360"/>
                  <a:pt x="9415720" y="7049360"/>
                </a:cubicBezTo>
                <a:cubicBezTo>
                  <a:pt x="9407401" y="7049361"/>
                  <a:pt x="9400671" y="7042630"/>
                  <a:pt x="9400671" y="7034311"/>
                </a:cubicBezTo>
                <a:cubicBezTo>
                  <a:pt x="9400671" y="7025994"/>
                  <a:pt x="9407401" y="7019263"/>
                  <a:pt x="9415720" y="7019264"/>
                </a:cubicBezTo>
                <a:cubicBezTo>
                  <a:pt x="9424038" y="7019264"/>
                  <a:pt x="9430768" y="7025994"/>
                  <a:pt x="9430768" y="7034312"/>
                </a:cubicBezTo>
                <a:cubicBezTo>
                  <a:pt x="9430768" y="7038470"/>
                  <a:pt x="9429086" y="7042233"/>
                  <a:pt x="9426364" y="7044955"/>
                </a:cubicBezTo>
                <a:close/>
                <a:moveTo>
                  <a:pt x="9205466" y="7570207"/>
                </a:moveTo>
                <a:cubicBezTo>
                  <a:pt x="9205466" y="7575307"/>
                  <a:pt x="9201370" y="7579403"/>
                  <a:pt x="9196270" y="7579403"/>
                </a:cubicBezTo>
                <a:cubicBezTo>
                  <a:pt x="9191212" y="7579403"/>
                  <a:pt x="9187074" y="7575307"/>
                  <a:pt x="9187074" y="7570207"/>
                </a:cubicBezTo>
                <a:cubicBezTo>
                  <a:pt x="9187074" y="7565108"/>
                  <a:pt x="9191212" y="7561011"/>
                  <a:pt x="9196270" y="7561011"/>
                </a:cubicBezTo>
                <a:cubicBezTo>
                  <a:pt x="9201370" y="7561011"/>
                  <a:pt x="9205466" y="7565108"/>
                  <a:pt x="9205466" y="7570207"/>
                </a:cubicBezTo>
                <a:close/>
                <a:moveTo>
                  <a:pt x="9788169" y="6684433"/>
                </a:moveTo>
                <a:cubicBezTo>
                  <a:pt x="9788169" y="6688113"/>
                  <a:pt x="9785160" y="6691122"/>
                  <a:pt x="9781481" y="6691122"/>
                </a:cubicBezTo>
                <a:cubicBezTo>
                  <a:pt x="9777802" y="6691122"/>
                  <a:pt x="9774793" y="6688113"/>
                  <a:pt x="9774793" y="6684433"/>
                </a:cubicBezTo>
                <a:cubicBezTo>
                  <a:pt x="9774793" y="6680755"/>
                  <a:pt x="9777802" y="6677746"/>
                  <a:pt x="9781481" y="6677746"/>
                </a:cubicBezTo>
                <a:cubicBezTo>
                  <a:pt x="9785160" y="6677746"/>
                  <a:pt x="9788169" y="6680755"/>
                  <a:pt x="9788169" y="6684433"/>
                </a:cubicBezTo>
                <a:close/>
              </a:path>
            </a:pathLst>
          </a:custGeom>
          <a:solidFill>
            <a:schemeClr val="bg1">
              <a:lumMod val="85000"/>
              <a:alpha val="4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2747662-F5BA-4FF0-8748-3E7286A6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1088" r="37394" b="952"/>
          <a:stretch>
            <a:fillRect/>
          </a:stretch>
        </p:blipFill>
        <p:spPr bwMode="auto">
          <a:xfrm>
            <a:off x="2" y="0"/>
            <a:ext cx="3412891" cy="6858000"/>
          </a:xfrm>
          <a:custGeom>
            <a:avLst/>
            <a:gdLst>
              <a:gd name="connsiteX0" fmla="*/ 0 w 3412891"/>
              <a:gd name="connsiteY0" fmla="*/ 0 h 6858000"/>
              <a:gd name="connsiteX1" fmla="*/ 3240402 w 3412891"/>
              <a:gd name="connsiteY1" fmla="*/ 0 h 6858000"/>
              <a:gd name="connsiteX2" fmla="*/ 3261297 w 3412891"/>
              <a:gd name="connsiteY2" fmla="*/ 90530 h 6858000"/>
              <a:gd name="connsiteX3" fmla="*/ 3412891 w 3412891"/>
              <a:gd name="connsiteY3" fmla="*/ 1594316 h 6858000"/>
              <a:gd name="connsiteX4" fmla="*/ 1474486 w 3412891"/>
              <a:gd name="connsiteY4" fmla="*/ 6611372 h 6858000"/>
              <a:gd name="connsiteX5" fmla="*/ 1239347 w 3412891"/>
              <a:gd name="connsiteY5" fmla="*/ 6858000 h 6858000"/>
              <a:gd name="connsiteX6" fmla="*/ 0 w 341289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2891" h="6858000">
                <a:moveTo>
                  <a:pt x="0" y="0"/>
                </a:moveTo>
                <a:lnTo>
                  <a:pt x="3240402" y="0"/>
                </a:lnTo>
                <a:lnTo>
                  <a:pt x="3261297" y="90530"/>
                </a:lnTo>
                <a:cubicBezTo>
                  <a:pt x="3360693" y="576267"/>
                  <a:pt x="3412891" y="1079196"/>
                  <a:pt x="3412891" y="1594316"/>
                </a:cubicBezTo>
                <a:cubicBezTo>
                  <a:pt x="3412891" y="3526018"/>
                  <a:pt x="2678850" y="5286276"/>
                  <a:pt x="1474486" y="6611372"/>
                </a:cubicBezTo>
                <a:lnTo>
                  <a:pt x="1239347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798AD4F6-B9CD-4326-8083-93CB7CE95E1F}"/>
              </a:ext>
            </a:extLst>
          </p:cNvPr>
          <p:cNvSpPr/>
          <p:nvPr/>
        </p:nvSpPr>
        <p:spPr>
          <a:xfrm>
            <a:off x="0" y="0"/>
            <a:ext cx="3412891" cy="6858000"/>
          </a:xfrm>
          <a:custGeom>
            <a:avLst/>
            <a:gdLst>
              <a:gd name="connsiteX0" fmla="*/ 0 w 3412891"/>
              <a:gd name="connsiteY0" fmla="*/ 0 h 6858000"/>
              <a:gd name="connsiteX1" fmla="*/ 3240402 w 3412891"/>
              <a:gd name="connsiteY1" fmla="*/ 0 h 6858000"/>
              <a:gd name="connsiteX2" fmla="*/ 3261297 w 3412891"/>
              <a:gd name="connsiteY2" fmla="*/ 90530 h 6858000"/>
              <a:gd name="connsiteX3" fmla="*/ 3412891 w 3412891"/>
              <a:gd name="connsiteY3" fmla="*/ 1594316 h 6858000"/>
              <a:gd name="connsiteX4" fmla="*/ 1474486 w 3412891"/>
              <a:gd name="connsiteY4" fmla="*/ 6611372 h 6858000"/>
              <a:gd name="connsiteX5" fmla="*/ 1239347 w 3412891"/>
              <a:gd name="connsiteY5" fmla="*/ 6858000 h 6858000"/>
              <a:gd name="connsiteX6" fmla="*/ 0 w 341289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2891" h="6858000">
                <a:moveTo>
                  <a:pt x="0" y="0"/>
                </a:moveTo>
                <a:lnTo>
                  <a:pt x="3240402" y="0"/>
                </a:lnTo>
                <a:lnTo>
                  <a:pt x="3261297" y="90530"/>
                </a:lnTo>
                <a:cubicBezTo>
                  <a:pt x="3360693" y="576267"/>
                  <a:pt x="3412891" y="1079196"/>
                  <a:pt x="3412891" y="1594316"/>
                </a:cubicBezTo>
                <a:cubicBezTo>
                  <a:pt x="3412891" y="3526018"/>
                  <a:pt x="2678850" y="5286276"/>
                  <a:pt x="1474486" y="6611372"/>
                </a:cubicBezTo>
                <a:lnTo>
                  <a:pt x="123934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2">
                  <a:alpha val="54000"/>
                </a:schemeClr>
              </a:gs>
              <a:gs pos="76000">
                <a:schemeClr val="accent1">
                  <a:alpha val="74000"/>
                </a:schemeClr>
              </a:gs>
              <a:gs pos="100000">
                <a:schemeClr val="accent1">
                  <a:alpha val="7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6C88CC37-053E-4217-A8CC-AA0CAC219BF5}"/>
              </a:ext>
            </a:extLst>
          </p:cNvPr>
          <p:cNvSpPr/>
          <p:nvPr/>
        </p:nvSpPr>
        <p:spPr>
          <a:xfrm rot="11519585" flipH="1" flipV="1">
            <a:off x="-203781" y="1804078"/>
            <a:ext cx="3485791" cy="2926946"/>
          </a:xfrm>
          <a:custGeom>
            <a:avLst/>
            <a:gdLst>
              <a:gd name="connsiteX0" fmla="*/ 1669106 w 3615464"/>
              <a:gd name="connsiteY0" fmla="*/ 2978398 h 3035830"/>
              <a:gd name="connsiteX1" fmla="*/ 1670885 w 3615464"/>
              <a:gd name="connsiteY1" fmla="*/ 2979923 h 3035830"/>
              <a:gd name="connsiteX2" fmla="*/ 1669106 w 3615464"/>
              <a:gd name="connsiteY2" fmla="*/ 2981701 h 3035830"/>
              <a:gd name="connsiteX3" fmla="*/ 1667581 w 3615464"/>
              <a:gd name="connsiteY3" fmla="*/ 2979923 h 3035830"/>
              <a:gd name="connsiteX4" fmla="*/ 1669106 w 3615464"/>
              <a:gd name="connsiteY4" fmla="*/ 2978398 h 3035830"/>
              <a:gd name="connsiteX5" fmla="*/ 2268593 w 3615464"/>
              <a:gd name="connsiteY5" fmla="*/ 2839899 h 3035830"/>
              <a:gd name="connsiteX6" fmla="*/ 2271897 w 3615464"/>
              <a:gd name="connsiteY6" fmla="*/ 2843203 h 3035830"/>
              <a:gd name="connsiteX7" fmla="*/ 2271897 w 3615464"/>
              <a:gd name="connsiteY7" fmla="*/ 2843457 h 3035830"/>
              <a:gd name="connsiteX8" fmla="*/ 2268593 w 3615464"/>
              <a:gd name="connsiteY8" fmla="*/ 2846761 h 3035830"/>
              <a:gd name="connsiteX9" fmla="*/ 2265035 w 3615464"/>
              <a:gd name="connsiteY9" fmla="*/ 2843203 h 3035830"/>
              <a:gd name="connsiteX10" fmla="*/ 2265036 w 3615464"/>
              <a:gd name="connsiteY10" fmla="*/ 2842949 h 3035830"/>
              <a:gd name="connsiteX11" fmla="*/ 2268593 w 3615464"/>
              <a:gd name="connsiteY11" fmla="*/ 2839899 h 3035830"/>
              <a:gd name="connsiteX12" fmla="*/ 1516629 w 3615464"/>
              <a:gd name="connsiteY12" fmla="*/ 2997204 h 3035830"/>
              <a:gd name="connsiteX13" fmla="*/ 1518154 w 3615464"/>
              <a:gd name="connsiteY13" fmla="*/ 2998728 h 3035830"/>
              <a:gd name="connsiteX14" fmla="*/ 1516629 w 3615464"/>
              <a:gd name="connsiteY14" fmla="*/ 3000507 h 3035830"/>
              <a:gd name="connsiteX15" fmla="*/ 1514850 w 3615464"/>
              <a:gd name="connsiteY15" fmla="*/ 2998729 h 3035830"/>
              <a:gd name="connsiteX16" fmla="*/ 1516629 w 3615464"/>
              <a:gd name="connsiteY16" fmla="*/ 2997204 h 3035830"/>
              <a:gd name="connsiteX17" fmla="*/ 1363395 w 3615464"/>
              <a:gd name="connsiteY17" fmla="*/ 3005615 h 3035830"/>
              <a:gd name="connsiteX18" fmla="*/ 1368985 w 3615464"/>
              <a:gd name="connsiteY18" fmla="*/ 3011206 h 3035830"/>
              <a:gd name="connsiteX19" fmla="*/ 1363395 w 3615464"/>
              <a:gd name="connsiteY19" fmla="*/ 3016797 h 3035830"/>
              <a:gd name="connsiteX20" fmla="*/ 1357804 w 3615464"/>
              <a:gd name="connsiteY20" fmla="*/ 3011206 h 3035830"/>
              <a:gd name="connsiteX21" fmla="*/ 1363395 w 3615464"/>
              <a:gd name="connsiteY21" fmla="*/ 3005615 h 3035830"/>
              <a:gd name="connsiteX22" fmla="*/ 1209897 w 3615464"/>
              <a:gd name="connsiteY22" fmla="*/ 3000253 h 3035830"/>
              <a:gd name="connsiteX23" fmla="*/ 1227685 w 3615464"/>
              <a:gd name="connsiteY23" fmla="*/ 3018041 h 3035830"/>
              <a:gd name="connsiteX24" fmla="*/ 1222479 w 3615464"/>
              <a:gd name="connsiteY24" fmla="*/ 3030624 h 3035830"/>
              <a:gd name="connsiteX25" fmla="*/ 1209897 w 3615464"/>
              <a:gd name="connsiteY25" fmla="*/ 3035830 h 3035830"/>
              <a:gd name="connsiteX26" fmla="*/ 1209388 w 3615464"/>
              <a:gd name="connsiteY26" fmla="*/ 3035830 h 3035830"/>
              <a:gd name="connsiteX27" fmla="*/ 1192108 w 3615464"/>
              <a:gd name="connsiteY27" fmla="*/ 3018041 h 3035830"/>
              <a:gd name="connsiteX28" fmla="*/ 1209897 w 3615464"/>
              <a:gd name="connsiteY28" fmla="*/ 3000253 h 3035830"/>
              <a:gd name="connsiteX29" fmla="*/ 1055901 w 3615464"/>
              <a:gd name="connsiteY29" fmla="*/ 2999770 h 3035830"/>
              <a:gd name="connsiteX30" fmla="*/ 1073690 w 3615464"/>
              <a:gd name="connsiteY30" fmla="*/ 3017559 h 3035830"/>
              <a:gd name="connsiteX31" fmla="*/ 1068479 w 3615464"/>
              <a:gd name="connsiteY31" fmla="*/ 3030137 h 3035830"/>
              <a:gd name="connsiteX32" fmla="*/ 1055901 w 3615464"/>
              <a:gd name="connsiteY32" fmla="*/ 3035347 h 3035830"/>
              <a:gd name="connsiteX33" fmla="*/ 1038112 w 3615464"/>
              <a:gd name="connsiteY33" fmla="*/ 3017559 h 3035830"/>
              <a:gd name="connsiteX34" fmla="*/ 1055901 w 3615464"/>
              <a:gd name="connsiteY34" fmla="*/ 2999770 h 3035830"/>
              <a:gd name="connsiteX35" fmla="*/ 901894 w 3615464"/>
              <a:gd name="connsiteY35" fmla="*/ 2997203 h 3035830"/>
              <a:gd name="connsiteX36" fmla="*/ 916124 w 3615464"/>
              <a:gd name="connsiteY36" fmla="*/ 3011434 h 3035830"/>
              <a:gd name="connsiteX37" fmla="*/ 911953 w 3615464"/>
              <a:gd name="connsiteY37" fmla="*/ 3021495 h 3035830"/>
              <a:gd name="connsiteX38" fmla="*/ 901894 w 3615464"/>
              <a:gd name="connsiteY38" fmla="*/ 3025665 h 3035830"/>
              <a:gd name="connsiteX39" fmla="*/ 887663 w 3615464"/>
              <a:gd name="connsiteY39" fmla="*/ 3011434 h 3035830"/>
              <a:gd name="connsiteX40" fmla="*/ 901894 w 3615464"/>
              <a:gd name="connsiteY40" fmla="*/ 2997203 h 3035830"/>
              <a:gd name="connsiteX41" fmla="*/ 2156775 w 3615464"/>
              <a:gd name="connsiteY41" fmla="*/ 2694791 h 3035830"/>
              <a:gd name="connsiteX42" fmla="*/ 2157029 w 3615464"/>
              <a:gd name="connsiteY42" fmla="*/ 2694790 h 3035830"/>
              <a:gd name="connsiteX43" fmla="*/ 2160078 w 3615464"/>
              <a:gd name="connsiteY43" fmla="*/ 2698348 h 3035830"/>
              <a:gd name="connsiteX44" fmla="*/ 2156775 w 3615464"/>
              <a:gd name="connsiteY44" fmla="*/ 2701652 h 3035830"/>
              <a:gd name="connsiteX45" fmla="*/ 2156520 w 3615464"/>
              <a:gd name="connsiteY45" fmla="*/ 2701652 h 3035830"/>
              <a:gd name="connsiteX46" fmla="*/ 2153217 w 3615464"/>
              <a:gd name="connsiteY46" fmla="*/ 2698349 h 3035830"/>
              <a:gd name="connsiteX47" fmla="*/ 2156775 w 3615464"/>
              <a:gd name="connsiteY47" fmla="*/ 2694791 h 3035830"/>
              <a:gd name="connsiteX48" fmla="*/ 2008365 w 3615464"/>
              <a:gd name="connsiteY48" fmla="*/ 2724524 h 3035830"/>
              <a:gd name="connsiteX49" fmla="*/ 2022596 w 3615464"/>
              <a:gd name="connsiteY49" fmla="*/ 2738754 h 3035830"/>
              <a:gd name="connsiteX50" fmla="*/ 2018444 w 3615464"/>
              <a:gd name="connsiteY50" fmla="*/ 2748914 h 3035830"/>
              <a:gd name="connsiteX51" fmla="*/ 2008365 w 3615464"/>
              <a:gd name="connsiteY51" fmla="*/ 2753240 h 3035830"/>
              <a:gd name="connsiteX52" fmla="*/ 1994134 w 3615464"/>
              <a:gd name="connsiteY52" fmla="*/ 2738754 h 3035830"/>
              <a:gd name="connsiteX53" fmla="*/ 2008365 w 3615464"/>
              <a:gd name="connsiteY53" fmla="*/ 2724524 h 3035830"/>
              <a:gd name="connsiteX54" fmla="*/ 748654 w 3615464"/>
              <a:gd name="connsiteY54" fmla="*/ 2984496 h 3035830"/>
              <a:gd name="connsiteX55" fmla="*/ 762885 w 3615464"/>
              <a:gd name="connsiteY55" fmla="*/ 2998727 h 3035830"/>
              <a:gd name="connsiteX56" fmla="*/ 758714 w 3615464"/>
              <a:gd name="connsiteY56" fmla="*/ 3008788 h 3035830"/>
              <a:gd name="connsiteX57" fmla="*/ 748654 w 3615464"/>
              <a:gd name="connsiteY57" fmla="*/ 3012959 h 3035830"/>
              <a:gd name="connsiteX58" fmla="*/ 734422 w 3615464"/>
              <a:gd name="connsiteY58" fmla="*/ 2998727 h 3035830"/>
              <a:gd name="connsiteX59" fmla="*/ 748654 w 3615464"/>
              <a:gd name="connsiteY59" fmla="*/ 2984496 h 3035830"/>
              <a:gd name="connsiteX60" fmla="*/ 1857920 w 3615464"/>
              <a:gd name="connsiteY60" fmla="*/ 2744600 h 3035830"/>
              <a:gd name="connsiteX61" fmla="*/ 1886637 w 3615464"/>
              <a:gd name="connsiteY61" fmla="*/ 2772808 h 3035830"/>
              <a:gd name="connsiteX62" fmla="*/ 1878479 w 3615464"/>
              <a:gd name="connsiteY62" fmla="*/ 2793007 h 3035830"/>
              <a:gd name="connsiteX63" fmla="*/ 1869491 w 3615464"/>
              <a:gd name="connsiteY63" fmla="*/ 2799185 h 3035830"/>
              <a:gd name="connsiteX64" fmla="*/ 1858429 w 3615464"/>
              <a:gd name="connsiteY64" fmla="*/ 2801525 h 3035830"/>
              <a:gd name="connsiteX65" fmla="*/ 1858174 w 3615464"/>
              <a:gd name="connsiteY65" fmla="*/ 2801524 h 3035830"/>
              <a:gd name="connsiteX66" fmla="*/ 1829712 w 3615464"/>
              <a:gd name="connsiteY66" fmla="*/ 2773062 h 3035830"/>
              <a:gd name="connsiteX67" fmla="*/ 1857920 w 3615464"/>
              <a:gd name="connsiteY67" fmla="*/ 2744600 h 3035830"/>
              <a:gd name="connsiteX68" fmla="*/ 1706968 w 3615464"/>
              <a:gd name="connsiteY68" fmla="*/ 2760355 h 3035830"/>
              <a:gd name="connsiteX69" fmla="*/ 1713397 w 3615464"/>
              <a:gd name="connsiteY69" fmla="*/ 2760354 h 3035830"/>
              <a:gd name="connsiteX70" fmla="*/ 1750704 w 3615464"/>
              <a:gd name="connsiteY70" fmla="*/ 2804090 h 3035830"/>
              <a:gd name="connsiteX71" fmla="*/ 1746279 w 3615464"/>
              <a:gd name="connsiteY71" fmla="*/ 2819618 h 3035830"/>
              <a:gd name="connsiteX72" fmla="*/ 1730183 w 3615464"/>
              <a:gd name="connsiteY72" fmla="*/ 2836294 h 3035830"/>
              <a:gd name="connsiteX73" fmla="*/ 1706968 w 3615464"/>
              <a:gd name="connsiteY73" fmla="*/ 2841422 h 3035830"/>
              <a:gd name="connsiteX74" fmla="*/ 1669636 w 3615464"/>
              <a:gd name="connsiteY74" fmla="*/ 2804090 h 3035830"/>
              <a:gd name="connsiteX75" fmla="*/ 1706968 w 3615464"/>
              <a:gd name="connsiteY75" fmla="*/ 2760355 h 3035830"/>
              <a:gd name="connsiteX76" fmla="*/ 2303152 w 3615464"/>
              <a:gd name="connsiteY76" fmla="*/ 2624142 h 3035830"/>
              <a:gd name="connsiteX77" fmla="*/ 2329836 w 3615464"/>
              <a:gd name="connsiteY77" fmla="*/ 2651334 h 3035830"/>
              <a:gd name="connsiteX78" fmla="*/ 2321758 w 3615464"/>
              <a:gd name="connsiteY78" fmla="*/ 2670308 h 3035830"/>
              <a:gd name="connsiteX79" fmla="*/ 2313143 w 3615464"/>
              <a:gd name="connsiteY79" fmla="*/ 2676003 h 3035830"/>
              <a:gd name="connsiteX80" fmla="*/ 2302644 w 3615464"/>
              <a:gd name="connsiteY80" fmla="*/ 2678018 h 3035830"/>
              <a:gd name="connsiteX81" fmla="*/ 2275960 w 3615464"/>
              <a:gd name="connsiteY81" fmla="*/ 2651334 h 3035830"/>
              <a:gd name="connsiteX82" fmla="*/ 2275960 w 3615464"/>
              <a:gd name="connsiteY82" fmla="*/ 2650826 h 3035830"/>
              <a:gd name="connsiteX83" fmla="*/ 2303152 w 3615464"/>
              <a:gd name="connsiteY83" fmla="*/ 2624142 h 3035830"/>
              <a:gd name="connsiteX84" fmla="*/ 1554746 w 3615464"/>
              <a:gd name="connsiteY84" fmla="*/ 2771282 h 3035830"/>
              <a:gd name="connsiteX85" fmla="*/ 1605571 w 3615464"/>
              <a:gd name="connsiteY85" fmla="*/ 2822107 h 3035830"/>
              <a:gd name="connsiteX86" fmla="*/ 1601578 w 3615464"/>
              <a:gd name="connsiteY86" fmla="*/ 2841896 h 3035830"/>
              <a:gd name="connsiteX87" fmla="*/ 1569863 w 3615464"/>
              <a:gd name="connsiteY87" fmla="*/ 2870649 h 3035830"/>
              <a:gd name="connsiteX88" fmla="*/ 1554746 w 3615464"/>
              <a:gd name="connsiteY88" fmla="*/ 2872933 h 3035830"/>
              <a:gd name="connsiteX89" fmla="*/ 1503919 w 3615464"/>
              <a:gd name="connsiteY89" fmla="*/ 2822107 h 3035830"/>
              <a:gd name="connsiteX90" fmla="*/ 1554746 w 3615464"/>
              <a:gd name="connsiteY90" fmla="*/ 2771282 h 3035830"/>
              <a:gd name="connsiteX91" fmla="*/ 2447751 w 3615464"/>
              <a:gd name="connsiteY91" fmla="*/ 2571284 h 3035830"/>
              <a:gd name="connsiteX92" fmla="*/ 2471943 w 3615464"/>
              <a:gd name="connsiteY92" fmla="*/ 2595477 h 3035830"/>
              <a:gd name="connsiteX93" fmla="*/ 2465946 w 3615464"/>
              <a:gd name="connsiteY93" fmla="*/ 2615204 h 3035830"/>
              <a:gd name="connsiteX94" fmla="*/ 2447751 w 3615464"/>
              <a:gd name="connsiteY94" fmla="*/ 2624905 h 3035830"/>
              <a:gd name="connsiteX95" fmla="*/ 2442515 w 3615464"/>
              <a:gd name="connsiteY95" fmla="*/ 2624905 h 3035830"/>
              <a:gd name="connsiteX96" fmla="*/ 2418322 w 3615464"/>
              <a:gd name="connsiteY96" fmla="*/ 2595477 h 3035830"/>
              <a:gd name="connsiteX97" fmla="*/ 2447751 w 3615464"/>
              <a:gd name="connsiteY97" fmla="*/ 2571284 h 3035830"/>
              <a:gd name="connsiteX98" fmla="*/ 595922 w 3615464"/>
              <a:gd name="connsiteY98" fmla="*/ 2963912 h 3035830"/>
              <a:gd name="connsiteX99" fmla="*/ 611932 w 3615464"/>
              <a:gd name="connsiteY99" fmla="*/ 2979922 h 3035830"/>
              <a:gd name="connsiteX100" fmla="*/ 607244 w 3615464"/>
              <a:gd name="connsiteY100" fmla="*/ 2991243 h 3035830"/>
              <a:gd name="connsiteX101" fmla="*/ 595922 w 3615464"/>
              <a:gd name="connsiteY101" fmla="*/ 2995933 h 3035830"/>
              <a:gd name="connsiteX102" fmla="*/ 579912 w 3615464"/>
              <a:gd name="connsiteY102" fmla="*/ 2979921 h 3035830"/>
              <a:gd name="connsiteX103" fmla="*/ 595922 w 3615464"/>
              <a:gd name="connsiteY103" fmla="*/ 2963912 h 3035830"/>
              <a:gd name="connsiteX104" fmla="*/ 1401480 w 3615464"/>
              <a:gd name="connsiteY104" fmla="*/ 2787292 h 3035830"/>
              <a:gd name="connsiteX105" fmla="*/ 1452306 w 3615464"/>
              <a:gd name="connsiteY105" fmla="*/ 2838092 h 3035830"/>
              <a:gd name="connsiteX106" fmla="*/ 1448328 w 3615464"/>
              <a:gd name="connsiteY106" fmla="*/ 2857884 h 3035830"/>
              <a:gd name="connsiteX107" fmla="*/ 1416624 w 3615464"/>
              <a:gd name="connsiteY107" fmla="*/ 2886656 h 3035830"/>
              <a:gd name="connsiteX108" fmla="*/ 1401506 w 3615464"/>
              <a:gd name="connsiteY108" fmla="*/ 2888943 h 3035830"/>
              <a:gd name="connsiteX109" fmla="*/ 1350680 w 3615464"/>
              <a:gd name="connsiteY109" fmla="*/ 2836847 h 3035830"/>
              <a:gd name="connsiteX110" fmla="*/ 1401480 w 3615464"/>
              <a:gd name="connsiteY110" fmla="*/ 2787292 h 3035830"/>
              <a:gd name="connsiteX111" fmla="*/ 2590061 w 3615464"/>
              <a:gd name="connsiteY111" fmla="*/ 2530115 h 3035830"/>
              <a:gd name="connsiteX112" fmla="*/ 2598449 w 3615464"/>
              <a:gd name="connsiteY112" fmla="*/ 2539009 h 3035830"/>
              <a:gd name="connsiteX113" fmla="*/ 2595735 w 3615464"/>
              <a:gd name="connsiteY113" fmla="*/ 2545042 h 3035830"/>
              <a:gd name="connsiteX114" fmla="*/ 2589553 w 3615464"/>
              <a:gd name="connsiteY114" fmla="*/ 2547395 h 3035830"/>
              <a:gd name="connsiteX115" fmla="*/ 2581167 w 3615464"/>
              <a:gd name="connsiteY115" fmla="*/ 2539009 h 3035830"/>
              <a:gd name="connsiteX116" fmla="*/ 2581167 w 3615464"/>
              <a:gd name="connsiteY116" fmla="*/ 2538501 h 3035830"/>
              <a:gd name="connsiteX117" fmla="*/ 2590061 w 3615464"/>
              <a:gd name="connsiteY117" fmla="*/ 2530115 h 3035830"/>
              <a:gd name="connsiteX118" fmla="*/ 1248012 w 3615464"/>
              <a:gd name="connsiteY118" fmla="*/ 2796439 h 3035830"/>
              <a:gd name="connsiteX119" fmla="*/ 1296550 w 3615464"/>
              <a:gd name="connsiteY119" fmla="*/ 2844978 h 3035830"/>
              <a:gd name="connsiteX120" fmla="*/ 1292737 w 3615464"/>
              <a:gd name="connsiteY120" fmla="*/ 2863873 h 3035830"/>
              <a:gd name="connsiteX121" fmla="*/ 1262447 w 3615464"/>
              <a:gd name="connsiteY121" fmla="*/ 2891334 h 3035830"/>
              <a:gd name="connsiteX122" fmla="*/ 1248012 w 3615464"/>
              <a:gd name="connsiteY122" fmla="*/ 2893517 h 3035830"/>
              <a:gd name="connsiteX123" fmla="*/ 1199473 w 3615464"/>
              <a:gd name="connsiteY123" fmla="*/ 2845232 h 3035830"/>
              <a:gd name="connsiteX124" fmla="*/ 1199473 w 3615464"/>
              <a:gd name="connsiteY124" fmla="*/ 2844978 h 3035830"/>
              <a:gd name="connsiteX125" fmla="*/ 1248012 w 3615464"/>
              <a:gd name="connsiteY125" fmla="*/ 2796439 h 3035830"/>
              <a:gd name="connsiteX126" fmla="*/ 1094264 w 3615464"/>
              <a:gd name="connsiteY126" fmla="*/ 2798218 h 3035830"/>
              <a:gd name="connsiteX127" fmla="*/ 1142803 w 3615464"/>
              <a:gd name="connsiteY127" fmla="*/ 2846756 h 3035830"/>
              <a:gd name="connsiteX128" fmla="*/ 1138989 w 3615464"/>
              <a:gd name="connsiteY128" fmla="*/ 2865651 h 3035830"/>
              <a:gd name="connsiteX129" fmla="*/ 1108699 w 3615464"/>
              <a:gd name="connsiteY129" fmla="*/ 2893113 h 3035830"/>
              <a:gd name="connsiteX130" fmla="*/ 1094264 w 3615464"/>
              <a:gd name="connsiteY130" fmla="*/ 2895295 h 3035830"/>
              <a:gd name="connsiteX131" fmla="*/ 1093755 w 3615464"/>
              <a:gd name="connsiteY131" fmla="*/ 2895295 h 3035830"/>
              <a:gd name="connsiteX132" fmla="*/ 1045725 w 3615464"/>
              <a:gd name="connsiteY132" fmla="*/ 2846756 h 3035830"/>
              <a:gd name="connsiteX133" fmla="*/ 1094264 w 3615464"/>
              <a:gd name="connsiteY133" fmla="*/ 2798218 h 3035830"/>
              <a:gd name="connsiteX134" fmla="*/ 2728815 w 3615464"/>
              <a:gd name="connsiteY134" fmla="*/ 2449048 h 3035830"/>
              <a:gd name="connsiteX135" fmla="*/ 2754228 w 3615464"/>
              <a:gd name="connsiteY135" fmla="*/ 2474460 h 3035830"/>
              <a:gd name="connsiteX136" fmla="*/ 2746782 w 3615464"/>
              <a:gd name="connsiteY136" fmla="*/ 2492428 h 3035830"/>
              <a:gd name="connsiteX137" fmla="*/ 2728815 w 3615464"/>
              <a:gd name="connsiteY137" fmla="*/ 2499874 h 3035830"/>
              <a:gd name="connsiteX138" fmla="*/ 2703403 w 3615464"/>
              <a:gd name="connsiteY138" fmla="*/ 2474461 h 3035830"/>
              <a:gd name="connsiteX139" fmla="*/ 2728815 w 3615464"/>
              <a:gd name="connsiteY139" fmla="*/ 2449048 h 3035830"/>
              <a:gd name="connsiteX140" fmla="*/ 2865282 w 3615464"/>
              <a:gd name="connsiteY140" fmla="*/ 2393394 h 3035830"/>
              <a:gd name="connsiteX141" fmla="*/ 2874430 w 3615464"/>
              <a:gd name="connsiteY141" fmla="*/ 2402543 h 3035830"/>
              <a:gd name="connsiteX142" fmla="*/ 2871752 w 3615464"/>
              <a:gd name="connsiteY142" fmla="*/ 2409014 h 3035830"/>
              <a:gd name="connsiteX143" fmla="*/ 2865282 w 3615464"/>
              <a:gd name="connsiteY143" fmla="*/ 2411691 h 3035830"/>
              <a:gd name="connsiteX144" fmla="*/ 2856133 w 3615464"/>
              <a:gd name="connsiteY144" fmla="*/ 2402542 h 3035830"/>
              <a:gd name="connsiteX145" fmla="*/ 2865282 w 3615464"/>
              <a:gd name="connsiteY145" fmla="*/ 2393394 h 3035830"/>
              <a:gd name="connsiteX146" fmla="*/ 940770 w 3615464"/>
              <a:gd name="connsiteY146" fmla="*/ 2788815 h 3035830"/>
              <a:gd name="connsiteX147" fmla="*/ 993629 w 3615464"/>
              <a:gd name="connsiteY147" fmla="*/ 2842183 h 3035830"/>
              <a:gd name="connsiteX148" fmla="*/ 989350 w 3615464"/>
              <a:gd name="connsiteY148" fmla="*/ 2862835 h 3035830"/>
              <a:gd name="connsiteX149" fmla="*/ 956064 w 3615464"/>
              <a:gd name="connsiteY149" fmla="*/ 2892733 h 3035830"/>
              <a:gd name="connsiteX150" fmla="*/ 940262 w 3615464"/>
              <a:gd name="connsiteY150" fmla="*/ 2895041 h 3035830"/>
              <a:gd name="connsiteX151" fmla="*/ 887403 w 3615464"/>
              <a:gd name="connsiteY151" fmla="*/ 2841928 h 3035830"/>
              <a:gd name="connsiteX152" fmla="*/ 887403 w 3615464"/>
              <a:gd name="connsiteY152" fmla="*/ 2841674 h 3035830"/>
              <a:gd name="connsiteX153" fmla="*/ 940770 w 3615464"/>
              <a:gd name="connsiteY153" fmla="*/ 2788815 h 3035830"/>
              <a:gd name="connsiteX154" fmla="*/ 2998445 w 3615464"/>
              <a:gd name="connsiteY154" fmla="*/ 2315377 h 3035830"/>
              <a:gd name="connsiteX155" fmla="*/ 3001697 w 3615464"/>
              <a:gd name="connsiteY155" fmla="*/ 2315377 h 3035830"/>
              <a:gd name="connsiteX156" fmla="*/ 3010363 w 3615464"/>
              <a:gd name="connsiteY156" fmla="*/ 2327296 h 3035830"/>
              <a:gd name="connsiteX157" fmla="*/ 3006205 w 3615464"/>
              <a:gd name="connsiteY157" fmla="*/ 2334097 h 3035830"/>
              <a:gd name="connsiteX158" fmla="*/ 2998445 w 3615464"/>
              <a:gd name="connsiteY158" fmla="*/ 2335961 h 3035830"/>
              <a:gd name="connsiteX159" fmla="*/ 2989779 w 3615464"/>
              <a:gd name="connsiteY159" fmla="*/ 2327296 h 3035830"/>
              <a:gd name="connsiteX160" fmla="*/ 2998445 w 3615464"/>
              <a:gd name="connsiteY160" fmla="*/ 2315377 h 3035830"/>
              <a:gd name="connsiteX161" fmla="*/ 1744067 w 3615464"/>
              <a:gd name="connsiteY161" fmla="*/ 2578650 h 3035830"/>
              <a:gd name="connsiteX162" fmla="*/ 1785490 w 3615464"/>
              <a:gd name="connsiteY162" fmla="*/ 2620582 h 3035830"/>
              <a:gd name="connsiteX163" fmla="*/ 1782111 w 3615464"/>
              <a:gd name="connsiteY163" fmla="*/ 2636789 h 3035830"/>
              <a:gd name="connsiteX164" fmla="*/ 1743558 w 3615464"/>
              <a:gd name="connsiteY164" fmla="*/ 2662005 h 3035830"/>
              <a:gd name="connsiteX165" fmla="*/ 1702135 w 3615464"/>
              <a:gd name="connsiteY165" fmla="*/ 2620581 h 3035830"/>
              <a:gd name="connsiteX166" fmla="*/ 1702135 w 3615464"/>
              <a:gd name="connsiteY166" fmla="*/ 2620073 h 3035830"/>
              <a:gd name="connsiteX167" fmla="*/ 1744067 w 3615464"/>
              <a:gd name="connsiteY167" fmla="*/ 2578650 h 3035830"/>
              <a:gd name="connsiteX168" fmla="*/ 1896543 w 3615464"/>
              <a:gd name="connsiteY168" fmla="*/ 2543327 h 3035830"/>
              <a:gd name="connsiteX169" fmla="*/ 1942541 w 3615464"/>
              <a:gd name="connsiteY169" fmla="*/ 2589833 h 3035830"/>
              <a:gd name="connsiteX170" fmla="*/ 1938802 w 3615464"/>
              <a:gd name="connsiteY170" fmla="*/ 2607817 h 3035830"/>
              <a:gd name="connsiteX171" fmla="*/ 1896036 w 3615464"/>
              <a:gd name="connsiteY171" fmla="*/ 2635830 h 3035830"/>
              <a:gd name="connsiteX172" fmla="*/ 1895782 w 3615464"/>
              <a:gd name="connsiteY172" fmla="*/ 2635830 h 3035830"/>
              <a:gd name="connsiteX173" fmla="*/ 1850038 w 3615464"/>
              <a:gd name="connsiteY173" fmla="*/ 2589579 h 3035830"/>
              <a:gd name="connsiteX174" fmla="*/ 1850038 w 3615464"/>
              <a:gd name="connsiteY174" fmla="*/ 2589325 h 3035830"/>
              <a:gd name="connsiteX175" fmla="*/ 1896543 w 3615464"/>
              <a:gd name="connsiteY175" fmla="*/ 2543327 h 3035830"/>
              <a:gd name="connsiteX176" fmla="*/ 2044706 w 3615464"/>
              <a:gd name="connsiteY176" fmla="*/ 2509300 h 3035830"/>
              <a:gd name="connsiteX177" fmla="*/ 2087400 w 3615464"/>
              <a:gd name="connsiteY177" fmla="*/ 2551994 h 3035830"/>
              <a:gd name="connsiteX178" fmla="*/ 2084045 w 3615464"/>
              <a:gd name="connsiteY178" fmla="*/ 2568612 h 3035830"/>
              <a:gd name="connsiteX179" fmla="*/ 2044706 w 3615464"/>
              <a:gd name="connsiteY179" fmla="*/ 2594688 h 3035830"/>
              <a:gd name="connsiteX180" fmla="*/ 2002013 w 3615464"/>
              <a:gd name="connsiteY180" fmla="*/ 2551994 h 3035830"/>
              <a:gd name="connsiteX181" fmla="*/ 2044706 w 3615464"/>
              <a:gd name="connsiteY181" fmla="*/ 2509300 h 3035830"/>
              <a:gd name="connsiteX182" fmla="*/ 787023 w 3615464"/>
              <a:gd name="connsiteY182" fmla="*/ 2773567 h 3035830"/>
              <a:gd name="connsiteX183" fmla="*/ 843692 w 3615464"/>
              <a:gd name="connsiteY183" fmla="*/ 2830238 h 3035830"/>
              <a:gd name="connsiteX184" fmla="*/ 839241 w 3615464"/>
              <a:gd name="connsiteY184" fmla="*/ 2852301 h 3035830"/>
              <a:gd name="connsiteX185" fmla="*/ 803879 w 3615464"/>
              <a:gd name="connsiteY185" fmla="*/ 2884362 h 3035830"/>
              <a:gd name="connsiteX186" fmla="*/ 787023 w 3615464"/>
              <a:gd name="connsiteY186" fmla="*/ 2886909 h 3035830"/>
              <a:gd name="connsiteX187" fmla="*/ 786769 w 3615464"/>
              <a:gd name="connsiteY187" fmla="*/ 2886909 h 3035830"/>
              <a:gd name="connsiteX188" fmla="*/ 730352 w 3615464"/>
              <a:gd name="connsiteY188" fmla="*/ 2830493 h 3035830"/>
              <a:gd name="connsiteX189" fmla="*/ 730352 w 3615464"/>
              <a:gd name="connsiteY189" fmla="*/ 2830238 h 3035830"/>
              <a:gd name="connsiteX190" fmla="*/ 787023 w 3615464"/>
              <a:gd name="connsiteY190" fmla="*/ 2773567 h 3035830"/>
              <a:gd name="connsiteX191" fmla="*/ 1593113 w 3615464"/>
              <a:gd name="connsiteY191" fmla="*/ 2595169 h 3035830"/>
              <a:gd name="connsiteX192" fmla="*/ 1642160 w 3615464"/>
              <a:gd name="connsiteY192" fmla="*/ 2644724 h 3035830"/>
              <a:gd name="connsiteX193" fmla="*/ 1638180 w 3615464"/>
              <a:gd name="connsiteY193" fmla="*/ 2663891 h 3035830"/>
              <a:gd name="connsiteX194" fmla="*/ 1607272 w 3615464"/>
              <a:gd name="connsiteY194" fmla="*/ 2691634 h 3035830"/>
              <a:gd name="connsiteX195" fmla="*/ 1592605 w 3615464"/>
              <a:gd name="connsiteY195" fmla="*/ 2693771 h 3035830"/>
              <a:gd name="connsiteX196" fmla="*/ 1543558 w 3615464"/>
              <a:gd name="connsiteY196" fmla="*/ 2644470 h 3035830"/>
              <a:gd name="connsiteX197" fmla="*/ 1543558 w 3615464"/>
              <a:gd name="connsiteY197" fmla="*/ 2644215 h 3035830"/>
              <a:gd name="connsiteX198" fmla="*/ 1593113 w 3615464"/>
              <a:gd name="connsiteY198" fmla="*/ 2595169 h 3035830"/>
              <a:gd name="connsiteX199" fmla="*/ 2192350 w 3615464"/>
              <a:gd name="connsiteY199" fmla="*/ 2464294 h 3035830"/>
              <a:gd name="connsiteX200" fmla="*/ 2235552 w 3615464"/>
              <a:gd name="connsiteY200" fmla="*/ 2508005 h 3035830"/>
              <a:gd name="connsiteX201" fmla="*/ 2232031 w 3615464"/>
              <a:gd name="connsiteY201" fmla="*/ 2524896 h 3035830"/>
              <a:gd name="connsiteX202" fmla="*/ 2191842 w 3615464"/>
              <a:gd name="connsiteY202" fmla="*/ 2551206 h 3035830"/>
              <a:gd name="connsiteX203" fmla="*/ 2148640 w 3615464"/>
              <a:gd name="connsiteY203" fmla="*/ 2507750 h 3035830"/>
              <a:gd name="connsiteX204" fmla="*/ 2148639 w 3615464"/>
              <a:gd name="connsiteY204" fmla="*/ 2507496 h 3035830"/>
              <a:gd name="connsiteX205" fmla="*/ 2192350 w 3615464"/>
              <a:gd name="connsiteY205" fmla="*/ 2464294 h 3035830"/>
              <a:gd name="connsiteX206" fmla="*/ 1439874 w 3615464"/>
              <a:gd name="connsiteY206" fmla="*/ 2612703 h 3035830"/>
              <a:gd name="connsiteX207" fmla="*/ 1488921 w 3615464"/>
              <a:gd name="connsiteY207" fmla="*/ 2661749 h 3035830"/>
              <a:gd name="connsiteX208" fmla="*/ 1485066 w 3615464"/>
              <a:gd name="connsiteY208" fmla="*/ 2680842 h 3035830"/>
              <a:gd name="connsiteX209" fmla="*/ 1454460 w 3615464"/>
              <a:gd name="connsiteY209" fmla="*/ 2708591 h 3035830"/>
              <a:gd name="connsiteX210" fmla="*/ 1439874 w 3615464"/>
              <a:gd name="connsiteY210" fmla="*/ 2710796 h 3035830"/>
              <a:gd name="connsiteX211" fmla="*/ 1439366 w 3615464"/>
              <a:gd name="connsiteY211" fmla="*/ 2710796 h 3035830"/>
              <a:gd name="connsiteX212" fmla="*/ 1390827 w 3615464"/>
              <a:gd name="connsiteY212" fmla="*/ 2661749 h 3035830"/>
              <a:gd name="connsiteX213" fmla="*/ 1439874 w 3615464"/>
              <a:gd name="connsiteY213" fmla="*/ 2612703 h 3035830"/>
              <a:gd name="connsiteX214" fmla="*/ 2337203 w 3615464"/>
              <a:gd name="connsiteY214" fmla="*/ 2415756 h 3035830"/>
              <a:gd name="connsiteX215" fmla="*/ 2378370 w 3615464"/>
              <a:gd name="connsiteY215" fmla="*/ 2456925 h 3035830"/>
              <a:gd name="connsiteX216" fmla="*/ 2375136 w 3615464"/>
              <a:gd name="connsiteY216" fmla="*/ 2472953 h 3035830"/>
              <a:gd name="connsiteX217" fmla="*/ 2337203 w 3615464"/>
              <a:gd name="connsiteY217" fmla="*/ 2498094 h 3035830"/>
              <a:gd name="connsiteX218" fmla="*/ 2336694 w 3615464"/>
              <a:gd name="connsiteY218" fmla="*/ 2498093 h 3035830"/>
              <a:gd name="connsiteX219" fmla="*/ 2296034 w 3615464"/>
              <a:gd name="connsiteY219" fmla="*/ 2456925 h 3035830"/>
              <a:gd name="connsiteX220" fmla="*/ 2337203 w 3615464"/>
              <a:gd name="connsiteY220" fmla="*/ 2415756 h 3035830"/>
              <a:gd name="connsiteX221" fmla="*/ 3128564 w 3615464"/>
              <a:gd name="connsiteY221" fmla="*/ 2232811 h 3035830"/>
              <a:gd name="connsiteX222" fmla="*/ 3138729 w 3615464"/>
              <a:gd name="connsiteY222" fmla="*/ 2242976 h 3035830"/>
              <a:gd name="connsiteX223" fmla="*/ 3135751 w 3615464"/>
              <a:gd name="connsiteY223" fmla="*/ 2250164 h 3035830"/>
              <a:gd name="connsiteX224" fmla="*/ 3128564 w 3615464"/>
              <a:gd name="connsiteY224" fmla="*/ 2253142 h 3035830"/>
              <a:gd name="connsiteX225" fmla="*/ 3118398 w 3615464"/>
              <a:gd name="connsiteY225" fmla="*/ 2242976 h 3035830"/>
              <a:gd name="connsiteX226" fmla="*/ 3128564 w 3615464"/>
              <a:gd name="connsiteY226" fmla="*/ 2232811 h 3035830"/>
              <a:gd name="connsiteX227" fmla="*/ 1286126 w 3615464"/>
              <a:gd name="connsiteY227" fmla="*/ 2622359 h 3035830"/>
              <a:gd name="connsiteX228" fmla="*/ 1336951 w 3615464"/>
              <a:gd name="connsiteY228" fmla="*/ 2673186 h 3035830"/>
              <a:gd name="connsiteX229" fmla="*/ 1332959 w 3615464"/>
              <a:gd name="connsiteY229" fmla="*/ 2692974 h 3035830"/>
              <a:gd name="connsiteX230" fmla="*/ 1301244 w 3615464"/>
              <a:gd name="connsiteY230" fmla="*/ 2721727 h 3035830"/>
              <a:gd name="connsiteX231" fmla="*/ 1286126 w 3615464"/>
              <a:gd name="connsiteY231" fmla="*/ 2724011 h 3035830"/>
              <a:gd name="connsiteX232" fmla="*/ 1235299 w 3615464"/>
              <a:gd name="connsiteY232" fmla="*/ 2673184 h 3035830"/>
              <a:gd name="connsiteX233" fmla="*/ 1286126 w 3615464"/>
              <a:gd name="connsiteY233" fmla="*/ 2622359 h 3035830"/>
              <a:gd name="connsiteX234" fmla="*/ 634291 w 3615464"/>
              <a:gd name="connsiteY234" fmla="*/ 2757812 h 3035830"/>
              <a:gd name="connsiteX235" fmla="*/ 688675 w 3615464"/>
              <a:gd name="connsiteY235" fmla="*/ 2812195 h 3035830"/>
              <a:gd name="connsiteX236" fmla="*/ 684402 w 3615464"/>
              <a:gd name="connsiteY236" fmla="*/ 2833365 h 3035830"/>
              <a:gd name="connsiteX237" fmla="*/ 650465 w 3615464"/>
              <a:gd name="connsiteY237" fmla="*/ 2864133 h 3035830"/>
              <a:gd name="connsiteX238" fmla="*/ 634292 w 3615464"/>
              <a:gd name="connsiteY238" fmla="*/ 2866578 h 3035830"/>
              <a:gd name="connsiteX239" fmla="*/ 579920 w 3615464"/>
              <a:gd name="connsiteY239" fmla="*/ 2812455 h 3035830"/>
              <a:gd name="connsiteX240" fmla="*/ 579920 w 3615464"/>
              <a:gd name="connsiteY240" fmla="*/ 2812201 h 3035830"/>
              <a:gd name="connsiteX241" fmla="*/ 634291 w 3615464"/>
              <a:gd name="connsiteY241" fmla="*/ 2757812 h 3035830"/>
              <a:gd name="connsiteX242" fmla="*/ 2480027 w 3615464"/>
              <a:gd name="connsiteY242" fmla="*/ 2363938 h 3035830"/>
              <a:gd name="connsiteX243" fmla="*/ 2515859 w 3615464"/>
              <a:gd name="connsiteY243" fmla="*/ 2399771 h 3035830"/>
              <a:gd name="connsiteX244" fmla="*/ 2513043 w 3615464"/>
              <a:gd name="connsiteY244" fmla="*/ 2413719 h 3035830"/>
              <a:gd name="connsiteX245" fmla="*/ 2505364 w 3615464"/>
              <a:gd name="connsiteY245" fmla="*/ 2425108 h 3035830"/>
              <a:gd name="connsiteX246" fmla="*/ 2493974 w 3615464"/>
              <a:gd name="connsiteY246" fmla="*/ 2432787 h 3035830"/>
              <a:gd name="connsiteX247" fmla="*/ 2480027 w 3615464"/>
              <a:gd name="connsiteY247" fmla="*/ 2435602 h 3035830"/>
              <a:gd name="connsiteX248" fmla="*/ 2444195 w 3615464"/>
              <a:gd name="connsiteY248" fmla="*/ 2399771 h 3035830"/>
              <a:gd name="connsiteX249" fmla="*/ 2480027 w 3615464"/>
              <a:gd name="connsiteY249" fmla="*/ 2363938 h 3035830"/>
              <a:gd name="connsiteX250" fmla="*/ 1133622 w 3615464"/>
              <a:gd name="connsiteY250" fmla="*/ 2625917 h 3035830"/>
              <a:gd name="connsiteX251" fmla="*/ 1184449 w 3615464"/>
              <a:gd name="connsiteY251" fmla="*/ 2676716 h 3035830"/>
              <a:gd name="connsiteX252" fmla="*/ 1180470 w 3615464"/>
              <a:gd name="connsiteY252" fmla="*/ 2696509 h 3035830"/>
              <a:gd name="connsiteX253" fmla="*/ 1148766 w 3615464"/>
              <a:gd name="connsiteY253" fmla="*/ 2725281 h 3035830"/>
              <a:gd name="connsiteX254" fmla="*/ 1133648 w 3615464"/>
              <a:gd name="connsiteY254" fmla="*/ 2727568 h 3035830"/>
              <a:gd name="connsiteX255" fmla="*/ 1132352 w 3615464"/>
              <a:gd name="connsiteY255" fmla="*/ 2727543 h 3035830"/>
              <a:gd name="connsiteX256" fmla="*/ 1082821 w 3615464"/>
              <a:gd name="connsiteY256" fmla="*/ 2675472 h 3035830"/>
              <a:gd name="connsiteX257" fmla="*/ 1133622 w 3615464"/>
              <a:gd name="connsiteY257" fmla="*/ 2625917 h 3035830"/>
              <a:gd name="connsiteX258" fmla="*/ 2620045 w 3615464"/>
              <a:gd name="connsiteY258" fmla="*/ 2295553 h 3035830"/>
              <a:gd name="connsiteX259" fmla="*/ 2657377 w 3615464"/>
              <a:gd name="connsiteY259" fmla="*/ 2332884 h 3035830"/>
              <a:gd name="connsiteX260" fmla="*/ 2647764 w 3615464"/>
              <a:gd name="connsiteY260" fmla="*/ 2362471 h 3035830"/>
              <a:gd name="connsiteX261" fmla="*/ 2635570 w 3615464"/>
              <a:gd name="connsiteY261" fmla="*/ 2372179 h 3035830"/>
              <a:gd name="connsiteX262" fmla="*/ 2620045 w 3615464"/>
              <a:gd name="connsiteY262" fmla="*/ 2376619 h 3035830"/>
              <a:gd name="connsiteX263" fmla="*/ 2613616 w 3615464"/>
              <a:gd name="connsiteY263" fmla="*/ 2376619 h 3035830"/>
              <a:gd name="connsiteX264" fmla="*/ 2576310 w 3615464"/>
              <a:gd name="connsiteY264" fmla="*/ 2332884 h 3035830"/>
              <a:gd name="connsiteX265" fmla="*/ 2620045 w 3615464"/>
              <a:gd name="connsiteY265" fmla="*/ 2295553 h 3035830"/>
              <a:gd name="connsiteX266" fmla="*/ 3254605 w 3615464"/>
              <a:gd name="connsiteY266" fmla="*/ 2149431 h 3035830"/>
              <a:gd name="connsiteX267" fmla="*/ 3260196 w 3615464"/>
              <a:gd name="connsiteY267" fmla="*/ 2155022 h 3035830"/>
              <a:gd name="connsiteX268" fmla="*/ 3254606 w 3615464"/>
              <a:gd name="connsiteY268" fmla="*/ 2160612 h 3035830"/>
              <a:gd name="connsiteX269" fmla="*/ 3249015 w 3615464"/>
              <a:gd name="connsiteY269" fmla="*/ 2155022 h 3035830"/>
              <a:gd name="connsiteX270" fmla="*/ 3254605 w 3615464"/>
              <a:gd name="connsiteY270" fmla="*/ 2149431 h 3035830"/>
              <a:gd name="connsiteX271" fmla="*/ 482334 w 3615464"/>
              <a:gd name="connsiteY271" fmla="*/ 2734947 h 3035830"/>
              <a:gd name="connsiteX272" fmla="*/ 534939 w 3615464"/>
              <a:gd name="connsiteY272" fmla="*/ 2787552 h 3035830"/>
              <a:gd name="connsiteX273" fmla="*/ 530804 w 3615464"/>
              <a:gd name="connsiteY273" fmla="*/ 2808025 h 3035830"/>
              <a:gd name="connsiteX274" fmla="*/ 497975 w 3615464"/>
              <a:gd name="connsiteY274" fmla="*/ 2837789 h 3035830"/>
              <a:gd name="connsiteX275" fmla="*/ 482334 w 3615464"/>
              <a:gd name="connsiteY275" fmla="*/ 2840155 h 3035830"/>
              <a:gd name="connsiteX276" fmla="*/ 482081 w 3615464"/>
              <a:gd name="connsiteY276" fmla="*/ 2840155 h 3035830"/>
              <a:gd name="connsiteX277" fmla="*/ 468488 w 3615464"/>
              <a:gd name="connsiteY277" fmla="*/ 2834526 h 3035830"/>
              <a:gd name="connsiteX278" fmla="*/ 450165 w 3615464"/>
              <a:gd name="connsiteY278" fmla="*/ 2748275 h 3035830"/>
              <a:gd name="connsiteX279" fmla="*/ 978883 w 3615464"/>
              <a:gd name="connsiteY279" fmla="*/ 2625408 h 3035830"/>
              <a:gd name="connsiteX280" fmla="*/ 1025644 w 3615464"/>
              <a:gd name="connsiteY280" fmla="*/ 2672168 h 3035830"/>
              <a:gd name="connsiteX281" fmla="*/ 1021968 w 3615464"/>
              <a:gd name="connsiteY281" fmla="*/ 2690366 h 3035830"/>
              <a:gd name="connsiteX282" fmla="*/ 978883 w 3615464"/>
              <a:gd name="connsiteY282" fmla="*/ 2718927 h 3035830"/>
              <a:gd name="connsiteX283" fmla="*/ 932124 w 3615464"/>
              <a:gd name="connsiteY283" fmla="*/ 2672168 h 3035830"/>
              <a:gd name="connsiteX284" fmla="*/ 978883 w 3615464"/>
              <a:gd name="connsiteY284" fmla="*/ 2625408 h 3035830"/>
              <a:gd name="connsiteX285" fmla="*/ 2757020 w 3615464"/>
              <a:gd name="connsiteY285" fmla="*/ 2236341 h 3035830"/>
              <a:gd name="connsiteX286" fmla="*/ 2786751 w 3615464"/>
              <a:gd name="connsiteY286" fmla="*/ 2266075 h 3035830"/>
              <a:gd name="connsiteX287" fmla="*/ 2778042 w 3615464"/>
              <a:gd name="connsiteY287" fmla="*/ 2287097 h 3035830"/>
              <a:gd name="connsiteX288" fmla="*/ 2768591 w 3615464"/>
              <a:gd name="connsiteY288" fmla="*/ 2293469 h 3035830"/>
              <a:gd name="connsiteX289" fmla="*/ 2757020 w 3615464"/>
              <a:gd name="connsiteY289" fmla="*/ 2295807 h 3035830"/>
              <a:gd name="connsiteX290" fmla="*/ 2756766 w 3615464"/>
              <a:gd name="connsiteY290" fmla="*/ 2295807 h 3035830"/>
              <a:gd name="connsiteX291" fmla="*/ 2727287 w 3615464"/>
              <a:gd name="connsiteY291" fmla="*/ 2266329 h 3035830"/>
              <a:gd name="connsiteX292" fmla="*/ 2727286 w 3615464"/>
              <a:gd name="connsiteY292" fmla="*/ 2266074 h 3035830"/>
              <a:gd name="connsiteX293" fmla="*/ 2757020 w 3615464"/>
              <a:gd name="connsiteY293" fmla="*/ 2236341 h 3035830"/>
              <a:gd name="connsiteX294" fmla="*/ 825389 w 3615464"/>
              <a:gd name="connsiteY294" fmla="*/ 2609143 h 3035830"/>
              <a:gd name="connsiteX295" fmla="*/ 877994 w 3615464"/>
              <a:gd name="connsiteY295" fmla="*/ 2661748 h 3035830"/>
              <a:gd name="connsiteX296" fmla="*/ 873860 w 3615464"/>
              <a:gd name="connsiteY296" fmla="*/ 2682222 h 3035830"/>
              <a:gd name="connsiteX297" fmla="*/ 841031 w 3615464"/>
              <a:gd name="connsiteY297" fmla="*/ 2711987 h 3035830"/>
              <a:gd name="connsiteX298" fmla="*/ 825389 w 3615464"/>
              <a:gd name="connsiteY298" fmla="*/ 2714352 h 3035830"/>
              <a:gd name="connsiteX299" fmla="*/ 772785 w 3615464"/>
              <a:gd name="connsiteY299" fmla="*/ 2661747 h 3035830"/>
              <a:gd name="connsiteX300" fmla="*/ 825389 w 3615464"/>
              <a:gd name="connsiteY300" fmla="*/ 2609143 h 3035830"/>
              <a:gd name="connsiteX301" fmla="*/ 2890945 w 3615464"/>
              <a:gd name="connsiteY301" fmla="*/ 2158578 h 3035830"/>
              <a:gd name="connsiteX302" fmla="*/ 2922966 w 3615464"/>
              <a:gd name="connsiteY302" fmla="*/ 2190598 h 3035830"/>
              <a:gd name="connsiteX303" fmla="*/ 2920450 w 3615464"/>
              <a:gd name="connsiteY303" fmla="*/ 2203063 h 3035830"/>
              <a:gd name="connsiteX304" fmla="*/ 2913588 w 3615464"/>
              <a:gd name="connsiteY304" fmla="*/ 2213241 h 3035830"/>
              <a:gd name="connsiteX305" fmla="*/ 2903410 w 3615464"/>
              <a:gd name="connsiteY305" fmla="*/ 2220102 h 3035830"/>
              <a:gd name="connsiteX306" fmla="*/ 2890944 w 3615464"/>
              <a:gd name="connsiteY306" fmla="*/ 2222618 h 3035830"/>
              <a:gd name="connsiteX307" fmla="*/ 2858925 w 3615464"/>
              <a:gd name="connsiteY307" fmla="*/ 2190598 h 3035830"/>
              <a:gd name="connsiteX308" fmla="*/ 2890945 w 3615464"/>
              <a:gd name="connsiteY308" fmla="*/ 2158578 h 3035830"/>
              <a:gd name="connsiteX309" fmla="*/ 1782181 w 3615464"/>
              <a:gd name="connsiteY309" fmla="*/ 2390085 h 3035830"/>
              <a:gd name="connsiteX310" fmla="*/ 1830719 w 3615464"/>
              <a:gd name="connsiteY310" fmla="*/ 2438623 h 3035830"/>
              <a:gd name="connsiteX311" fmla="*/ 1826905 w 3615464"/>
              <a:gd name="connsiteY311" fmla="*/ 2457518 h 3035830"/>
              <a:gd name="connsiteX312" fmla="*/ 1796616 w 3615464"/>
              <a:gd name="connsiteY312" fmla="*/ 2484980 h 3035830"/>
              <a:gd name="connsiteX313" fmla="*/ 1782181 w 3615464"/>
              <a:gd name="connsiteY313" fmla="*/ 2487163 h 3035830"/>
              <a:gd name="connsiteX314" fmla="*/ 1781926 w 3615464"/>
              <a:gd name="connsiteY314" fmla="*/ 2487162 h 3035830"/>
              <a:gd name="connsiteX315" fmla="*/ 1733642 w 3615464"/>
              <a:gd name="connsiteY315" fmla="*/ 2438878 h 3035830"/>
              <a:gd name="connsiteX316" fmla="*/ 1733642 w 3615464"/>
              <a:gd name="connsiteY316" fmla="*/ 2438623 h 3035830"/>
              <a:gd name="connsiteX317" fmla="*/ 1782181 w 3615464"/>
              <a:gd name="connsiteY317" fmla="*/ 2390085 h 3035830"/>
              <a:gd name="connsiteX318" fmla="*/ 1932116 w 3615464"/>
              <a:gd name="connsiteY318" fmla="*/ 2356031 h 3035830"/>
              <a:gd name="connsiteX319" fmla="*/ 1980655 w 3615464"/>
              <a:gd name="connsiteY319" fmla="*/ 2404571 h 3035830"/>
              <a:gd name="connsiteX320" fmla="*/ 1976841 w 3615464"/>
              <a:gd name="connsiteY320" fmla="*/ 2423466 h 3035830"/>
              <a:gd name="connsiteX321" fmla="*/ 1946552 w 3615464"/>
              <a:gd name="connsiteY321" fmla="*/ 2450927 h 3035830"/>
              <a:gd name="connsiteX322" fmla="*/ 1932117 w 3615464"/>
              <a:gd name="connsiteY322" fmla="*/ 2453109 h 3035830"/>
              <a:gd name="connsiteX323" fmla="*/ 1883577 w 3615464"/>
              <a:gd name="connsiteY323" fmla="*/ 2404570 h 3035830"/>
              <a:gd name="connsiteX324" fmla="*/ 1932116 w 3615464"/>
              <a:gd name="connsiteY324" fmla="*/ 2356031 h 3035830"/>
              <a:gd name="connsiteX325" fmla="*/ 1630719 w 3615464"/>
              <a:gd name="connsiteY325" fmla="*/ 2414481 h 3035830"/>
              <a:gd name="connsiteX326" fmla="*/ 1681545 w 3615464"/>
              <a:gd name="connsiteY326" fmla="*/ 2465306 h 3035830"/>
              <a:gd name="connsiteX327" fmla="*/ 1677552 w 3615464"/>
              <a:gd name="connsiteY327" fmla="*/ 2485095 h 3035830"/>
              <a:gd name="connsiteX328" fmla="*/ 1645837 w 3615464"/>
              <a:gd name="connsiteY328" fmla="*/ 2513848 h 3035830"/>
              <a:gd name="connsiteX329" fmla="*/ 1630720 w 3615464"/>
              <a:gd name="connsiteY329" fmla="*/ 2516132 h 3035830"/>
              <a:gd name="connsiteX330" fmla="*/ 1579893 w 3615464"/>
              <a:gd name="connsiteY330" fmla="*/ 2465305 h 3035830"/>
              <a:gd name="connsiteX331" fmla="*/ 1630719 w 3615464"/>
              <a:gd name="connsiteY331" fmla="*/ 2414481 h 3035830"/>
              <a:gd name="connsiteX332" fmla="*/ 2080783 w 3615464"/>
              <a:gd name="connsiteY332" fmla="*/ 2315627 h 3035830"/>
              <a:gd name="connsiteX333" fmla="*/ 2128051 w 3615464"/>
              <a:gd name="connsiteY333" fmla="*/ 2363403 h 3035830"/>
              <a:gd name="connsiteX334" fmla="*/ 2124213 w 3615464"/>
              <a:gd name="connsiteY334" fmla="*/ 2381885 h 3035830"/>
              <a:gd name="connsiteX335" fmla="*/ 2094419 w 3615464"/>
              <a:gd name="connsiteY335" fmla="*/ 2408614 h 3035830"/>
              <a:gd name="connsiteX336" fmla="*/ 2080275 w 3615464"/>
              <a:gd name="connsiteY336" fmla="*/ 2410670 h 3035830"/>
              <a:gd name="connsiteX337" fmla="*/ 2033006 w 3615464"/>
              <a:gd name="connsiteY337" fmla="*/ 2363402 h 3035830"/>
              <a:gd name="connsiteX338" fmla="*/ 2033006 w 3615464"/>
              <a:gd name="connsiteY338" fmla="*/ 2362894 h 3035830"/>
              <a:gd name="connsiteX339" fmla="*/ 2080783 w 3615464"/>
              <a:gd name="connsiteY339" fmla="*/ 2315627 h 3035830"/>
              <a:gd name="connsiteX340" fmla="*/ 1478495 w 3615464"/>
              <a:gd name="connsiteY340" fmla="*/ 2432523 h 3035830"/>
              <a:gd name="connsiteX341" fmla="*/ 1531353 w 3615464"/>
              <a:gd name="connsiteY341" fmla="*/ 2485890 h 3035830"/>
              <a:gd name="connsiteX342" fmla="*/ 1527076 w 3615464"/>
              <a:gd name="connsiteY342" fmla="*/ 2506544 h 3035830"/>
              <a:gd name="connsiteX343" fmla="*/ 1493790 w 3615464"/>
              <a:gd name="connsiteY343" fmla="*/ 2536440 h 3035830"/>
              <a:gd name="connsiteX344" fmla="*/ 1477988 w 3615464"/>
              <a:gd name="connsiteY344" fmla="*/ 2538748 h 3035830"/>
              <a:gd name="connsiteX345" fmla="*/ 1425128 w 3615464"/>
              <a:gd name="connsiteY345" fmla="*/ 2485890 h 3035830"/>
              <a:gd name="connsiteX346" fmla="*/ 1425128 w 3615464"/>
              <a:gd name="connsiteY346" fmla="*/ 2485381 h 3035830"/>
              <a:gd name="connsiteX347" fmla="*/ 1478495 w 3615464"/>
              <a:gd name="connsiteY347" fmla="*/ 2432523 h 3035830"/>
              <a:gd name="connsiteX348" fmla="*/ 672422 w 3615464"/>
              <a:gd name="connsiteY348" fmla="*/ 2600005 h 3035830"/>
              <a:gd name="connsiteX349" fmla="*/ 716877 w 3615464"/>
              <a:gd name="connsiteY349" fmla="*/ 2644468 h 3035830"/>
              <a:gd name="connsiteX350" fmla="*/ 713380 w 3615464"/>
              <a:gd name="connsiteY350" fmla="*/ 2661772 h 3035830"/>
              <a:gd name="connsiteX351" fmla="*/ 672404 w 3615464"/>
              <a:gd name="connsiteY351" fmla="*/ 2688939 h 3035830"/>
              <a:gd name="connsiteX352" fmla="*/ 627950 w 3615464"/>
              <a:gd name="connsiteY352" fmla="*/ 2644478 h 3035830"/>
              <a:gd name="connsiteX353" fmla="*/ 672422 w 3615464"/>
              <a:gd name="connsiteY353" fmla="*/ 2600005 h 3035830"/>
              <a:gd name="connsiteX354" fmla="*/ 2226404 w 3615464"/>
              <a:gd name="connsiteY354" fmla="*/ 2266351 h 3035830"/>
              <a:gd name="connsiteX355" fmla="*/ 2274942 w 3615464"/>
              <a:gd name="connsiteY355" fmla="*/ 2314890 h 3035830"/>
              <a:gd name="connsiteX356" fmla="*/ 2271128 w 3615464"/>
              <a:gd name="connsiteY356" fmla="*/ 2333784 h 3035830"/>
              <a:gd name="connsiteX357" fmla="*/ 2240838 w 3615464"/>
              <a:gd name="connsiteY357" fmla="*/ 2361246 h 3035830"/>
              <a:gd name="connsiteX358" fmla="*/ 2226404 w 3615464"/>
              <a:gd name="connsiteY358" fmla="*/ 2363428 h 3035830"/>
              <a:gd name="connsiteX359" fmla="*/ 2177865 w 3615464"/>
              <a:gd name="connsiteY359" fmla="*/ 2314890 h 3035830"/>
              <a:gd name="connsiteX360" fmla="*/ 2226404 w 3615464"/>
              <a:gd name="connsiteY360" fmla="*/ 2266351 h 3035830"/>
              <a:gd name="connsiteX361" fmla="*/ 3021059 w 3615464"/>
              <a:gd name="connsiteY361" fmla="*/ 2085643 h 3035830"/>
              <a:gd name="connsiteX362" fmla="*/ 3043930 w 3615464"/>
              <a:gd name="connsiteY362" fmla="*/ 2108514 h 3035830"/>
              <a:gd name="connsiteX363" fmla="*/ 3037231 w 3615464"/>
              <a:gd name="connsiteY363" fmla="*/ 2124686 h 3035830"/>
              <a:gd name="connsiteX364" fmla="*/ 3021059 w 3615464"/>
              <a:gd name="connsiteY364" fmla="*/ 2131386 h 3035830"/>
              <a:gd name="connsiteX365" fmla="*/ 2998186 w 3615464"/>
              <a:gd name="connsiteY365" fmla="*/ 2108514 h 3035830"/>
              <a:gd name="connsiteX366" fmla="*/ 3021059 w 3615464"/>
              <a:gd name="connsiteY366" fmla="*/ 2085643 h 3035830"/>
              <a:gd name="connsiteX367" fmla="*/ 2369981 w 3615464"/>
              <a:gd name="connsiteY367" fmla="*/ 2219059 h 3035830"/>
              <a:gd name="connsiteX368" fmla="*/ 2409879 w 3615464"/>
              <a:gd name="connsiteY368" fmla="*/ 2258956 h 3035830"/>
              <a:gd name="connsiteX369" fmla="*/ 2406743 w 3615464"/>
              <a:gd name="connsiteY369" fmla="*/ 2274485 h 3035830"/>
              <a:gd name="connsiteX370" fmla="*/ 2369980 w 3615464"/>
              <a:gd name="connsiteY370" fmla="*/ 2298856 h 3035830"/>
              <a:gd name="connsiteX371" fmla="*/ 2330083 w 3615464"/>
              <a:gd name="connsiteY371" fmla="*/ 2258956 h 3035830"/>
              <a:gd name="connsiteX372" fmla="*/ 2369981 w 3615464"/>
              <a:gd name="connsiteY372" fmla="*/ 2219059 h 3035830"/>
              <a:gd name="connsiteX373" fmla="*/ 1325255 w 3615464"/>
              <a:gd name="connsiteY373" fmla="*/ 2439384 h 3035830"/>
              <a:gd name="connsiteX374" fmla="*/ 1383959 w 3615464"/>
              <a:gd name="connsiteY374" fmla="*/ 2498596 h 3035830"/>
              <a:gd name="connsiteX375" fmla="*/ 1379221 w 3615464"/>
              <a:gd name="connsiteY375" fmla="*/ 2521524 h 3035830"/>
              <a:gd name="connsiteX376" fmla="*/ 1342287 w 3615464"/>
              <a:gd name="connsiteY376" fmla="*/ 2554729 h 3035830"/>
              <a:gd name="connsiteX377" fmla="*/ 1324747 w 3615464"/>
              <a:gd name="connsiteY377" fmla="*/ 2557300 h 3035830"/>
              <a:gd name="connsiteX378" fmla="*/ 1266043 w 3615464"/>
              <a:gd name="connsiteY378" fmla="*/ 2498596 h 3035830"/>
              <a:gd name="connsiteX379" fmla="*/ 1266043 w 3615464"/>
              <a:gd name="connsiteY379" fmla="*/ 2498087 h 3035830"/>
              <a:gd name="connsiteX380" fmla="*/ 1325255 w 3615464"/>
              <a:gd name="connsiteY380" fmla="*/ 2439384 h 3035830"/>
              <a:gd name="connsiteX381" fmla="*/ 1170998 w 3615464"/>
              <a:gd name="connsiteY381" fmla="*/ 2445737 h 3035830"/>
              <a:gd name="connsiteX382" fmla="*/ 1229194 w 3615464"/>
              <a:gd name="connsiteY382" fmla="*/ 2503932 h 3035830"/>
              <a:gd name="connsiteX383" fmla="*/ 1224622 w 3615464"/>
              <a:gd name="connsiteY383" fmla="*/ 2526587 h 3035830"/>
              <a:gd name="connsiteX384" fmla="*/ 1188307 w 3615464"/>
              <a:gd name="connsiteY384" fmla="*/ 2559511 h 3035830"/>
              <a:gd name="connsiteX385" fmla="*/ 1170999 w 3615464"/>
              <a:gd name="connsiteY385" fmla="*/ 2562127 h 3035830"/>
              <a:gd name="connsiteX386" fmla="*/ 1170490 w 3615464"/>
              <a:gd name="connsiteY386" fmla="*/ 2562127 h 3035830"/>
              <a:gd name="connsiteX387" fmla="*/ 1112802 w 3615464"/>
              <a:gd name="connsiteY387" fmla="*/ 2503932 h 3035830"/>
              <a:gd name="connsiteX388" fmla="*/ 1170998 w 3615464"/>
              <a:gd name="connsiteY388" fmla="*/ 2445737 h 3035830"/>
              <a:gd name="connsiteX389" fmla="*/ 2511250 w 3615464"/>
              <a:gd name="connsiteY389" fmla="*/ 2157306 h 3035830"/>
              <a:gd name="connsiteX390" fmla="*/ 2551682 w 3615464"/>
              <a:gd name="connsiteY390" fmla="*/ 2198220 h 3035830"/>
              <a:gd name="connsiteX391" fmla="*/ 2548384 w 3615464"/>
              <a:gd name="connsiteY391" fmla="*/ 2214019 h 3035830"/>
              <a:gd name="connsiteX392" fmla="*/ 2510768 w 3615464"/>
              <a:gd name="connsiteY392" fmla="*/ 2238627 h 3035830"/>
              <a:gd name="connsiteX393" fmla="*/ 2510259 w 3615464"/>
              <a:gd name="connsiteY393" fmla="*/ 2238627 h 3035830"/>
              <a:gd name="connsiteX394" fmla="*/ 2470361 w 3615464"/>
              <a:gd name="connsiteY394" fmla="*/ 2197203 h 3035830"/>
              <a:gd name="connsiteX395" fmla="*/ 2511250 w 3615464"/>
              <a:gd name="connsiteY395" fmla="*/ 2157306 h 3035830"/>
              <a:gd name="connsiteX396" fmla="*/ 3147614 w 3615464"/>
              <a:gd name="connsiteY396" fmla="*/ 2015250 h 3035830"/>
              <a:gd name="connsiteX397" fmla="*/ 3153205 w 3615464"/>
              <a:gd name="connsiteY397" fmla="*/ 2020841 h 3035830"/>
              <a:gd name="connsiteX398" fmla="*/ 3153205 w 3615464"/>
              <a:gd name="connsiteY398" fmla="*/ 2021095 h 3035830"/>
              <a:gd name="connsiteX399" fmla="*/ 3147614 w 3615464"/>
              <a:gd name="connsiteY399" fmla="*/ 2026685 h 3035830"/>
              <a:gd name="connsiteX400" fmla="*/ 3145199 w 3615464"/>
              <a:gd name="connsiteY400" fmla="*/ 2026685 h 3035830"/>
              <a:gd name="connsiteX401" fmla="*/ 3140676 w 3615464"/>
              <a:gd name="connsiteY401" fmla="*/ 2019749 h 3035830"/>
              <a:gd name="connsiteX402" fmla="*/ 3147614 w 3615464"/>
              <a:gd name="connsiteY402" fmla="*/ 2015250 h 3035830"/>
              <a:gd name="connsiteX403" fmla="*/ 520453 w 3615464"/>
              <a:gd name="connsiteY403" fmla="*/ 2564174 h 3035830"/>
              <a:gd name="connsiteX404" fmla="*/ 576870 w 3615464"/>
              <a:gd name="connsiteY404" fmla="*/ 2620590 h 3035830"/>
              <a:gd name="connsiteX405" fmla="*/ 572436 w 3615464"/>
              <a:gd name="connsiteY405" fmla="*/ 2642548 h 3035830"/>
              <a:gd name="connsiteX406" fmla="*/ 537229 w 3615464"/>
              <a:gd name="connsiteY406" fmla="*/ 2674469 h 3035830"/>
              <a:gd name="connsiteX407" fmla="*/ 520453 w 3615464"/>
              <a:gd name="connsiteY407" fmla="*/ 2677006 h 3035830"/>
              <a:gd name="connsiteX408" fmla="*/ 464037 w 3615464"/>
              <a:gd name="connsiteY408" fmla="*/ 2620590 h 3035830"/>
              <a:gd name="connsiteX409" fmla="*/ 520453 w 3615464"/>
              <a:gd name="connsiteY409" fmla="*/ 2564174 h 3035830"/>
              <a:gd name="connsiteX410" fmla="*/ 1016741 w 3615464"/>
              <a:gd name="connsiteY410" fmla="*/ 2447515 h 3035830"/>
              <a:gd name="connsiteX411" fmla="*/ 1071633 w 3615464"/>
              <a:gd name="connsiteY411" fmla="*/ 2501898 h 3035830"/>
              <a:gd name="connsiteX412" fmla="*/ 1067432 w 3615464"/>
              <a:gd name="connsiteY412" fmla="*/ 2523179 h 3035830"/>
              <a:gd name="connsiteX413" fmla="*/ 1033481 w 3615464"/>
              <a:gd name="connsiteY413" fmla="*/ 2554252 h 3035830"/>
              <a:gd name="connsiteX414" fmla="*/ 1017250 w 3615464"/>
              <a:gd name="connsiteY414" fmla="*/ 2556790 h 3035830"/>
              <a:gd name="connsiteX415" fmla="*/ 1016996 w 3615464"/>
              <a:gd name="connsiteY415" fmla="*/ 2556790 h 3035830"/>
              <a:gd name="connsiteX416" fmla="*/ 962358 w 3615464"/>
              <a:gd name="connsiteY416" fmla="*/ 2502152 h 3035830"/>
              <a:gd name="connsiteX417" fmla="*/ 1016741 w 3615464"/>
              <a:gd name="connsiteY417" fmla="*/ 2447515 h 3035830"/>
              <a:gd name="connsiteX418" fmla="*/ 2648758 w 3615464"/>
              <a:gd name="connsiteY418" fmla="*/ 2093011 h 3035830"/>
              <a:gd name="connsiteX419" fmla="*/ 2685352 w 3615464"/>
              <a:gd name="connsiteY419" fmla="*/ 2129606 h 3035830"/>
              <a:gd name="connsiteX420" fmla="*/ 2682476 w 3615464"/>
              <a:gd name="connsiteY420" fmla="*/ 2143846 h 3035830"/>
              <a:gd name="connsiteX421" fmla="*/ 2674631 w 3615464"/>
              <a:gd name="connsiteY421" fmla="*/ 2155479 h 3035830"/>
              <a:gd name="connsiteX422" fmla="*/ 2662999 w 3615464"/>
              <a:gd name="connsiteY422" fmla="*/ 2163322 h 3035830"/>
              <a:gd name="connsiteX423" fmla="*/ 2648758 w 3615464"/>
              <a:gd name="connsiteY423" fmla="*/ 2166199 h 3035830"/>
              <a:gd name="connsiteX424" fmla="*/ 2648504 w 3615464"/>
              <a:gd name="connsiteY424" fmla="*/ 2166200 h 3035830"/>
              <a:gd name="connsiteX425" fmla="*/ 2612163 w 3615464"/>
              <a:gd name="connsiteY425" fmla="*/ 2129860 h 3035830"/>
              <a:gd name="connsiteX426" fmla="*/ 2612163 w 3615464"/>
              <a:gd name="connsiteY426" fmla="*/ 2129606 h 3035830"/>
              <a:gd name="connsiteX427" fmla="*/ 2648758 w 3615464"/>
              <a:gd name="connsiteY427" fmla="*/ 2093011 h 3035830"/>
              <a:gd name="connsiteX428" fmla="*/ 863761 w 3615464"/>
              <a:gd name="connsiteY428" fmla="*/ 2451350 h 3035830"/>
              <a:gd name="connsiteX429" fmla="*/ 905438 w 3615464"/>
              <a:gd name="connsiteY429" fmla="*/ 2493028 h 3035830"/>
              <a:gd name="connsiteX430" fmla="*/ 902162 w 3615464"/>
              <a:gd name="connsiteY430" fmla="*/ 2509251 h 3035830"/>
              <a:gd name="connsiteX431" fmla="*/ 863761 w 3615464"/>
              <a:gd name="connsiteY431" fmla="*/ 2534705 h 3035830"/>
              <a:gd name="connsiteX432" fmla="*/ 822083 w 3615464"/>
              <a:gd name="connsiteY432" fmla="*/ 2493028 h 3035830"/>
              <a:gd name="connsiteX433" fmla="*/ 863761 w 3615464"/>
              <a:gd name="connsiteY433" fmla="*/ 2451350 h 3035830"/>
              <a:gd name="connsiteX434" fmla="*/ 405674 w 3615464"/>
              <a:gd name="connsiteY434" fmla="*/ 2538835 h 3035830"/>
              <a:gd name="connsiteX435" fmla="*/ 415480 w 3615464"/>
              <a:gd name="connsiteY435" fmla="*/ 2545501 h 3035830"/>
              <a:gd name="connsiteX436" fmla="*/ 434050 w 3615464"/>
              <a:gd name="connsiteY436" fmla="*/ 2590856 h 3035830"/>
              <a:gd name="connsiteX437" fmla="*/ 428915 w 3615464"/>
              <a:gd name="connsiteY437" fmla="*/ 2615768 h 3035830"/>
              <a:gd name="connsiteX438" fmla="*/ 423596 w 3615464"/>
              <a:gd name="connsiteY438" fmla="*/ 2623203 h 3035830"/>
              <a:gd name="connsiteX439" fmla="*/ 2783445 w 3615464"/>
              <a:gd name="connsiteY439" fmla="*/ 2018297 h 3035830"/>
              <a:gd name="connsiteX440" fmla="*/ 2819785 w 3615464"/>
              <a:gd name="connsiteY440" fmla="*/ 2055146 h 3035830"/>
              <a:gd name="connsiteX441" fmla="*/ 2816805 w 3615464"/>
              <a:gd name="connsiteY441" fmla="*/ 2069368 h 3035830"/>
              <a:gd name="connsiteX442" fmla="*/ 2808880 w 3615464"/>
              <a:gd name="connsiteY442" fmla="*/ 2080949 h 3035830"/>
              <a:gd name="connsiteX443" fmla="*/ 2797196 w 3615464"/>
              <a:gd name="connsiteY443" fmla="*/ 2088713 h 3035830"/>
              <a:gd name="connsiteX444" fmla="*/ 2782936 w 3615464"/>
              <a:gd name="connsiteY444" fmla="*/ 2091486 h 3035830"/>
              <a:gd name="connsiteX445" fmla="*/ 2782683 w 3615464"/>
              <a:gd name="connsiteY445" fmla="*/ 2091485 h 3035830"/>
              <a:gd name="connsiteX446" fmla="*/ 2746596 w 3615464"/>
              <a:gd name="connsiteY446" fmla="*/ 2054891 h 3035830"/>
              <a:gd name="connsiteX447" fmla="*/ 2746596 w 3615464"/>
              <a:gd name="connsiteY447" fmla="*/ 2054638 h 3035830"/>
              <a:gd name="connsiteX448" fmla="*/ 2783445 w 3615464"/>
              <a:gd name="connsiteY448" fmla="*/ 2018297 h 3035830"/>
              <a:gd name="connsiteX449" fmla="*/ 3270357 w 3615464"/>
              <a:gd name="connsiteY449" fmla="*/ 1913091 h 3035830"/>
              <a:gd name="connsiteX450" fmla="*/ 3285097 w 3615464"/>
              <a:gd name="connsiteY450" fmla="*/ 1928338 h 3035830"/>
              <a:gd name="connsiteX451" fmla="*/ 3280523 w 3615464"/>
              <a:gd name="connsiteY451" fmla="*/ 1938872 h 3035830"/>
              <a:gd name="connsiteX452" fmla="*/ 3269849 w 3615464"/>
              <a:gd name="connsiteY452" fmla="*/ 1943078 h 3035830"/>
              <a:gd name="connsiteX453" fmla="*/ 3269595 w 3615464"/>
              <a:gd name="connsiteY453" fmla="*/ 1943078 h 3035830"/>
              <a:gd name="connsiteX454" fmla="*/ 3255110 w 3615464"/>
              <a:gd name="connsiteY454" fmla="*/ 1928084 h 3035830"/>
              <a:gd name="connsiteX455" fmla="*/ 3255109 w 3615464"/>
              <a:gd name="connsiteY455" fmla="*/ 1927829 h 3035830"/>
              <a:gd name="connsiteX456" fmla="*/ 3270357 w 3615464"/>
              <a:gd name="connsiteY456" fmla="*/ 1913091 h 3035830"/>
              <a:gd name="connsiteX457" fmla="*/ 1667305 w 3615464"/>
              <a:gd name="connsiteY457" fmla="*/ 2236332 h 3035830"/>
              <a:gd name="connsiteX458" fmla="*/ 1716861 w 3615464"/>
              <a:gd name="connsiteY458" fmla="*/ 2285889 h 3035830"/>
              <a:gd name="connsiteX459" fmla="*/ 1712966 w 3615464"/>
              <a:gd name="connsiteY459" fmla="*/ 2305178 h 3035830"/>
              <a:gd name="connsiteX460" fmla="*/ 1682042 w 3615464"/>
              <a:gd name="connsiteY460" fmla="*/ 2333215 h 3035830"/>
              <a:gd name="connsiteX461" fmla="*/ 1667306 w 3615464"/>
              <a:gd name="connsiteY461" fmla="*/ 2335443 h 3035830"/>
              <a:gd name="connsiteX462" fmla="*/ 1617749 w 3615464"/>
              <a:gd name="connsiteY462" fmla="*/ 2285888 h 3035830"/>
              <a:gd name="connsiteX463" fmla="*/ 1667305 w 3615464"/>
              <a:gd name="connsiteY463" fmla="*/ 2236332 h 3035830"/>
              <a:gd name="connsiteX464" fmla="*/ 1820292 w 3615464"/>
              <a:gd name="connsiteY464" fmla="*/ 2200502 h 3035830"/>
              <a:gd name="connsiteX465" fmla="*/ 1874929 w 3615464"/>
              <a:gd name="connsiteY465" fmla="*/ 2255648 h 3035830"/>
              <a:gd name="connsiteX466" fmla="*/ 1870512 w 3615464"/>
              <a:gd name="connsiteY466" fmla="*/ 2276997 h 3035830"/>
              <a:gd name="connsiteX467" fmla="*/ 1836118 w 3615464"/>
              <a:gd name="connsiteY467" fmla="*/ 2307898 h 3035830"/>
              <a:gd name="connsiteX468" fmla="*/ 1819784 w 3615464"/>
              <a:gd name="connsiteY468" fmla="*/ 2310285 h 3035830"/>
              <a:gd name="connsiteX469" fmla="*/ 1765146 w 3615464"/>
              <a:gd name="connsiteY469" fmla="*/ 2255392 h 3035830"/>
              <a:gd name="connsiteX470" fmla="*/ 1765145 w 3615464"/>
              <a:gd name="connsiteY470" fmla="*/ 2255138 h 3035830"/>
              <a:gd name="connsiteX471" fmla="*/ 1820292 w 3615464"/>
              <a:gd name="connsiteY471" fmla="*/ 2200502 h 3035830"/>
              <a:gd name="connsiteX472" fmla="*/ 1968194 w 3615464"/>
              <a:gd name="connsiteY472" fmla="*/ 2163399 h 3035830"/>
              <a:gd name="connsiteX473" fmla="*/ 2022325 w 3615464"/>
              <a:gd name="connsiteY473" fmla="*/ 2217530 h 3035830"/>
              <a:gd name="connsiteX474" fmla="*/ 2018069 w 3615464"/>
              <a:gd name="connsiteY474" fmla="*/ 2238595 h 3035830"/>
              <a:gd name="connsiteX475" fmla="*/ 1984288 w 3615464"/>
              <a:gd name="connsiteY475" fmla="*/ 2269224 h 3035830"/>
              <a:gd name="connsiteX476" fmla="*/ 1968196 w 3615464"/>
              <a:gd name="connsiteY476" fmla="*/ 2271658 h 3035830"/>
              <a:gd name="connsiteX477" fmla="*/ 1914066 w 3615464"/>
              <a:gd name="connsiteY477" fmla="*/ 2217529 h 3035830"/>
              <a:gd name="connsiteX478" fmla="*/ 1968194 w 3615464"/>
              <a:gd name="connsiteY478" fmla="*/ 2163399 h 3035830"/>
              <a:gd name="connsiteX479" fmla="*/ 710795 w 3615464"/>
              <a:gd name="connsiteY479" fmla="*/ 2429993 h 3035830"/>
              <a:gd name="connsiteX480" fmla="*/ 757555 w 3615464"/>
              <a:gd name="connsiteY480" fmla="*/ 2476753 h 3035830"/>
              <a:gd name="connsiteX481" fmla="*/ 753880 w 3615464"/>
              <a:gd name="connsiteY481" fmla="*/ 2494952 h 3035830"/>
              <a:gd name="connsiteX482" fmla="*/ 710795 w 3615464"/>
              <a:gd name="connsiteY482" fmla="*/ 2523512 h 3035830"/>
              <a:gd name="connsiteX483" fmla="*/ 664035 w 3615464"/>
              <a:gd name="connsiteY483" fmla="*/ 2476753 h 3035830"/>
              <a:gd name="connsiteX484" fmla="*/ 710795 w 3615464"/>
              <a:gd name="connsiteY484" fmla="*/ 2429993 h 3035830"/>
              <a:gd name="connsiteX485" fmla="*/ 1516099 w 3615464"/>
              <a:gd name="connsiteY485" fmla="*/ 2257424 h 3035830"/>
              <a:gd name="connsiteX486" fmla="*/ 1566925 w 3615464"/>
              <a:gd name="connsiteY486" fmla="*/ 2308250 h 3035830"/>
              <a:gd name="connsiteX487" fmla="*/ 1562932 w 3615464"/>
              <a:gd name="connsiteY487" fmla="*/ 2328039 h 3035830"/>
              <a:gd name="connsiteX488" fmla="*/ 1531217 w 3615464"/>
              <a:gd name="connsiteY488" fmla="*/ 2356792 h 3035830"/>
              <a:gd name="connsiteX489" fmla="*/ 1516099 w 3615464"/>
              <a:gd name="connsiteY489" fmla="*/ 2359076 h 3035830"/>
              <a:gd name="connsiteX490" fmla="*/ 1465273 w 3615464"/>
              <a:gd name="connsiteY490" fmla="*/ 2308250 h 3035830"/>
              <a:gd name="connsiteX491" fmla="*/ 1516099 w 3615464"/>
              <a:gd name="connsiteY491" fmla="*/ 2257424 h 3035830"/>
              <a:gd name="connsiteX492" fmla="*/ 2115082 w 3615464"/>
              <a:gd name="connsiteY492" fmla="*/ 2120961 h 3035830"/>
              <a:gd name="connsiteX493" fmla="*/ 2165908 w 3615464"/>
              <a:gd name="connsiteY493" fmla="*/ 2171786 h 3035830"/>
              <a:gd name="connsiteX494" fmla="*/ 2161915 w 3615464"/>
              <a:gd name="connsiteY494" fmla="*/ 2191575 h 3035830"/>
              <a:gd name="connsiteX495" fmla="*/ 2130201 w 3615464"/>
              <a:gd name="connsiteY495" fmla="*/ 2220328 h 3035830"/>
              <a:gd name="connsiteX496" fmla="*/ 2115083 w 3615464"/>
              <a:gd name="connsiteY496" fmla="*/ 2222612 h 3035830"/>
              <a:gd name="connsiteX497" fmla="*/ 2064256 w 3615464"/>
              <a:gd name="connsiteY497" fmla="*/ 2171785 h 3035830"/>
              <a:gd name="connsiteX498" fmla="*/ 2115082 w 3615464"/>
              <a:gd name="connsiteY498" fmla="*/ 2120961 h 3035830"/>
              <a:gd name="connsiteX499" fmla="*/ 1362350 w 3615464"/>
              <a:gd name="connsiteY499" fmla="*/ 2273434 h 3035830"/>
              <a:gd name="connsiteX500" fmla="*/ 1413175 w 3615464"/>
              <a:gd name="connsiteY500" fmla="*/ 2324260 h 3035830"/>
              <a:gd name="connsiteX501" fmla="*/ 1409182 w 3615464"/>
              <a:gd name="connsiteY501" fmla="*/ 2344048 h 3035830"/>
              <a:gd name="connsiteX502" fmla="*/ 1377469 w 3615464"/>
              <a:gd name="connsiteY502" fmla="*/ 2372801 h 3035830"/>
              <a:gd name="connsiteX503" fmla="*/ 1362350 w 3615464"/>
              <a:gd name="connsiteY503" fmla="*/ 2375085 h 3035830"/>
              <a:gd name="connsiteX504" fmla="*/ 1311523 w 3615464"/>
              <a:gd name="connsiteY504" fmla="*/ 2324259 h 3035830"/>
              <a:gd name="connsiteX505" fmla="*/ 1362350 w 3615464"/>
              <a:gd name="connsiteY505" fmla="*/ 2273434 h 3035830"/>
              <a:gd name="connsiteX506" fmla="*/ 2913814 w 3615464"/>
              <a:gd name="connsiteY506" fmla="*/ 1934436 h 3035830"/>
              <a:gd name="connsiteX507" fmla="*/ 2953203 w 3615464"/>
              <a:gd name="connsiteY507" fmla="*/ 1973825 h 3035830"/>
              <a:gd name="connsiteX508" fmla="*/ 2950107 w 3615464"/>
              <a:gd name="connsiteY508" fmla="*/ 1989157 h 3035830"/>
              <a:gd name="connsiteX509" fmla="*/ 2913813 w 3615464"/>
              <a:gd name="connsiteY509" fmla="*/ 2013215 h 3035830"/>
              <a:gd name="connsiteX510" fmla="*/ 2913305 w 3615464"/>
              <a:gd name="connsiteY510" fmla="*/ 2013215 h 3035830"/>
              <a:gd name="connsiteX511" fmla="*/ 2874424 w 3615464"/>
              <a:gd name="connsiteY511" fmla="*/ 1973825 h 3035830"/>
              <a:gd name="connsiteX512" fmla="*/ 2913814 w 3615464"/>
              <a:gd name="connsiteY512" fmla="*/ 1934436 h 3035830"/>
              <a:gd name="connsiteX513" fmla="*/ 2259683 w 3615464"/>
              <a:gd name="connsiteY513" fmla="*/ 2070391 h 3035830"/>
              <a:gd name="connsiteX514" fmla="*/ 2308731 w 3615464"/>
              <a:gd name="connsiteY514" fmla="*/ 2119438 h 3035830"/>
              <a:gd name="connsiteX515" fmla="*/ 2304877 w 3615464"/>
              <a:gd name="connsiteY515" fmla="*/ 2138530 h 3035830"/>
              <a:gd name="connsiteX516" fmla="*/ 2274269 w 3615464"/>
              <a:gd name="connsiteY516" fmla="*/ 2166279 h 3035830"/>
              <a:gd name="connsiteX517" fmla="*/ 2259684 w 3615464"/>
              <a:gd name="connsiteY517" fmla="*/ 2168484 h 3035830"/>
              <a:gd name="connsiteX518" fmla="*/ 2259175 w 3615464"/>
              <a:gd name="connsiteY518" fmla="*/ 2168484 h 3035830"/>
              <a:gd name="connsiteX519" fmla="*/ 2210636 w 3615464"/>
              <a:gd name="connsiteY519" fmla="*/ 2119437 h 3035830"/>
              <a:gd name="connsiteX520" fmla="*/ 2259683 w 3615464"/>
              <a:gd name="connsiteY520" fmla="*/ 2070391 h 3035830"/>
              <a:gd name="connsiteX521" fmla="*/ 1209872 w 3615464"/>
              <a:gd name="connsiteY521" fmla="*/ 2282836 h 3035830"/>
              <a:gd name="connsiteX522" fmla="*/ 1258919 w 3615464"/>
              <a:gd name="connsiteY522" fmla="*/ 2331884 h 3035830"/>
              <a:gd name="connsiteX523" fmla="*/ 1255065 w 3615464"/>
              <a:gd name="connsiteY523" fmla="*/ 2350976 h 3035830"/>
              <a:gd name="connsiteX524" fmla="*/ 1224459 w 3615464"/>
              <a:gd name="connsiteY524" fmla="*/ 2378725 h 3035830"/>
              <a:gd name="connsiteX525" fmla="*/ 1209873 w 3615464"/>
              <a:gd name="connsiteY525" fmla="*/ 2380929 h 3035830"/>
              <a:gd name="connsiteX526" fmla="*/ 1160826 w 3615464"/>
              <a:gd name="connsiteY526" fmla="*/ 2331883 h 3035830"/>
              <a:gd name="connsiteX527" fmla="*/ 1209872 w 3615464"/>
              <a:gd name="connsiteY527" fmla="*/ 2282836 h 3035830"/>
              <a:gd name="connsiteX528" fmla="*/ 3388018 w 3615464"/>
              <a:gd name="connsiteY528" fmla="*/ 1820080 h 3035830"/>
              <a:gd name="connsiteX529" fmla="*/ 3397167 w 3615464"/>
              <a:gd name="connsiteY529" fmla="*/ 1829229 h 3035830"/>
              <a:gd name="connsiteX530" fmla="*/ 3394489 w 3615464"/>
              <a:gd name="connsiteY530" fmla="*/ 1835699 h 3035830"/>
              <a:gd name="connsiteX531" fmla="*/ 3388018 w 3615464"/>
              <a:gd name="connsiteY531" fmla="*/ 1838377 h 3035830"/>
              <a:gd name="connsiteX532" fmla="*/ 3378870 w 3615464"/>
              <a:gd name="connsiteY532" fmla="*/ 1829228 h 3035830"/>
              <a:gd name="connsiteX533" fmla="*/ 3388018 w 3615464"/>
              <a:gd name="connsiteY533" fmla="*/ 1820080 h 3035830"/>
              <a:gd name="connsiteX534" fmla="*/ 2401994 w 3615464"/>
              <a:gd name="connsiteY534" fmla="*/ 2013975 h 3035830"/>
              <a:gd name="connsiteX535" fmla="*/ 2447485 w 3615464"/>
              <a:gd name="connsiteY535" fmla="*/ 2059973 h 3035830"/>
              <a:gd name="connsiteX536" fmla="*/ 2443785 w 3615464"/>
              <a:gd name="connsiteY536" fmla="*/ 2077758 h 3035830"/>
              <a:gd name="connsiteX537" fmla="*/ 2401487 w 3615464"/>
              <a:gd name="connsiteY537" fmla="*/ 2105462 h 3035830"/>
              <a:gd name="connsiteX538" fmla="*/ 2355998 w 3615464"/>
              <a:gd name="connsiteY538" fmla="*/ 2059717 h 3035830"/>
              <a:gd name="connsiteX539" fmla="*/ 2355998 w 3615464"/>
              <a:gd name="connsiteY539" fmla="*/ 2059463 h 3035830"/>
              <a:gd name="connsiteX540" fmla="*/ 2401994 w 3615464"/>
              <a:gd name="connsiteY540" fmla="*/ 2013975 h 3035830"/>
              <a:gd name="connsiteX541" fmla="*/ 559081 w 3615464"/>
              <a:gd name="connsiteY541" fmla="*/ 2395941 h 3035830"/>
              <a:gd name="connsiteX542" fmla="*/ 616006 w 3615464"/>
              <a:gd name="connsiteY542" fmla="*/ 2453373 h 3035830"/>
              <a:gd name="connsiteX543" fmla="*/ 611409 w 3615464"/>
              <a:gd name="connsiteY543" fmla="*/ 2475615 h 3035830"/>
              <a:gd name="connsiteX544" fmla="*/ 575590 w 3615464"/>
              <a:gd name="connsiteY544" fmla="*/ 2507808 h 3035830"/>
              <a:gd name="connsiteX545" fmla="*/ 558573 w 3615464"/>
              <a:gd name="connsiteY545" fmla="*/ 2510298 h 3035830"/>
              <a:gd name="connsiteX546" fmla="*/ 501648 w 3615464"/>
              <a:gd name="connsiteY546" fmla="*/ 2453119 h 3035830"/>
              <a:gd name="connsiteX547" fmla="*/ 501648 w 3615464"/>
              <a:gd name="connsiteY547" fmla="*/ 2452865 h 3035830"/>
              <a:gd name="connsiteX548" fmla="*/ 559081 w 3615464"/>
              <a:gd name="connsiteY548" fmla="*/ 2395941 h 3035830"/>
              <a:gd name="connsiteX549" fmla="*/ 1055614 w 3615464"/>
              <a:gd name="connsiteY549" fmla="*/ 2277753 h 3035830"/>
              <a:gd name="connsiteX550" fmla="*/ 1109744 w 3615464"/>
              <a:gd name="connsiteY550" fmla="*/ 2331882 h 3035830"/>
              <a:gd name="connsiteX551" fmla="*/ 1105489 w 3615464"/>
              <a:gd name="connsiteY551" fmla="*/ 2352949 h 3035830"/>
              <a:gd name="connsiteX552" fmla="*/ 1071708 w 3615464"/>
              <a:gd name="connsiteY552" fmla="*/ 2383577 h 3035830"/>
              <a:gd name="connsiteX553" fmla="*/ 1055615 w 3615464"/>
              <a:gd name="connsiteY553" fmla="*/ 2386012 h 3035830"/>
              <a:gd name="connsiteX554" fmla="*/ 1001485 w 3615464"/>
              <a:gd name="connsiteY554" fmla="*/ 2331882 h 3035830"/>
              <a:gd name="connsiteX555" fmla="*/ 1055614 w 3615464"/>
              <a:gd name="connsiteY555" fmla="*/ 2277753 h 3035830"/>
              <a:gd name="connsiteX556" fmla="*/ 3039606 w 3615464"/>
              <a:gd name="connsiteY556" fmla="*/ 1847778 h 3035830"/>
              <a:gd name="connsiteX557" fmla="*/ 3078487 w 3615464"/>
              <a:gd name="connsiteY557" fmla="*/ 1886659 h 3035830"/>
              <a:gd name="connsiteX558" fmla="*/ 3075431 w 3615464"/>
              <a:gd name="connsiteY558" fmla="*/ 1901793 h 3035830"/>
              <a:gd name="connsiteX559" fmla="*/ 3039607 w 3615464"/>
              <a:gd name="connsiteY559" fmla="*/ 1925541 h 3035830"/>
              <a:gd name="connsiteX560" fmla="*/ 3039097 w 3615464"/>
              <a:gd name="connsiteY560" fmla="*/ 1925540 h 3035830"/>
              <a:gd name="connsiteX561" fmla="*/ 3000725 w 3615464"/>
              <a:gd name="connsiteY561" fmla="*/ 1886659 h 3035830"/>
              <a:gd name="connsiteX562" fmla="*/ 3039606 w 3615464"/>
              <a:gd name="connsiteY562" fmla="*/ 1847778 h 3035830"/>
              <a:gd name="connsiteX563" fmla="*/ 2540497 w 3615464"/>
              <a:gd name="connsiteY563" fmla="*/ 1948156 h 3035830"/>
              <a:gd name="connsiteX564" fmla="*/ 2584968 w 3615464"/>
              <a:gd name="connsiteY564" fmla="*/ 1993136 h 3035830"/>
              <a:gd name="connsiteX565" fmla="*/ 2581349 w 3615464"/>
              <a:gd name="connsiteY565" fmla="*/ 2010528 h 3035830"/>
              <a:gd name="connsiteX566" fmla="*/ 2539987 w 3615464"/>
              <a:gd name="connsiteY566" fmla="*/ 2037609 h 3035830"/>
              <a:gd name="connsiteX567" fmla="*/ 2495515 w 3615464"/>
              <a:gd name="connsiteY567" fmla="*/ 1992882 h 3035830"/>
              <a:gd name="connsiteX568" fmla="*/ 2495515 w 3615464"/>
              <a:gd name="connsiteY568" fmla="*/ 1992628 h 3035830"/>
              <a:gd name="connsiteX569" fmla="*/ 2540497 w 3615464"/>
              <a:gd name="connsiteY569" fmla="*/ 1948156 h 3035830"/>
              <a:gd name="connsiteX570" fmla="*/ 901868 w 3615464"/>
              <a:gd name="connsiteY570" fmla="*/ 2273432 h 3035830"/>
              <a:gd name="connsiteX571" fmla="*/ 952694 w 3615464"/>
              <a:gd name="connsiteY571" fmla="*/ 2324258 h 3035830"/>
              <a:gd name="connsiteX572" fmla="*/ 948701 w 3615464"/>
              <a:gd name="connsiteY572" fmla="*/ 2344046 h 3035830"/>
              <a:gd name="connsiteX573" fmla="*/ 916987 w 3615464"/>
              <a:gd name="connsiteY573" fmla="*/ 2372799 h 3035830"/>
              <a:gd name="connsiteX574" fmla="*/ 901869 w 3615464"/>
              <a:gd name="connsiteY574" fmla="*/ 2375083 h 3035830"/>
              <a:gd name="connsiteX575" fmla="*/ 851074 w 3615464"/>
              <a:gd name="connsiteY575" fmla="*/ 2324275 h 3035830"/>
              <a:gd name="connsiteX576" fmla="*/ 901868 w 3615464"/>
              <a:gd name="connsiteY576" fmla="*/ 2273432 h 3035830"/>
              <a:gd name="connsiteX577" fmla="*/ 408384 w 3615464"/>
              <a:gd name="connsiteY577" fmla="*/ 2365191 h 3035830"/>
              <a:gd name="connsiteX578" fmla="*/ 465308 w 3615464"/>
              <a:gd name="connsiteY578" fmla="*/ 2422623 h 3035830"/>
              <a:gd name="connsiteX579" fmla="*/ 460712 w 3615464"/>
              <a:gd name="connsiteY579" fmla="*/ 2444866 h 3035830"/>
              <a:gd name="connsiteX580" fmla="*/ 424892 w 3615464"/>
              <a:gd name="connsiteY580" fmla="*/ 2477058 h 3035830"/>
              <a:gd name="connsiteX581" fmla="*/ 407875 w 3615464"/>
              <a:gd name="connsiteY581" fmla="*/ 2479548 h 3035830"/>
              <a:gd name="connsiteX582" fmla="*/ 391652 w 3615464"/>
              <a:gd name="connsiteY582" fmla="*/ 2472828 h 3035830"/>
              <a:gd name="connsiteX583" fmla="*/ 371952 w 3615464"/>
              <a:gd name="connsiteY583" fmla="*/ 2380093 h 3035830"/>
              <a:gd name="connsiteX584" fmla="*/ 2675692 w 3615464"/>
              <a:gd name="connsiteY584" fmla="*/ 1873697 h 3035830"/>
              <a:gd name="connsiteX585" fmla="*/ 2721181 w 3615464"/>
              <a:gd name="connsiteY585" fmla="*/ 1919694 h 3035830"/>
              <a:gd name="connsiteX586" fmla="*/ 2717482 w 3615464"/>
              <a:gd name="connsiteY586" fmla="*/ 1937480 h 3035830"/>
              <a:gd name="connsiteX587" fmla="*/ 2675184 w 3615464"/>
              <a:gd name="connsiteY587" fmla="*/ 1965183 h 3035830"/>
              <a:gd name="connsiteX588" fmla="*/ 2629694 w 3615464"/>
              <a:gd name="connsiteY588" fmla="*/ 1919440 h 3035830"/>
              <a:gd name="connsiteX589" fmla="*/ 2629695 w 3615464"/>
              <a:gd name="connsiteY589" fmla="*/ 1919186 h 3035830"/>
              <a:gd name="connsiteX590" fmla="*/ 2675692 w 3615464"/>
              <a:gd name="connsiteY590" fmla="*/ 1873697 h 3035830"/>
              <a:gd name="connsiteX591" fmla="*/ 3163112 w 3615464"/>
              <a:gd name="connsiteY591" fmla="*/ 1766711 h 3035830"/>
              <a:gd name="connsiteX592" fmla="*/ 3190050 w 3615464"/>
              <a:gd name="connsiteY592" fmla="*/ 1793648 h 3035830"/>
              <a:gd name="connsiteX593" fmla="*/ 3182156 w 3615464"/>
              <a:gd name="connsiteY593" fmla="*/ 1812693 h 3035830"/>
              <a:gd name="connsiteX594" fmla="*/ 3173593 w 3615464"/>
              <a:gd name="connsiteY594" fmla="*/ 1818468 h 3035830"/>
              <a:gd name="connsiteX595" fmla="*/ 3163112 w 3615464"/>
              <a:gd name="connsiteY595" fmla="*/ 1820585 h 3035830"/>
              <a:gd name="connsiteX596" fmla="*/ 3136174 w 3615464"/>
              <a:gd name="connsiteY596" fmla="*/ 1793648 h 3035830"/>
              <a:gd name="connsiteX597" fmla="*/ 3163112 w 3615464"/>
              <a:gd name="connsiteY597" fmla="*/ 1766711 h 3035830"/>
              <a:gd name="connsiteX598" fmla="*/ 1554720 w 3615464"/>
              <a:gd name="connsiteY598" fmla="*/ 2091475 h 3035830"/>
              <a:gd name="connsiteX599" fmla="*/ 1594618 w 3615464"/>
              <a:gd name="connsiteY599" fmla="*/ 2131881 h 3035830"/>
              <a:gd name="connsiteX600" fmla="*/ 1591360 w 3615464"/>
              <a:gd name="connsiteY600" fmla="*/ 2147497 h 3035830"/>
              <a:gd name="connsiteX601" fmla="*/ 1554210 w 3615464"/>
              <a:gd name="connsiteY601" fmla="*/ 2171778 h 3035830"/>
              <a:gd name="connsiteX602" fmla="*/ 1553957 w 3615464"/>
              <a:gd name="connsiteY602" fmla="*/ 2171779 h 3035830"/>
              <a:gd name="connsiteX603" fmla="*/ 1514313 w 3615464"/>
              <a:gd name="connsiteY603" fmla="*/ 2131627 h 3035830"/>
              <a:gd name="connsiteX604" fmla="*/ 1514313 w 3615464"/>
              <a:gd name="connsiteY604" fmla="*/ 2131373 h 3035830"/>
              <a:gd name="connsiteX605" fmla="*/ 1554720 w 3615464"/>
              <a:gd name="connsiteY605" fmla="*/ 2091475 h 3035830"/>
              <a:gd name="connsiteX606" fmla="*/ 1706180 w 3615464"/>
              <a:gd name="connsiteY606" fmla="*/ 2058694 h 3035830"/>
              <a:gd name="connsiteX607" fmla="*/ 1751670 w 3615464"/>
              <a:gd name="connsiteY607" fmla="*/ 2104690 h 3035830"/>
              <a:gd name="connsiteX608" fmla="*/ 1747970 w 3615464"/>
              <a:gd name="connsiteY608" fmla="*/ 2122476 h 3035830"/>
              <a:gd name="connsiteX609" fmla="*/ 1705672 w 3615464"/>
              <a:gd name="connsiteY609" fmla="*/ 2150179 h 3035830"/>
              <a:gd name="connsiteX610" fmla="*/ 1660183 w 3615464"/>
              <a:gd name="connsiteY610" fmla="*/ 2104436 h 3035830"/>
              <a:gd name="connsiteX611" fmla="*/ 1660182 w 3615464"/>
              <a:gd name="connsiteY611" fmla="*/ 2104181 h 3035830"/>
              <a:gd name="connsiteX612" fmla="*/ 1706180 w 3615464"/>
              <a:gd name="connsiteY612" fmla="*/ 2058694 h 3035830"/>
              <a:gd name="connsiteX613" fmla="*/ 748915 w 3615464"/>
              <a:gd name="connsiteY613" fmla="*/ 2257441 h 3035830"/>
              <a:gd name="connsiteX614" fmla="*/ 799740 w 3615464"/>
              <a:gd name="connsiteY614" fmla="*/ 2308266 h 3035830"/>
              <a:gd name="connsiteX615" fmla="*/ 795747 w 3615464"/>
              <a:gd name="connsiteY615" fmla="*/ 2328055 h 3035830"/>
              <a:gd name="connsiteX616" fmla="*/ 764032 w 3615464"/>
              <a:gd name="connsiteY616" fmla="*/ 2356808 h 3035830"/>
              <a:gd name="connsiteX617" fmla="*/ 748915 w 3615464"/>
              <a:gd name="connsiteY617" fmla="*/ 2359092 h 3035830"/>
              <a:gd name="connsiteX618" fmla="*/ 698089 w 3615464"/>
              <a:gd name="connsiteY618" fmla="*/ 2308266 h 3035830"/>
              <a:gd name="connsiteX619" fmla="*/ 748915 w 3615464"/>
              <a:gd name="connsiteY619" fmla="*/ 2257441 h 3035830"/>
              <a:gd name="connsiteX620" fmla="*/ 1856117 w 3615464"/>
              <a:gd name="connsiteY620" fmla="*/ 2021591 h 3035830"/>
              <a:gd name="connsiteX621" fmla="*/ 1904403 w 3615464"/>
              <a:gd name="connsiteY621" fmla="*/ 2070384 h 3035830"/>
              <a:gd name="connsiteX622" fmla="*/ 1900483 w 3615464"/>
              <a:gd name="connsiteY622" fmla="*/ 2089260 h 3035830"/>
              <a:gd name="connsiteX623" fmla="*/ 1870055 w 3615464"/>
              <a:gd name="connsiteY623" fmla="*/ 2116567 h 3035830"/>
              <a:gd name="connsiteX624" fmla="*/ 1855609 w 3615464"/>
              <a:gd name="connsiteY624" fmla="*/ 2118668 h 3035830"/>
              <a:gd name="connsiteX625" fmla="*/ 1855355 w 3615464"/>
              <a:gd name="connsiteY625" fmla="*/ 2118669 h 3035830"/>
              <a:gd name="connsiteX626" fmla="*/ 1807324 w 3615464"/>
              <a:gd name="connsiteY626" fmla="*/ 2070129 h 3035830"/>
              <a:gd name="connsiteX627" fmla="*/ 1807324 w 3615464"/>
              <a:gd name="connsiteY627" fmla="*/ 2069875 h 3035830"/>
              <a:gd name="connsiteX628" fmla="*/ 1856117 w 3615464"/>
              <a:gd name="connsiteY628" fmla="*/ 2021591 h 3035830"/>
              <a:gd name="connsiteX629" fmla="*/ 2003766 w 3615464"/>
              <a:gd name="connsiteY629" fmla="*/ 1977882 h 3035830"/>
              <a:gd name="connsiteX630" fmla="*/ 2054592 w 3615464"/>
              <a:gd name="connsiteY630" fmla="*/ 2028708 h 3035830"/>
              <a:gd name="connsiteX631" fmla="*/ 2050600 w 3615464"/>
              <a:gd name="connsiteY631" fmla="*/ 2048497 h 3035830"/>
              <a:gd name="connsiteX632" fmla="*/ 2018885 w 3615464"/>
              <a:gd name="connsiteY632" fmla="*/ 2077250 h 3035830"/>
              <a:gd name="connsiteX633" fmla="*/ 2003767 w 3615464"/>
              <a:gd name="connsiteY633" fmla="*/ 2079534 h 3035830"/>
              <a:gd name="connsiteX634" fmla="*/ 1952941 w 3615464"/>
              <a:gd name="connsiteY634" fmla="*/ 2028707 h 3035830"/>
              <a:gd name="connsiteX635" fmla="*/ 2003766 w 3615464"/>
              <a:gd name="connsiteY635" fmla="*/ 1977882 h 3035830"/>
              <a:gd name="connsiteX636" fmla="*/ 1401479 w 3615464"/>
              <a:gd name="connsiteY636" fmla="*/ 2103673 h 3035830"/>
              <a:gd name="connsiteX637" fmla="*/ 1446715 w 3615464"/>
              <a:gd name="connsiteY637" fmla="*/ 2148908 h 3035830"/>
              <a:gd name="connsiteX638" fmla="*/ 1443159 w 3615464"/>
              <a:gd name="connsiteY638" fmla="*/ 2166514 h 3035830"/>
              <a:gd name="connsiteX639" fmla="*/ 1401478 w 3615464"/>
              <a:gd name="connsiteY639" fmla="*/ 2194142 h 3035830"/>
              <a:gd name="connsiteX640" fmla="*/ 1356243 w 3615464"/>
              <a:gd name="connsiteY640" fmla="*/ 2148907 h 3035830"/>
              <a:gd name="connsiteX641" fmla="*/ 1401479 w 3615464"/>
              <a:gd name="connsiteY641" fmla="*/ 2103673 h 3035830"/>
              <a:gd name="connsiteX642" fmla="*/ 2806567 w 3615464"/>
              <a:gd name="connsiteY642" fmla="*/ 1799746 h 3035830"/>
              <a:gd name="connsiteX643" fmla="*/ 2845956 w 3615464"/>
              <a:gd name="connsiteY643" fmla="*/ 1839135 h 3035830"/>
              <a:gd name="connsiteX644" fmla="*/ 2842862 w 3615464"/>
              <a:gd name="connsiteY644" fmla="*/ 1854467 h 3035830"/>
              <a:gd name="connsiteX645" fmla="*/ 2806568 w 3615464"/>
              <a:gd name="connsiteY645" fmla="*/ 1878526 h 3035830"/>
              <a:gd name="connsiteX646" fmla="*/ 2767178 w 3615464"/>
              <a:gd name="connsiteY646" fmla="*/ 1839136 h 3035830"/>
              <a:gd name="connsiteX647" fmla="*/ 2806567 w 3615464"/>
              <a:gd name="connsiteY647" fmla="*/ 1799746 h 3035830"/>
              <a:gd name="connsiteX648" fmla="*/ 2150653 w 3615464"/>
              <a:gd name="connsiteY648" fmla="*/ 1932394 h 3035830"/>
              <a:gd name="connsiteX649" fmla="*/ 2196143 w 3615464"/>
              <a:gd name="connsiteY649" fmla="*/ 1978392 h 3035830"/>
              <a:gd name="connsiteX650" fmla="*/ 2192444 w 3615464"/>
              <a:gd name="connsiteY650" fmla="*/ 1996177 h 3035830"/>
              <a:gd name="connsiteX651" fmla="*/ 2150145 w 3615464"/>
              <a:gd name="connsiteY651" fmla="*/ 2023880 h 3035830"/>
              <a:gd name="connsiteX652" fmla="*/ 2149892 w 3615464"/>
              <a:gd name="connsiteY652" fmla="*/ 2023881 h 3035830"/>
              <a:gd name="connsiteX653" fmla="*/ 2104656 w 3615464"/>
              <a:gd name="connsiteY653" fmla="*/ 1978138 h 3035830"/>
              <a:gd name="connsiteX654" fmla="*/ 2104656 w 3615464"/>
              <a:gd name="connsiteY654" fmla="*/ 1977884 h 3035830"/>
              <a:gd name="connsiteX655" fmla="*/ 2150653 w 3615464"/>
              <a:gd name="connsiteY655" fmla="*/ 1932394 h 3035830"/>
              <a:gd name="connsiteX656" fmla="*/ 3610379 w 3615464"/>
              <a:gd name="connsiteY656" fmla="*/ 1612457 h 3035830"/>
              <a:gd name="connsiteX657" fmla="*/ 3614446 w 3615464"/>
              <a:gd name="connsiteY657" fmla="*/ 1616523 h 3035830"/>
              <a:gd name="connsiteX658" fmla="*/ 3610380 w 3615464"/>
              <a:gd name="connsiteY658" fmla="*/ 1620589 h 3035830"/>
              <a:gd name="connsiteX659" fmla="*/ 3606315 w 3615464"/>
              <a:gd name="connsiteY659" fmla="*/ 1616523 h 3035830"/>
              <a:gd name="connsiteX660" fmla="*/ 3610379 w 3615464"/>
              <a:gd name="connsiteY660" fmla="*/ 1612457 h 3035830"/>
              <a:gd name="connsiteX661" fmla="*/ 1247985 w 3615464"/>
              <a:gd name="connsiteY661" fmla="*/ 2112313 h 3035830"/>
              <a:gd name="connsiteX662" fmla="*/ 1294745 w 3615464"/>
              <a:gd name="connsiteY662" fmla="*/ 2159073 h 3035830"/>
              <a:gd name="connsiteX663" fmla="*/ 1291070 w 3615464"/>
              <a:gd name="connsiteY663" fmla="*/ 2177272 h 3035830"/>
              <a:gd name="connsiteX664" fmla="*/ 1247985 w 3615464"/>
              <a:gd name="connsiteY664" fmla="*/ 2205833 h 3035830"/>
              <a:gd name="connsiteX665" fmla="*/ 1201225 w 3615464"/>
              <a:gd name="connsiteY665" fmla="*/ 2159072 h 3035830"/>
              <a:gd name="connsiteX666" fmla="*/ 1247985 w 3615464"/>
              <a:gd name="connsiteY666" fmla="*/ 2112313 h 3035830"/>
              <a:gd name="connsiteX667" fmla="*/ 3281459 w 3615464"/>
              <a:gd name="connsiteY667" fmla="*/ 1667854 h 3035830"/>
              <a:gd name="connsiteX668" fmla="*/ 3308168 w 3615464"/>
              <a:gd name="connsiteY668" fmla="*/ 1694996 h 3035830"/>
              <a:gd name="connsiteX669" fmla="*/ 3300134 w 3615464"/>
              <a:gd name="connsiteY669" fmla="*/ 1713995 h 3035830"/>
              <a:gd name="connsiteX670" fmla="*/ 3291525 w 3615464"/>
              <a:gd name="connsiteY670" fmla="*/ 1719700 h 3035830"/>
              <a:gd name="connsiteX671" fmla="*/ 3281027 w 3615464"/>
              <a:gd name="connsiteY671" fmla="*/ 1721730 h 3035830"/>
              <a:gd name="connsiteX672" fmla="*/ 3254343 w 3615464"/>
              <a:gd name="connsiteY672" fmla="*/ 1696317 h 3035830"/>
              <a:gd name="connsiteX673" fmla="*/ 3254292 w 3615464"/>
              <a:gd name="connsiteY673" fmla="*/ 1694588 h 3035830"/>
              <a:gd name="connsiteX674" fmla="*/ 3281459 w 3615464"/>
              <a:gd name="connsiteY674" fmla="*/ 1667854 h 3035830"/>
              <a:gd name="connsiteX675" fmla="*/ 597201 w 3615464"/>
              <a:gd name="connsiteY675" fmla="*/ 2236857 h 3035830"/>
              <a:gd name="connsiteX676" fmla="*/ 645993 w 3615464"/>
              <a:gd name="connsiteY676" fmla="*/ 2286157 h 3035830"/>
              <a:gd name="connsiteX677" fmla="*/ 642035 w 3615464"/>
              <a:gd name="connsiteY677" fmla="*/ 2305231 h 3035830"/>
              <a:gd name="connsiteX678" fmla="*/ 611288 w 3615464"/>
              <a:gd name="connsiteY678" fmla="*/ 2332824 h 3035830"/>
              <a:gd name="connsiteX679" fmla="*/ 596691 w 3615464"/>
              <a:gd name="connsiteY679" fmla="*/ 2334950 h 3035830"/>
              <a:gd name="connsiteX680" fmla="*/ 547900 w 3615464"/>
              <a:gd name="connsiteY680" fmla="*/ 2285903 h 3035830"/>
              <a:gd name="connsiteX681" fmla="*/ 547900 w 3615464"/>
              <a:gd name="connsiteY681" fmla="*/ 2285649 h 3035830"/>
              <a:gd name="connsiteX682" fmla="*/ 597201 w 3615464"/>
              <a:gd name="connsiteY682" fmla="*/ 2236857 h 3035830"/>
              <a:gd name="connsiteX683" fmla="*/ 2292457 w 3615464"/>
              <a:gd name="connsiteY683" fmla="*/ 1875470 h 3035830"/>
              <a:gd name="connsiteX684" fmla="*/ 2337439 w 3615464"/>
              <a:gd name="connsiteY684" fmla="*/ 1920959 h 3035830"/>
              <a:gd name="connsiteX685" fmla="*/ 2333779 w 3615464"/>
              <a:gd name="connsiteY685" fmla="*/ 1938547 h 3035830"/>
              <a:gd name="connsiteX686" fmla="*/ 2291950 w 3615464"/>
              <a:gd name="connsiteY686" fmla="*/ 1965940 h 3035830"/>
              <a:gd name="connsiteX687" fmla="*/ 2246968 w 3615464"/>
              <a:gd name="connsiteY687" fmla="*/ 1920705 h 3035830"/>
              <a:gd name="connsiteX688" fmla="*/ 2246968 w 3615464"/>
              <a:gd name="connsiteY688" fmla="*/ 1920450 h 3035830"/>
              <a:gd name="connsiteX689" fmla="*/ 2292457 w 3615464"/>
              <a:gd name="connsiteY689" fmla="*/ 1875470 h 3035830"/>
              <a:gd name="connsiteX690" fmla="*/ 1093728 w 3615464"/>
              <a:gd name="connsiteY690" fmla="*/ 2114345 h 3035830"/>
              <a:gd name="connsiteX691" fmla="*/ 1140743 w 3615464"/>
              <a:gd name="connsiteY691" fmla="*/ 2160850 h 3035830"/>
              <a:gd name="connsiteX692" fmla="*/ 1137161 w 3615464"/>
              <a:gd name="connsiteY692" fmla="*/ 2179067 h 3035830"/>
              <a:gd name="connsiteX693" fmla="*/ 1094238 w 3615464"/>
              <a:gd name="connsiteY693" fmla="*/ 2207864 h 3035830"/>
              <a:gd name="connsiteX694" fmla="*/ 1093982 w 3615464"/>
              <a:gd name="connsiteY694" fmla="*/ 2207864 h 3035830"/>
              <a:gd name="connsiteX695" fmla="*/ 1047223 w 3615464"/>
              <a:gd name="connsiteY695" fmla="*/ 2161104 h 3035830"/>
              <a:gd name="connsiteX696" fmla="*/ 1093728 w 3615464"/>
              <a:gd name="connsiteY696" fmla="*/ 2114345 h 3035830"/>
              <a:gd name="connsiteX697" fmla="*/ 2934139 w 3615464"/>
              <a:gd name="connsiteY697" fmla="*/ 1705718 h 3035830"/>
              <a:gd name="connsiteX698" fmla="*/ 2980645 w 3615464"/>
              <a:gd name="connsiteY698" fmla="*/ 1752731 h 3035830"/>
              <a:gd name="connsiteX699" fmla="*/ 2976865 w 3615464"/>
              <a:gd name="connsiteY699" fmla="*/ 1770912 h 3035830"/>
              <a:gd name="connsiteX700" fmla="*/ 2933631 w 3615464"/>
              <a:gd name="connsiteY700" fmla="*/ 1799237 h 3035830"/>
              <a:gd name="connsiteX701" fmla="*/ 2887125 w 3615464"/>
              <a:gd name="connsiteY701" fmla="*/ 1752477 h 3035830"/>
              <a:gd name="connsiteX702" fmla="*/ 2887125 w 3615464"/>
              <a:gd name="connsiteY702" fmla="*/ 1752223 h 3035830"/>
              <a:gd name="connsiteX703" fmla="*/ 2934139 w 3615464"/>
              <a:gd name="connsiteY703" fmla="*/ 1705718 h 3035830"/>
              <a:gd name="connsiteX704" fmla="*/ 2430959 w 3615464"/>
              <a:gd name="connsiteY704" fmla="*/ 1810922 h 3035830"/>
              <a:gd name="connsiteX705" fmla="*/ 2476193 w 3615464"/>
              <a:gd name="connsiteY705" fmla="*/ 1855649 h 3035830"/>
              <a:gd name="connsiteX706" fmla="*/ 2472753 w 3615464"/>
              <a:gd name="connsiteY706" fmla="*/ 1873181 h 3035830"/>
              <a:gd name="connsiteX707" fmla="*/ 2431467 w 3615464"/>
              <a:gd name="connsiteY707" fmla="*/ 1900883 h 3035830"/>
              <a:gd name="connsiteX708" fmla="*/ 2431212 w 3615464"/>
              <a:gd name="connsiteY708" fmla="*/ 1900884 h 3035830"/>
              <a:gd name="connsiteX709" fmla="*/ 2386231 w 3615464"/>
              <a:gd name="connsiteY709" fmla="*/ 1855902 h 3035830"/>
              <a:gd name="connsiteX710" fmla="*/ 2430959 w 3615464"/>
              <a:gd name="connsiteY710" fmla="*/ 1810922 h 3035830"/>
              <a:gd name="connsiteX711" fmla="*/ 940502 w 3615464"/>
              <a:gd name="connsiteY711" fmla="*/ 2102930 h 3035830"/>
              <a:gd name="connsiteX712" fmla="*/ 991289 w 3615464"/>
              <a:gd name="connsiteY712" fmla="*/ 2153709 h 3035830"/>
              <a:gd name="connsiteX713" fmla="*/ 987311 w 3615464"/>
              <a:gd name="connsiteY713" fmla="*/ 2173501 h 3035830"/>
              <a:gd name="connsiteX714" fmla="*/ 955607 w 3615464"/>
              <a:gd name="connsiteY714" fmla="*/ 2202273 h 3035830"/>
              <a:gd name="connsiteX715" fmla="*/ 940489 w 3615464"/>
              <a:gd name="connsiteY715" fmla="*/ 2204560 h 3035830"/>
              <a:gd name="connsiteX716" fmla="*/ 889702 w 3615464"/>
              <a:gd name="connsiteY716" fmla="*/ 2155027 h 3035830"/>
              <a:gd name="connsiteX717" fmla="*/ 889676 w 3615464"/>
              <a:gd name="connsiteY717" fmla="*/ 2153782 h 3035830"/>
              <a:gd name="connsiteX718" fmla="*/ 940502 w 3615464"/>
              <a:gd name="connsiteY718" fmla="*/ 2102930 h 3035830"/>
              <a:gd name="connsiteX719" fmla="*/ 446503 w 3615464"/>
              <a:gd name="connsiteY719" fmla="*/ 2202295 h 3035830"/>
              <a:gd name="connsiteX720" fmla="*/ 499361 w 3615464"/>
              <a:gd name="connsiteY720" fmla="*/ 2255662 h 3035830"/>
              <a:gd name="connsiteX721" fmla="*/ 495082 w 3615464"/>
              <a:gd name="connsiteY721" fmla="*/ 2276314 h 3035830"/>
              <a:gd name="connsiteX722" fmla="*/ 461796 w 3615464"/>
              <a:gd name="connsiteY722" fmla="*/ 2306212 h 3035830"/>
              <a:gd name="connsiteX723" fmla="*/ 445995 w 3615464"/>
              <a:gd name="connsiteY723" fmla="*/ 2308520 h 3035830"/>
              <a:gd name="connsiteX724" fmla="*/ 445740 w 3615464"/>
              <a:gd name="connsiteY724" fmla="*/ 2308520 h 3035830"/>
              <a:gd name="connsiteX725" fmla="*/ 393136 w 3615464"/>
              <a:gd name="connsiteY725" fmla="*/ 2255406 h 3035830"/>
              <a:gd name="connsiteX726" fmla="*/ 393136 w 3615464"/>
              <a:gd name="connsiteY726" fmla="*/ 2255153 h 3035830"/>
              <a:gd name="connsiteX727" fmla="*/ 446503 w 3615464"/>
              <a:gd name="connsiteY727" fmla="*/ 2202295 h 3035830"/>
              <a:gd name="connsiteX728" fmla="*/ 3395385 w 3615464"/>
              <a:gd name="connsiteY728" fmla="*/ 1571540 h 3035830"/>
              <a:gd name="connsiteX729" fmla="*/ 3415969 w 3615464"/>
              <a:gd name="connsiteY729" fmla="*/ 1592124 h 3035830"/>
              <a:gd name="connsiteX730" fmla="*/ 3409936 w 3615464"/>
              <a:gd name="connsiteY730" fmla="*/ 1606677 h 3035830"/>
              <a:gd name="connsiteX731" fmla="*/ 3395384 w 3615464"/>
              <a:gd name="connsiteY731" fmla="*/ 1612710 h 3035830"/>
              <a:gd name="connsiteX732" fmla="*/ 3374800 w 3615464"/>
              <a:gd name="connsiteY732" fmla="*/ 1592125 h 3035830"/>
              <a:gd name="connsiteX733" fmla="*/ 3395385 w 3615464"/>
              <a:gd name="connsiteY733" fmla="*/ 1571540 h 3035830"/>
              <a:gd name="connsiteX734" fmla="*/ 2567171 w 3615464"/>
              <a:gd name="connsiteY734" fmla="*/ 1741546 h 3035830"/>
              <a:gd name="connsiteX735" fmla="*/ 2609358 w 3615464"/>
              <a:gd name="connsiteY735" fmla="*/ 1783731 h 3035830"/>
              <a:gd name="connsiteX736" fmla="*/ 2606043 w 3615464"/>
              <a:gd name="connsiteY736" fmla="*/ 1800153 h 3035830"/>
              <a:gd name="connsiteX737" fmla="*/ 2567172 w 3615464"/>
              <a:gd name="connsiteY737" fmla="*/ 1825916 h 3035830"/>
              <a:gd name="connsiteX738" fmla="*/ 2524986 w 3615464"/>
              <a:gd name="connsiteY738" fmla="*/ 1783730 h 3035830"/>
              <a:gd name="connsiteX739" fmla="*/ 2567171 w 3615464"/>
              <a:gd name="connsiteY739" fmla="*/ 1741546 h 3035830"/>
              <a:gd name="connsiteX740" fmla="*/ 3056628 w 3615464"/>
              <a:gd name="connsiteY740" fmla="*/ 1627701 h 3035830"/>
              <a:gd name="connsiteX741" fmla="*/ 3088395 w 3615464"/>
              <a:gd name="connsiteY741" fmla="*/ 1659975 h 3035830"/>
              <a:gd name="connsiteX742" fmla="*/ 3085774 w 3615464"/>
              <a:gd name="connsiteY742" fmla="*/ 1672421 h 3035830"/>
              <a:gd name="connsiteX743" fmla="*/ 3078832 w 3615464"/>
              <a:gd name="connsiteY743" fmla="*/ 1682547 h 3035830"/>
              <a:gd name="connsiteX744" fmla="*/ 3068603 w 3615464"/>
              <a:gd name="connsiteY744" fmla="*/ 1689328 h 3035830"/>
              <a:gd name="connsiteX745" fmla="*/ 3056120 w 3615464"/>
              <a:gd name="connsiteY745" fmla="*/ 1691741 h 3035830"/>
              <a:gd name="connsiteX746" fmla="*/ 3024354 w 3615464"/>
              <a:gd name="connsiteY746" fmla="*/ 1659720 h 3035830"/>
              <a:gd name="connsiteX747" fmla="*/ 3024354 w 3615464"/>
              <a:gd name="connsiteY747" fmla="*/ 1659466 h 3035830"/>
              <a:gd name="connsiteX748" fmla="*/ 3056628 w 3615464"/>
              <a:gd name="connsiteY748" fmla="*/ 1627701 h 3035830"/>
              <a:gd name="connsiteX749" fmla="*/ 787287 w 3615464"/>
              <a:gd name="connsiteY749" fmla="*/ 2097341 h 3035830"/>
              <a:gd name="connsiteX750" fmla="*/ 830743 w 3615464"/>
              <a:gd name="connsiteY750" fmla="*/ 2140796 h 3035830"/>
              <a:gd name="connsiteX751" fmla="*/ 827327 w 3615464"/>
              <a:gd name="connsiteY751" fmla="*/ 2157706 h 3035830"/>
              <a:gd name="connsiteX752" fmla="*/ 787287 w 3615464"/>
              <a:gd name="connsiteY752" fmla="*/ 2184252 h 3035830"/>
              <a:gd name="connsiteX753" fmla="*/ 743832 w 3615464"/>
              <a:gd name="connsiteY753" fmla="*/ 2140796 h 3035830"/>
              <a:gd name="connsiteX754" fmla="*/ 787287 w 3615464"/>
              <a:gd name="connsiteY754" fmla="*/ 2097341 h 3035830"/>
              <a:gd name="connsiteX755" fmla="*/ 1743530 w 3615464"/>
              <a:gd name="connsiteY755" fmla="*/ 1885882 h 3035830"/>
              <a:gd name="connsiteX756" fmla="*/ 1778855 w 3615464"/>
              <a:gd name="connsiteY756" fmla="*/ 1921207 h 3035830"/>
              <a:gd name="connsiteX757" fmla="*/ 1776079 w 3615464"/>
              <a:gd name="connsiteY757" fmla="*/ 1934960 h 3035830"/>
              <a:gd name="connsiteX758" fmla="*/ 1768512 w 3615464"/>
              <a:gd name="connsiteY758" fmla="*/ 1946187 h 3035830"/>
              <a:gd name="connsiteX759" fmla="*/ 1757284 w 3615464"/>
              <a:gd name="connsiteY759" fmla="*/ 1953755 h 3035830"/>
              <a:gd name="connsiteX760" fmla="*/ 1743532 w 3615464"/>
              <a:gd name="connsiteY760" fmla="*/ 1956531 h 3035830"/>
              <a:gd name="connsiteX761" fmla="*/ 1708206 w 3615464"/>
              <a:gd name="connsiteY761" fmla="*/ 1921206 h 3035830"/>
              <a:gd name="connsiteX762" fmla="*/ 1743530 w 3615464"/>
              <a:gd name="connsiteY762" fmla="*/ 1885882 h 3035830"/>
              <a:gd name="connsiteX763" fmla="*/ 1590545 w 3615464"/>
              <a:gd name="connsiteY763" fmla="*/ 1918157 h 3035830"/>
              <a:gd name="connsiteX764" fmla="*/ 1623836 w 3615464"/>
              <a:gd name="connsiteY764" fmla="*/ 1950939 h 3035830"/>
              <a:gd name="connsiteX765" fmla="*/ 1621333 w 3615464"/>
              <a:gd name="connsiteY765" fmla="*/ 1963818 h 3035830"/>
              <a:gd name="connsiteX766" fmla="*/ 1614335 w 3615464"/>
              <a:gd name="connsiteY766" fmla="*/ 1974370 h 3035830"/>
              <a:gd name="connsiteX767" fmla="*/ 1603892 w 3615464"/>
              <a:gd name="connsiteY767" fmla="*/ 1981530 h 3035830"/>
              <a:gd name="connsiteX768" fmla="*/ 1591055 w 3615464"/>
              <a:gd name="connsiteY768" fmla="*/ 1984231 h 3035830"/>
              <a:gd name="connsiteX769" fmla="*/ 1590800 w 3615464"/>
              <a:gd name="connsiteY769" fmla="*/ 1984230 h 3035830"/>
              <a:gd name="connsiteX770" fmla="*/ 1557762 w 3615464"/>
              <a:gd name="connsiteY770" fmla="*/ 1951194 h 3035830"/>
              <a:gd name="connsiteX771" fmla="*/ 1590545 w 3615464"/>
              <a:gd name="connsiteY771" fmla="*/ 1918157 h 3035830"/>
              <a:gd name="connsiteX772" fmla="*/ 1891688 w 3615464"/>
              <a:gd name="connsiteY772" fmla="*/ 1850306 h 3035830"/>
              <a:gd name="connsiteX773" fmla="*/ 1924217 w 3615464"/>
              <a:gd name="connsiteY773" fmla="*/ 1882833 h 3035830"/>
              <a:gd name="connsiteX774" fmla="*/ 1921661 w 3615464"/>
              <a:gd name="connsiteY774" fmla="*/ 1895497 h 3035830"/>
              <a:gd name="connsiteX775" fmla="*/ 1914690 w 3615464"/>
              <a:gd name="connsiteY775" fmla="*/ 1905835 h 3035830"/>
              <a:gd name="connsiteX776" fmla="*/ 1904351 w 3615464"/>
              <a:gd name="connsiteY776" fmla="*/ 1912806 h 3035830"/>
              <a:gd name="connsiteX777" fmla="*/ 1891690 w 3615464"/>
              <a:gd name="connsiteY777" fmla="*/ 1915363 h 3035830"/>
              <a:gd name="connsiteX778" fmla="*/ 1859160 w 3615464"/>
              <a:gd name="connsiteY778" fmla="*/ 1882833 h 3035830"/>
              <a:gd name="connsiteX779" fmla="*/ 1891688 w 3615464"/>
              <a:gd name="connsiteY779" fmla="*/ 1850306 h 3035830"/>
              <a:gd name="connsiteX780" fmla="*/ 329011 w 3615464"/>
              <a:gd name="connsiteY780" fmla="*/ 2177948 h 3035830"/>
              <a:gd name="connsiteX781" fmla="*/ 333832 w 3615464"/>
              <a:gd name="connsiteY781" fmla="*/ 2179919 h 3035830"/>
              <a:gd name="connsiteX782" fmla="*/ 349426 w 3615464"/>
              <a:gd name="connsiteY782" fmla="*/ 2217034 h 3035830"/>
              <a:gd name="connsiteX783" fmla="*/ 345384 w 3615464"/>
              <a:gd name="connsiteY783" fmla="*/ 2237526 h 3035830"/>
              <a:gd name="connsiteX784" fmla="*/ 342530 w 3615464"/>
              <a:gd name="connsiteY784" fmla="*/ 2241590 h 3035830"/>
              <a:gd name="connsiteX785" fmla="*/ 1439852 w 3615464"/>
              <a:gd name="connsiteY785" fmla="*/ 1939529 h 3035830"/>
              <a:gd name="connsiteX786" fmla="*/ 1472889 w 3615464"/>
              <a:gd name="connsiteY786" fmla="*/ 1972565 h 3035830"/>
              <a:gd name="connsiteX787" fmla="*/ 1470293 w 3615464"/>
              <a:gd name="connsiteY787" fmla="*/ 1985425 h 3035830"/>
              <a:gd name="connsiteX788" fmla="*/ 1463213 w 3615464"/>
              <a:gd name="connsiteY788" fmla="*/ 1995926 h 3035830"/>
              <a:gd name="connsiteX789" fmla="*/ 1452712 w 3615464"/>
              <a:gd name="connsiteY789" fmla="*/ 2003005 h 3035830"/>
              <a:gd name="connsiteX790" fmla="*/ 1439852 w 3615464"/>
              <a:gd name="connsiteY790" fmla="*/ 2005602 h 3035830"/>
              <a:gd name="connsiteX791" fmla="*/ 1406815 w 3615464"/>
              <a:gd name="connsiteY791" fmla="*/ 1972564 h 3035830"/>
              <a:gd name="connsiteX792" fmla="*/ 1439852 w 3615464"/>
              <a:gd name="connsiteY792" fmla="*/ 1939529 h 3035830"/>
              <a:gd name="connsiteX793" fmla="*/ 2038322 w 3615464"/>
              <a:gd name="connsiteY793" fmla="*/ 1806342 h 3035830"/>
              <a:gd name="connsiteX794" fmla="*/ 2068563 w 3615464"/>
              <a:gd name="connsiteY794" fmla="*/ 1836584 h 3035830"/>
              <a:gd name="connsiteX795" fmla="*/ 2059704 w 3615464"/>
              <a:gd name="connsiteY795" fmla="*/ 1857965 h 3035830"/>
              <a:gd name="connsiteX796" fmla="*/ 2050091 w 3615464"/>
              <a:gd name="connsiteY796" fmla="*/ 1864447 h 3035830"/>
              <a:gd name="connsiteX797" fmla="*/ 2038322 w 3615464"/>
              <a:gd name="connsiteY797" fmla="*/ 1866825 h 3035830"/>
              <a:gd name="connsiteX798" fmla="*/ 2008081 w 3615464"/>
              <a:gd name="connsiteY798" fmla="*/ 1836583 h 3035830"/>
              <a:gd name="connsiteX799" fmla="*/ 2038322 w 3615464"/>
              <a:gd name="connsiteY799" fmla="*/ 1806342 h 3035830"/>
              <a:gd name="connsiteX800" fmla="*/ 2699065 w 3615464"/>
              <a:gd name="connsiteY800" fmla="*/ 1662767 h 3035830"/>
              <a:gd name="connsiteX801" fmla="*/ 2740742 w 3615464"/>
              <a:gd name="connsiteY801" fmla="*/ 1704444 h 3035830"/>
              <a:gd name="connsiteX802" fmla="*/ 2737469 w 3615464"/>
              <a:gd name="connsiteY802" fmla="*/ 1720670 h 3035830"/>
              <a:gd name="connsiteX803" fmla="*/ 2699066 w 3615464"/>
              <a:gd name="connsiteY803" fmla="*/ 1746121 h 3035830"/>
              <a:gd name="connsiteX804" fmla="*/ 2698557 w 3615464"/>
              <a:gd name="connsiteY804" fmla="*/ 1746120 h 3035830"/>
              <a:gd name="connsiteX805" fmla="*/ 2657388 w 3615464"/>
              <a:gd name="connsiteY805" fmla="*/ 1704444 h 3035830"/>
              <a:gd name="connsiteX806" fmla="*/ 2699065 w 3615464"/>
              <a:gd name="connsiteY806" fmla="*/ 1662767 h 3035830"/>
              <a:gd name="connsiteX807" fmla="*/ 1286607 w 3615464"/>
              <a:gd name="connsiteY807" fmla="*/ 1947126 h 3035830"/>
              <a:gd name="connsiteX808" fmla="*/ 1324727 w 3615464"/>
              <a:gd name="connsiteY808" fmla="*/ 1985753 h 3035830"/>
              <a:gd name="connsiteX809" fmla="*/ 1321606 w 3615464"/>
              <a:gd name="connsiteY809" fmla="*/ 2000672 h 3035830"/>
              <a:gd name="connsiteX810" fmla="*/ 1286098 w 3615464"/>
              <a:gd name="connsiteY810" fmla="*/ 2023872 h 3035830"/>
              <a:gd name="connsiteX811" fmla="*/ 1247979 w 3615464"/>
              <a:gd name="connsiteY811" fmla="*/ 1985752 h 3035830"/>
              <a:gd name="connsiteX812" fmla="*/ 1247978 w 3615464"/>
              <a:gd name="connsiteY812" fmla="*/ 1985245 h 3035830"/>
              <a:gd name="connsiteX813" fmla="*/ 1286607 w 3615464"/>
              <a:gd name="connsiteY813" fmla="*/ 1947126 h 3035830"/>
              <a:gd name="connsiteX814" fmla="*/ 3502372 w 3615464"/>
              <a:gd name="connsiteY814" fmla="*/ 1471161 h 3035830"/>
              <a:gd name="connsiteX815" fmla="*/ 3512538 w 3615464"/>
              <a:gd name="connsiteY815" fmla="*/ 1481326 h 3035830"/>
              <a:gd name="connsiteX816" fmla="*/ 3509560 w 3615464"/>
              <a:gd name="connsiteY816" fmla="*/ 1488514 h 3035830"/>
              <a:gd name="connsiteX817" fmla="*/ 3502372 w 3615464"/>
              <a:gd name="connsiteY817" fmla="*/ 1491490 h 3035830"/>
              <a:gd name="connsiteX818" fmla="*/ 3492207 w 3615464"/>
              <a:gd name="connsiteY818" fmla="*/ 1481326 h 3035830"/>
              <a:gd name="connsiteX819" fmla="*/ 3502372 w 3615464"/>
              <a:gd name="connsiteY819" fmla="*/ 1471161 h 3035830"/>
              <a:gd name="connsiteX820" fmla="*/ 2181650 w 3615464"/>
              <a:gd name="connsiteY820" fmla="*/ 1748148 h 3035830"/>
              <a:gd name="connsiteX821" fmla="*/ 2214941 w 3615464"/>
              <a:gd name="connsiteY821" fmla="*/ 1780930 h 3035830"/>
              <a:gd name="connsiteX822" fmla="*/ 2212439 w 3615464"/>
              <a:gd name="connsiteY822" fmla="*/ 1793809 h 3035830"/>
              <a:gd name="connsiteX823" fmla="*/ 2205440 w 3615464"/>
              <a:gd name="connsiteY823" fmla="*/ 1804361 h 3035830"/>
              <a:gd name="connsiteX824" fmla="*/ 2194996 w 3615464"/>
              <a:gd name="connsiteY824" fmla="*/ 1811521 h 3035830"/>
              <a:gd name="connsiteX825" fmla="*/ 2182157 w 3615464"/>
              <a:gd name="connsiteY825" fmla="*/ 1814221 h 3035830"/>
              <a:gd name="connsiteX826" fmla="*/ 2181904 w 3615464"/>
              <a:gd name="connsiteY826" fmla="*/ 1814221 h 3035830"/>
              <a:gd name="connsiteX827" fmla="*/ 2148868 w 3615464"/>
              <a:gd name="connsiteY827" fmla="*/ 1781185 h 3035830"/>
              <a:gd name="connsiteX828" fmla="*/ 2181650 w 3615464"/>
              <a:gd name="connsiteY828" fmla="*/ 1748148 h 3035830"/>
              <a:gd name="connsiteX829" fmla="*/ 635574 w 3615464"/>
              <a:gd name="connsiteY829" fmla="*/ 2075486 h 3035830"/>
              <a:gd name="connsiteX830" fmla="*/ 678267 w 3615464"/>
              <a:gd name="connsiteY830" fmla="*/ 2118686 h 3035830"/>
              <a:gd name="connsiteX831" fmla="*/ 674786 w 3615464"/>
              <a:gd name="connsiteY831" fmla="*/ 2135382 h 3035830"/>
              <a:gd name="connsiteX832" fmla="*/ 635066 w 3615464"/>
              <a:gd name="connsiteY832" fmla="*/ 2161380 h 3035830"/>
              <a:gd name="connsiteX833" fmla="*/ 592372 w 3615464"/>
              <a:gd name="connsiteY833" fmla="*/ 2118687 h 3035830"/>
              <a:gd name="connsiteX834" fmla="*/ 592371 w 3615464"/>
              <a:gd name="connsiteY834" fmla="*/ 2118179 h 3035830"/>
              <a:gd name="connsiteX835" fmla="*/ 635574 w 3615464"/>
              <a:gd name="connsiteY835" fmla="*/ 2075486 h 3035830"/>
              <a:gd name="connsiteX836" fmla="*/ 3174035 w 3615464"/>
              <a:gd name="connsiteY836" fmla="*/ 1523762 h 3035830"/>
              <a:gd name="connsiteX837" fmla="*/ 3211138 w 3615464"/>
              <a:gd name="connsiteY837" fmla="*/ 1560865 h 3035830"/>
              <a:gd name="connsiteX838" fmla="*/ 3208221 w 3615464"/>
              <a:gd name="connsiteY838" fmla="*/ 1575304 h 3035830"/>
              <a:gd name="connsiteX839" fmla="*/ 3200268 w 3615464"/>
              <a:gd name="connsiteY839" fmla="*/ 1587098 h 3035830"/>
              <a:gd name="connsiteX840" fmla="*/ 3188474 w 3615464"/>
              <a:gd name="connsiteY840" fmla="*/ 1595050 h 3035830"/>
              <a:gd name="connsiteX841" fmla="*/ 3174035 w 3615464"/>
              <a:gd name="connsiteY841" fmla="*/ 1597967 h 3035830"/>
              <a:gd name="connsiteX842" fmla="*/ 3136933 w 3615464"/>
              <a:gd name="connsiteY842" fmla="*/ 1560865 h 3035830"/>
              <a:gd name="connsiteX843" fmla="*/ 3174035 w 3615464"/>
              <a:gd name="connsiteY843" fmla="*/ 1523762 h 3035830"/>
              <a:gd name="connsiteX844" fmla="*/ 1133620 w 3615464"/>
              <a:gd name="connsiteY844" fmla="*/ 1951953 h 3035830"/>
              <a:gd name="connsiteX845" fmla="*/ 1167344 w 3615464"/>
              <a:gd name="connsiteY845" fmla="*/ 1985677 h 3035830"/>
              <a:gd name="connsiteX846" fmla="*/ 1159278 w 3615464"/>
              <a:gd name="connsiteY846" fmla="*/ 2013910 h 3035830"/>
              <a:gd name="connsiteX847" fmla="*/ 1133620 w 3615464"/>
              <a:gd name="connsiteY847" fmla="*/ 2028192 h 3035830"/>
              <a:gd name="connsiteX848" fmla="*/ 1124803 w 3615464"/>
              <a:gd name="connsiteY848" fmla="*/ 2028192 h 3035830"/>
              <a:gd name="connsiteX849" fmla="*/ 1091105 w 3615464"/>
              <a:gd name="connsiteY849" fmla="*/ 1985676 h 3035830"/>
              <a:gd name="connsiteX850" fmla="*/ 1133620 w 3615464"/>
              <a:gd name="connsiteY850" fmla="*/ 1951953 h 3035830"/>
              <a:gd name="connsiteX851" fmla="*/ 2826638 w 3615464"/>
              <a:gd name="connsiteY851" fmla="*/ 1581192 h 3035830"/>
              <a:gd name="connsiteX852" fmla="*/ 2863740 w 3615464"/>
              <a:gd name="connsiteY852" fmla="*/ 1618295 h 3035830"/>
              <a:gd name="connsiteX853" fmla="*/ 2860824 w 3615464"/>
              <a:gd name="connsiteY853" fmla="*/ 1632734 h 3035830"/>
              <a:gd name="connsiteX854" fmla="*/ 2852869 w 3615464"/>
              <a:gd name="connsiteY854" fmla="*/ 1644527 h 3035830"/>
              <a:gd name="connsiteX855" fmla="*/ 2841076 w 3615464"/>
              <a:gd name="connsiteY855" fmla="*/ 1652480 h 3035830"/>
              <a:gd name="connsiteX856" fmla="*/ 2826638 w 3615464"/>
              <a:gd name="connsiteY856" fmla="*/ 1655397 h 3035830"/>
              <a:gd name="connsiteX857" fmla="*/ 2789534 w 3615464"/>
              <a:gd name="connsiteY857" fmla="*/ 1618295 h 3035830"/>
              <a:gd name="connsiteX858" fmla="*/ 2826638 w 3615464"/>
              <a:gd name="connsiteY858" fmla="*/ 1581192 h 3035830"/>
              <a:gd name="connsiteX859" fmla="*/ 2322438 w 3615464"/>
              <a:gd name="connsiteY859" fmla="*/ 1678518 h 3035830"/>
              <a:gd name="connsiteX860" fmla="*/ 2362337 w 3615464"/>
              <a:gd name="connsiteY860" fmla="*/ 1718415 h 3035830"/>
              <a:gd name="connsiteX861" fmla="*/ 2359202 w 3615464"/>
              <a:gd name="connsiteY861" fmla="*/ 1733945 h 3035830"/>
              <a:gd name="connsiteX862" fmla="*/ 2322439 w 3615464"/>
              <a:gd name="connsiteY862" fmla="*/ 1758314 h 3035830"/>
              <a:gd name="connsiteX863" fmla="*/ 2282541 w 3615464"/>
              <a:gd name="connsiteY863" fmla="*/ 1718415 h 3035830"/>
              <a:gd name="connsiteX864" fmla="*/ 2322438 w 3615464"/>
              <a:gd name="connsiteY864" fmla="*/ 1678518 h 3035830"/>
              <a:gd name="connsiteX865" fmla="*/ 978900 w 3615464"/>
              <a:gd name="connsiteY865" fmla="*/ 1945118 h 3035830"/>
              <a:gd name="connsiteX866" fmla="*/ 1016231 w 3615464"/>
              <a:gd name="connsiteY866" fmla="*/ 1982448 h 3035830"/>
              <a:gd name="connsiteX867" fmla="*/ 1006619 w 3615464"/>
              <a:gd name="connsiteY867" fmla="*/ 2012045 h 3035830"/>
              <a:gd name="connsiteX868" fmla="*/ 994425 w 3615464"/>
              <a:gd name="connsiteY868" fmla="*/ 2021749 h 3035830"/>
              <a:gd name="connsiteX869" fmla="*/ 978900 w 3615464"/>
              <a:gd name="connsiteY869" fmla="*/ 2026184 h 3035830"/>
              <a:gd name="connsiteX870" fmla="*/ 972470 w 3615464"/>
              <a:gd name="connsiteY870" fmla="*/ 2026184 h 3035830"/>
              <a:gd name="connsiteX871" fmla="*/ 935164 w 3615464"/>
              <a:gd name="connsiteY871" fmla="*/ 1982448 h 3035830"/>
              <a:gd name="connsiteX872" fmla="*/ 978900 w 3615464"/>
              <a:gd name="connsiteY872" fmla="*/ 1945118 h 3035830"/>
              <a:gd name="connsiteX873" fmla="*/ 484623 w 3615464"/>
              <a:gd name="connsiteY873" fmla="*/ 2040670 h 3035830"/>
              <a:gd name="connsiteX874" fmla="*/ 531889 w 3615464"/>
              <a:gd name="connsiteY874" fmla="*/ 2088445 h 3035830"/>
              <a:gd name="connsiteX875" fmla="*/ 528052 w 3615464"/>
              <a:gd name="connsiteY875" fmla="*/ 2106927 h 3035830"/>
              <a:gd name="connsiteX876" fmla="*/ 498258 w 3615464"/>
              <a:gd name="connsiteY876" fmla="*/ 2133657 h 3035830"/>
              <a:gd name="connsiteX877" fmla="*/ 484114 w 3615464"/>
              <a:gd name="connsiteY877" fmla="*/ 2135714 h 3035830"/>
              <a:gd name="connsiteX878" fmla="*/ 436846 w 3615464"/>
              <a:gd name="connsiteY878" fmla="*/ 2088445 h 3035830"/>
              <a:gd name="connsiteX879" fmla="*/ 436846 w 3615464"/>
              <a:gd name="connsiteY879" fmla="*/ 2087937 h 3035830"/>
              <a:gd name="connsiteX880" fmla="*/ 484623 w 3615464"/>
              <a:gd name="connsiteY880" fmla="*/ 2040670 h 3035830"/>
              <a:gd name="connsiteX881" fmla="*/ 2459161 w 3615464"/>
              <a:gd name="connsiteY881" fmla="*/ 1615240 h 3035830"/>
              <a:gd name="connsiteX882" fmla="*/ 2491690 w 3615464"/>
              <a:gd name="connsiteY882" fmla="*/ 1647768 h 3035830"/>
              <a:gd name="connsiteX883" fmla="*/ 2489134 w 3615464"/>
              <a:gd name="connsiteY883" fmla="*/ 1660431 h 3035830"/>
              <a:gd name="connsiteX884" fmla="*/ 2482163 w 3615464"/>
              <a:gd name="connsiteY884" fmla="*/ 1670770 h 3035830"/>
              <a:gd name="connsiteX885" fmla="*/ 2471823 w 3615464"/>
              <a:gd name="connsiteY885" fmla="*/ 1677740 h 3035830"/>
              <a:gd name="connsiteX886" fmla="*/ 2459162 w 3615464"/>
              <a:gd name="connsiteY886" fmla="*/ 1680298 h 3035830"/>
              <a:gd name="connsiteX887" fmla="*/ 2426632 w 3615464"/>
              <a:gd name="connsiteY887" fmla="*/ 1647768 h 3035830"/>
              <a:gd name="connsiteX888" fmla="*/ 2459161 w 3615464"/>
              <a:gd name="connsiteY888" fmla="*/ 1615240 h 3035830"/>
              <a:gd name="connsiteX889" fmla="*/ 3605298 w 3615464"/>
              <a:gd name="connsiteY889" fmla="*/ 1356829 h 3035830"/>
              <a:gd name="connsiteX890" fmla="*/ 3615464 w 3615464"/>
              <a:gd name="connsiteY890" fmla="*/ 1366994 h 3035830"/>
              <a:gd name="connsiteX891" fmla="*/ 3612487 w 3615464"/>
              <a:gd name="connsiteY891" fmla="*/ 1374181 h 3035830"/>
              <a:gd name="connsiteX892" fmla="*/ 3605299 w 3615464"/>
              <a:gd name="connsiteY892" fmla="*/ 1377159 h 3035830"/>
              <a:gd name="connsiteX893" fmla="*/ 3595134 w 3615464"/>
              <a:gd name="connsiteY893" fmla="*/ 1366994 h 3035830"/>
              <a:gd name="connsiteX894" fmla="*/ 3605298 w 3615464"/>
              <a:gd name="connsiteY894" fmla="*/ 1356829 h 3035830"/>
              <a:gd name="connsiteX895" fmla="*/ 3286867 w 3615464"/>
              <a:gd name="connsiteY895" fmla="*/ 1424144 h 3035830"/>
              <a:gd name="connsiteX896" fmla="*/ 3318889 w 3615464"/>
              <a:gd name="connsiteY896" fmla="*/ 1456164 h 3035830"/>
              <a:gd name="connsiteX897" fmla="*/ 3316372 w 3615464"/>
              <a:gd name="connsiteY897" fmla="*/ 1468629 h 3035830"/>
              <a:gd name="connsiteX898" fmla="*/ 3309510 w 3615464"/>
              <a:gd name="connsiteY898" fmla="*/ 1478807 h 3035830"/>
              <a:gd name="connsiteX899" fmla="*/ 3299332 w 3615464"/>
              <a:gd name="connsiteY899" fmla="*/ 1485668 h 3035830"/>
              <a:gd name="connsiteX900" fmla="*/ 3286867 w 3615464"/>
              <a:gd name="connsiteY900" fmla="*/ 1488184 h 3035830"/>
              <a:gd name="connsiteX901" fmla="*/ 3254847 w 3615464"/>
              <a:gd name="connsiteY901" fmla="*/ 1456164 h 3035830"/>
              <a:gd name="connsiteX902" fmla="*/ 3286867 w 3615464"/>
              <a:gd name="connsiteY902" fmla="*/ 1424144 h 3035830"/>
              <a:gd name="connsiteX903" fmla="*/ 2949382 w 3615464"/>
              <a:gd name="connsiteY903" fmla="*/ 1487673 h 3035830"/>
              <a:gd name="connsiteX904" fmla="*/ 2986484 w 3615464"/>
              <a:gd name="connsiteY904" fmla="*/ 1524776 h 3035830"/>
              <a:gd name="connsiteX905" fmla="*/ 2983567 w 3615464"/>
              <a:gd name="connsiteY905" fmla="*/ 1539214 h 3035830"/>
              <a:gd name="connsiteX906" fmla="*/ 2975613 w 3615464"/>
              <a:gd name="connsiteY906" fmla="*/ 1551007 h 3035830"/>
              <a:gd name="connsiteX907" fmla="*/ 2963820 w 3615464"/>
              <a:gd name="connsiteY907" fmla="*/ 1558960 h 3035830"/>
              <a:gd name="connsiteX908" fmla="*/ 2949381 w 3615464"/>
              <a:gd name="connsiteY908" fmla="*/ 1561878 h 3035830"/>
              <a:gd name="connsiteX909" fmla="*/ 2912279 w 3615464"/>
              <a:gd name="connsiteY909" fmla="*/ 1525030 h 3035830"/>
              <a:gd name="connsiteX910" fmla="*/ 2912278 w 3615464"/>
              <a:gd name="connsiteY910" fmla="*/ 1524776 h 3035830"/>
              <a:gd name="connsiteX911" fmla="*/ 2949382 w 3615464"/>
              <a:gd name="connsiteY911" fmla="*/ 1487673 h 3035830"/>
              <a:gd name="connsiteX912" fmla="*/ 825915 w 3615464"/>
              <a:gd name="connsiteY912" fmla="*/ 1933428 h 3035830"/>
              <a:gd name="connsiteX913" fmla="*/ 865050 w 3615464"/>
              <a:gd name="connsiteY913" fmla="*/ 1973071 h 3035830"/>
              <a:gd name="connsiteX914" fmla="*/ 861851 w 3615464"/>
              <a:gd name="connsiteY914" fmla="*/ 1988385 h 3035830"/>
              <a:gd name="connsiteX915" fmla="*/ 825407 w 3615464"/>
              <a:gd name="connsiteY915" fmla="*/ 2012207 h 3035830"/>
              <a:gd name="connsiteX916" fmla="*/ 786271 w 3615464"/>
              <a:gd name="connsiteY916" fmla="*/ 1972817 h 3035830"/>
              <a:gd name="connsiteX917" fmla="*/ 786271 w 3615464"/>
              <a:gd name="connsiteY917" fmla="*/ 1972563 h 3035830"/>
              <a:gd name="connsiteX918" fmla="*/ 825915 w 3615464"/>
              <a:gd name="connsiteY918" fmla="*/ 1933428 h 3035830"/>
              <a:gd name="connsiteX919" fmla="*/ 1629424 w 3615464"/>
              <a:gd name="connsiteY919" fmla="*/ 1750684 h 3035830"/>
              <a:gd name="connsiteX920" fmla="*/ 1647110 w 3615464"/>
              <a:gd name="connsiteY920" fmla="*/ 1768372 h 3035830"/>
              <a:gd name="connsiteX921" fmla="*/ 1642871 w 3615464"/>
              <a:gd name="connsiteY921" fmla="*/ 1783147 h 3035830"/>
              <a:gd name="connsiteX922" fmla="*/ 1629422 w 3615464"/>
              <a:gd name="connsiteY922" fmla="*/ 1790582 h 3035830"/>
              <a:gd name="connsiteX923" fmla="*/ 1624925 w 3615464"/>
              <a:gd name="connsiteY923" fmla="*/ 1790584 h 3035830"/>
              <a:gd name="connsiteX924" fmla="*/ 1607214 w 3615464"/>
              <a:gd name="connsiteY924" fmla="*/ 1768373 h 3035830"/>
              <a:gd name="connsiteX925" fmla="*/ 1629424 w 3615464"/>
              <a:gd name="connsiteY925" fmla="*/ 1750684 h 3035830"/>
              <a:gd name="connsiteX926" fmla="*/ 2592070 w 3615464"/>
              <a:gd name="connsiteY926" fmla="*/ 1540273 h 3035830"/>
              <a:gd name="connsiteX927" fmla="*/ 2621040 w 3615464"/>
              <a:gd name="connsiteY927" fmla="*/ 1569752 h 3035830"/>
              <a:gd name="connsiteX928" fmla="*/ 2612295 w 3615464"/>
              <a:gd name="connsiteY928" fmla="*/ 1590345 h 3035830"/>
              <a:gd name="connsiteX929" fmla="*/ 2602954 w 3615464"/>
              <a:gd name="connsiteY929" fmla="*/ 1596529 h 3035830"/>
              <a:gd name="connsiteX930" fmla="*/ 2591561 w 3615464"/>
              <a:gd name="connsiteY930" fmla="*/ 1598722 h 3035830"/>
              <a:gd name="connsiteX931" fmla="*/ 2591308 w 3615464"/>
              <a:gd name="connsiteY931" fmla="*/ 1598723 h 3035830"/>
              <a:gd name="connsiteX932" fmla="*/ 2562590 w 3615464"/>
              <a:gd name="connsiteY932" fmla="*/ 1569497 h 3035830"/>
              <a:gd name="connsiteX933" fmla="*/ 2562590 w 3615464"/>
              <a:gd name="connsiteY933" fmla="*/ 1569243 h 3035830"/>
              <a:gd name="connsiteX934" fmla="*/ 2592070 w 3615464"/>
              <a:gd name="connsiteY934" fmla="*/ 1540273 h 3035830"/>
              <a:gd name="connsiteX935" fmla="*/ 1477709 w 3615464"/>
              <a:gd name="connsiteY935" fmla="*/ 1776605 h 3035830"/>
              <a:gd name="connsiteX936" fmla="*/ 1496514 w 3615464"/>
              <a:gd name="connsiteY936" fmla="*/ 1795410 h 3035830"/>
              <a:gd name="connsiteX937" fmla="*/ 1491009 w 3615464"/>
              <a:gd name="connsiteY937" fmla="*/ 1808710 h 3035830"/>
              <a:gd name="connsiteX938" fmla="*/ 1477709 w 3615464"/>
              <a:gd name="connsiteY938" fmla="*/ 1814216 h 3035830"/>
              <a:gd name="connsiteX939" fmla="*/ 1458903 w 3615464"/>
              <a:gd name="connsiteY939" fmla="*/ 1795410 h 3035830"/>
              <a:gd name="connsiteX940" fmla="*/ 1477709 w 3615464"/>
              <a:gd name="connsiteY940" fmla="*/ 1776605 h 3035830"/>
              <a:gd name="connsiteX941" fmla="*/ 1779360 w 3615464"/>
              <a:gd name="connsiteY941" fmla="*/ 1709516 h 3035830"/>
              <a:gd name="connsiteX942" fmla="*/ 1804771 w 3615464"/>
              <a:gd name="connsiteY942" fmla="*/ 1734928 h 3035830"/>
              <a:gd name="connsiteX943" fmla="*/ 1797328 w 3615464"/>
              <a:gd name="connsiteY943" fmla="*/ 1752896 h 3035830"/>
              <a:gd name="connsiteX944" fmla="*/ 1779360 w 3615464"/>
              <a:gd name="connsiteY944" fmla="*/ 1760342 h 3035830"/>
              <a:gd name="connsiteX945" fmla="*/ 1753946 w 3615464"/>
              <a:gd name="connsiteY945" fmla="*/ 1734928 h 3035830"/>
              <a:gd name="connsiteX946" fmla="*/ 1779360 w 3615464"/>
              <a:gd name="connsiteY946" fmla="*/ 1709516 h 3035830"/>
              <a:gd name="connsiteX947" fmla="*/ 1927007 w 3615464"/>
              <a:gd name="connsiteY947" fmla="*/ 1668347 h 3035830"/>
              <a:gd name="connsiteX948" fmla="*/ 1940350 w 3615464"/>
              <a:gd name="connsiteY948" fmla="*/ 1668348 h 3035830"/>
              <a:gd name="connsiteX949" fmla="*/ 1958191 w 3615464"/>
              <a:gd name="connsiteY949" fmla="*/ 1699530 h 3035830"/>
              <a:gd name="connsiteX950" fmla="*/ 1946297 w 3615464"/>
              <a:gd name="connsiteY950" fmla="*/ 1714923 h 3035830"/>
              <a:gd name="connsiteX951" fmla="*/ 1927008 w 3615464"/>
              <a:gd name="connsiteY951" fmla="*/ 1717393 h 3035830"/>
              <a:gd name="connsiteX952" fmla="*/ 1909142 w 3615464"/>
              <a:gd name="connsiteY952" fmla="*/ 1699530 h 3035830"/>
              <a:gd name="connsiteX953" fmla="*/ 1927007 w 3615464"/>
              <a:gd name="connsiteY953" fmla="*/ 1668347 h 3035830"/>
              <a:gd name="connsiteX954" fmla="*/ 1324722 w 3615464"/>
              <a:gd name="connsiteY954" fmla="*/ 1790836 h 3035830"/>
              <a:gd name="connsiteX955" fmla="*/ 1345308 w 3615464"/>
              <a:gd name="connsiteY955" fmla="*/ 1811421 h 3035830"/>
              <a:gd name="connsiteX956" fmla="*/ 1339273 w 3615464"/>
              <a:gd name="connsiteY956" fmla="*/ 1825972 h 3035830"/>
              <a:gd name="connsiteX957" fmla="*/ 1324723 w 3615464"/>
              <a:gd name="connsiteY957" fmla="*/ 1832005 h 3035830"/>
              <a:gd name="connsiteX958" fmla="*/ 1304138 w 3615464"/>
              <a:gd name="connsiteY958" fmla="*/ 1811421 h 3035830"/>
              <a:gd name="connsiteX959" fmla="*/ 1324722 w 3615464"/>
              <a:gd name="connsiteY959" fmla="*/ 1790836 h 3035830"/>
              <a:gd name="connsiteX960" fmla="*/ 335195 w 3615464"/>
              <a:gd name="connsiteY960" fmla="*/ 1996960 h 3035830"/>
              <a:gd name="connsiteX961" fmla="*/ 388308 w 3615464"/>
              <a:gd name="connsiteY961" fmla="*/ 2050073 h 3035830"/>
              <a:gd name="connsiteX962" fmla="*/ 384133 w 3615464"/>
              <a:gd name="connsiteY962" fmla="*/ 2070743 h 3035830"/>
              <a:gd name="connsiteX963" fmla="*/ 350986 w 3615464"/>
              <a:gd name="connsiteY963" fmla="*/ 2100797 h 3035830"/>
              <a:gd name="connsiteX964" fmla="*/ 335195 w 3615464"/>
              <a:gd name="connsiteY964" fmla="*/ 2103186 h 3035830"/>
              <a:gd name="connsiteX965" fmla="*/ 310999 w 3615464"/>
              <a:gd name="connsiteY965" fmla="*/ 2093161 h 3035830"/>
              <a:gd name="connsiteX966" fmla="*/ 294772 w 3615464"/>
              <a:gd name="connsiteY966" fmla="*/ 2016774 h 3035830"/>
              <a:gd name="connsiteX967" fmla="*/ 297641 w 3615464"/>
              <a:gd name="connsiteY967" fmla="*/ 2012519 h 3035830"/>
              <a:gd name="connsiteX968" fmla="*/ 335195 w 3615464"/>
              <a:gd name="connsiteY968" fmla="*/ 1996960 h 3035830"/>
              <a:gd name="connsiteX969" fmla="*/ 2071863 w 3615464"/>
              <a:gd name="connsiteY969" fmla="*/ 1614474 h 3035830"/>
              <a:gd name="connsiteX970" fmla="*/ 2097276 w 3615464"/>
              <a:gd name="connsiteY970" fmla="*/ 1639888 h 3035830"/>
              <a:gd name="connsiteX971" fmla="*/ 2089830 w 3615464"/>
              <a:gd name="connsiteY971" fmla="*/ 1657854 h 3035830"/>
              <a:gd name="connsiteX972" fmla="*/ 2071862 w 3615464"/>
              <a:gd name="connsiteY972" fmla="*/ 1665300 h 3035830"/>
              <a:gd name="connsiteX973" fmla="*/ 2046449 w 3615464"/>
              <a:gd name="connsiteY973" fmla="*/ 1639887 h 3035830"/>
              <a:gd name="connsiteX974" fmla="*/ 2071863 w 3615464"/>
              <a:gd name="connsiteY974" fmla="*/ 1614474 h 3035830"/>
              <a:gd name="connsiteX975" fmla="*/ 673184 w 3615464"/>
              <a:gd name="connsiteY975" fmla="*/ 1906744 h 3035830"/>
              <a:gd name="connsiteX976" fmla="*/ 717657 w 3615464"/>
              <a:gd name="connsiteY976" fmla="*/ 1951217 h 3035830"/>
              <a:gd name="connsiteX977" fmla="*/ 714160 w 3615464"/>
              <a:gd name="connsiteY977" fmla="*/ 1968522 h 3035830"/>
              <a:gd name="connsiteX978" fmla="*/ 673184 w 3615464"/>
              <a:gd name="connsiteY978" fmla="*/ 1995689 h 3035830"/>
              <a:gd name="connsiteX979" fmla="*/ 628712 w 3615464"/>
              <a:gd name="connsiteY979" fmla="*/ 1951217 h 3035830"/>
              <a:gd name="connsiteX980" fmla="*/ 673184 w 3615464"/>
              <a:gd name="connsiteY980" fmla="*/ 1906744 h 3035830"/>
              <a:gd name="connsiteX981" fmla="*/ 3067551 w 3615464"/>
              <a:gd name="connsiteY981" fmla="*/ 1397711 h 3035830"/>
              <a:gd name="connsiteX982" fmla="*/ 3096013 w 3615464"/>
              <a:gd name="connsiteY982" fmla="*/ 1426682 h 3035830"/>
              <a:gd name="connsiteX983" fmla="*/ 3087418 w 3615464"/>
              <a:gd name="connsiteY983" fmla="*/ 1446908 h 3035830"/>
              <a:gd name="connsiteX984" fmla="*/ 3078237 w 3615464"/>
              <a:gd name="connsiteY984" fmla="*/ 1452981 h 3035830"/>
              <a:gd name="connsiteX985" fmla="*/ 3067041 w 3615464"/>
              <a:gd name="connsiteY985" fmla="*/ 1455144 h 3035830"/>
              <a:gd name="connsiteX986" fmla="*/ 3038579 w 3615464"/>
              <a:gd name="connsiteY986" fmla="*/ 1426682 h 3035830"/>
              <a:gd name="connsiteX987" fmla="*/ 3038580 w 3615464"/>
              <a:gd name="connsiteY987" fmla="*/ 1426173 h 3035830"/>
              <a:gd name="connsiteX988" fmla="*/ 3067551 w 3615464"/>
              <a:gd name="connsiteY988" fmla="*/ 1397711 h 3035830"/>
              <a:gd name="connsiteX989" fmla="*/ 1171020 w 3615464"/>
              <a:gd name="connsiteY989" fmla="*/ 1795690 h 3035830"/>
              <a:gd name="connsiteX990" fmla="*/ 1193847 w 3615464"/>
              <a:gd name="connsiteY990" fmla="*/ 1818536 h 3035830"/>
              <a:gd name="connsiteX991" fmla="*/ 1187146 w 3615464"/>
              <a:gd name="connsiteY991" fmla="*/ 1834707 h 3035830"/>
              <a:gd name="connsiteX992" fmla="*/ 1170974 w 3615464"/>
              <a:gd name="connsiteY992" fmla="*/ 1841406 h 3035830"/>
              <a:gd name="connsiteX993" fmla="*/ 1148149 w 3615464"/>
              <a:gd name="connsiteY993" fmla="*/ 1818562 h 3035830"/>
              <a:gd name="connsiteX994" fmla="*/ 1171020 w 3615464"/>
              <a:gd name="connsiteY994" fmla="*/ 1795690 h 3035830"/>
              <a:gd name="connsiteX995" fmla="*/ 3395381 w 3615464"/>
              <a:gd name="connsiteY995" fmla="*/ 1314361 h 3035830"/>
              <a:gd name="connsiteX996" fmla="*/ 3426893 w 3615464"/>
              <a:gd name="connsiteY996" fmla="*/ 1345873 h 3035830"/>
              <a:gd name="connsiteX997" fmla="*/ 3424417 w 3615464"/>
              <a:gd name="connsiteY997" fmla="*/ 1358141 h 3035830"/>
              <a:gd name="connsiteX998" fmla="*/ 3417663 w 3615464"/>
              <a:gd name="connsiteY998" fmla="*/ 1368156 h 3035830"/>
              <a:gd name="connsiteX999" fmla="*/ 3407648 w 3615464"/>
              <a:gd name="connsiteY999" fmla="*/ 1374909 h 3035830"/>
              <a:gd name="connsiteX1000" fmla="*/ 3395381 w 3615464"/>
              <a:gd name="connsiteY1000" fmla="*/ 1377385 h 3035830"/>
              <a:gd name="connsiteX1001" fmla="*/ 3395126 w 3615464"/>
              <a:gd name="connsiteY1001" fmla="*/ 1377385 h 3035830"/>
              <a:gd name="connsiteX1002" fmla="*/ 3363869 w 3615464"/>
              <a:gd name="connsiteY1002" fmla="*/ 1346127 h 3035830"/>
              <a:gd name="connsiteX1003" fmla="*/ 3363868 w 3615464"/>
              <a:gd name="connsiteY1003" fmla="*/ 1345873 h 3035830"/>
              <a:gd name="connsiteX1004" fmla="*/ 3395381 w 3615464"/>
              <a:gd name="connsiteY1004" fmla="*/ 1314361 h 3035830"/>
              <a:gd name="connsiteX1005" fmla="*/ 2719135 w 3615464"/>
              <a:gd name="connsiteY1005" fmla="*/ 1455648 h 3035830"/>
              <a:gd name="connsiteX1006" fmla="*/ 2747851 w 3615464"/>
              <a:gd name="connsiteY1006" fmla="*/ 1483857 h 3035830"/>
              <a:gd name="connsiteX1007" fmla="*/ 2739694 w 3615464"/>
              <a:gd name="connsiteY1007" fmla="*/ 1504057 h 3035830"/>
              <a:gd name="connsiteX1008" fmla="*/ 2730705 w 3615464"/>
              <a:gd name="connsiteY1008" fmla="*/ 1510234 h 3035830"/>
              <a:gd name="connsiteX1009" fmla="*/ 2719643 w 3615464"/>
              <a:gd name="connsiteY1009" fmla="*/ 1512574 h 3035830"/>
              <a:gd name="connsiteX1010" fmla="*/ 2719389 w 3615464"/>
              <a:gd name="connsiteY1010" fmla="*/ 1512574 h 3035830"/>
              <a:gd name="connsiteX1011" fmla="*/ 2690926 w 3615464"/>
              <a:gd name="connsiteY1011" fmla="*/ 1484111 h 3035830"/>
              <a:gd name="connsiteX1012" fmla="*/ 2719135 w 3615464"/>
              <a:gd name="connsiteY1012" fmla="*/ 1455648 h 3035830"/>
              <a:gd name="connsiteX1013" fmla="*/ 2213418 w 3615464"/>
              <a:gd name="connsiteY1013" fmla="*/ 1551476 h 3035830"/>
              <a:gd name="connsiteX1014" fmla="*/ 2242390 w 3615464"/>
              <a:gd name="connsiteY1014" fmla="*/ 1580448 h 3035830"/>
              <a:gd name="connsiteX1015" fmla="*/ 2233904 w 3615464"/>
              <a:gd name="connsiteY1015" fmla="*/ 1600933 h 3035830"/>
              <a:gd name="connsiteX1016" fmla="*/ 2224696 w 3615464"/>
              <a:gd name="connsiteY1016" fmla="*/ 1607142 h 3035830"/>
              <a:gd name="connsiteX1017" fmla="*/ 2213417 w 3615464"/>
              <a:gd name="connsiteY1017" fmla="*/ 1609418 h 3035830"/>
              <a:gd name="connsiteX1018" fmla="*/ 2184448 w 3615464"/>
              <a:gd name="connsiteY1018" fmla="*/ 1580448 h 3035830"/>
              <a:gd name="connsiteX1019" fmla="*/ 2213418 w 3615464"/>
              <a:gd name="connsiteY1019" fmla="*/ 1551476 h 3035830"/>
              <a:gd name="connsiteX1020" fmla="*/ 1017782 w 3615464"/>
              <a:gd name="connsiteY1020" fmla="*/ 1786541 h 3035830"/>
              <a:gd name="connsiteX1021" fmla="*/ 1046752 w 3615464"/>
              <a:gd name="connsiteY1021" fmla="*/ 1816021 h 3035830"/>
              <a:gd name="connsiteX1022" fmla="*/ 1038008 w 3615464"/>
              <a:gd name="connsiteY1022" fmla="*/ 1836605 h 3035830"/>
              <a:gd name="connsiteX1023" fmla="*/ 1028666 w 3615464"/>
              <a:gd name="connsiteY1023" fmla="*/ 1842787 h 3035830"/>
              <a:gd name="connsiteX1024" fmla="*/ 1017274 w 3615464"/>
              <a:gd name="connsiteY1024" fmla="*/ 1844990 h 3035830"/>
              <a:gd name="connsiteX1025" fmla="*/ 988303 w 3615464"/>
              <a:gd name="connsiteY1025" fmla="*/ 1816020 h 3035830"/>
              <a:gd name="connsiteX1026" fmla="*/ 988303 w 3615464"/>
              <a:gd name="connsiteY1026" fmla="*/ 1815512 h 3035830"/>
              <a:gd name="connsiteX1027" fmla="*/ 1017782 w 3615464"/>
              <a:gd name="connsiteY1027" fmla="*/ 1786541 h 3035830"/>
              <a:gd name="connsiteX1028" fmla="*/ 523757 w 3615464"/>
              <a:gd name="connsiteY1028" fmla="*/ 1879553 h 3035830"/>
              <a:gd name="connsiteX1029" fmla="*/ 565434 w 3615464"/>
              <a:gd name="connsiteY1029" fmla="*/ 1921229 h 3035830"/>
              <a:gd name="connsiteX1030" fmla="*/ 562160 w 3615464"/>
              <a:gd name="connsiteY1030" fmla="*/ 1937455 h 3035830"/>
              <a:gd name="connsiteX1031" fmla="*/ 523757 w 3615464"/>
              <a:gd name="connsiteY1031" fmla="*/ 1962907 h 3035830"/>
              <a:gd name="connsiteX1032" fmla="*/ 482080 w 3615464"/>
              <a:gd name="connsiteY1032" fmla="*/ 1921229 h 3035830"/>
              <a:gd name="connsiteX1033" fmla="*/ 523757 w 3615464"/>
              <a:gd name="connsiteY1033" fmla="*/ 1879553 h 3035830"/>
              <a:gd name="connsiteX1034" fmla="*/ 2350897 w 3615464"/>
              <a:gd name="connsiteY1034" fmla="*/ 1479025 h 3035830"/>
              <a:gd name="connsiteX1035" fmla="*/ 2383425 w 3615464"/>
              <a:gd name="connsiteY1035" fmla="*/ 1511553 h 3035830"/>
              <a:gd name="connsiteX1036" fmla="*/ 2380869 w 3615464"/>
              <a:gd name="connsiteY1036" fmla="*/ 1524216 h 3035830"/>
              <a:gd name="connsiteX1037" fmla="*/ 2373899 w 3615464"/>
              <a:gd name="connsiteY1037" fmla="*/ 1534555 h 3035830"/>
              <a:gd name="connsiteX1038" fmla="*/ 2363560 w 3615464"/>
              <a:gd name="connsiteY1038" fmla="*/ 1541526 h 3035830"/>
              <a:gd name="connsiteX1039" fmla="*/ 2350897 w 3615464"/>
              <a:gd name="connsiteY1039" fmla="*/ 1544081 h 3035830"/>
              <a:gd name="connsiteX1040" fmla="*/ 2318368 w 3615464"/>
              <a:gd name="connsiteY1040" fmla="*/ 1511553 h 3035830"/>
              <a:gd name="connsiteX1041" fmla="*/ 2350897 w 3615464"/>
              <a:gd name="connsiteY1041" fmla="*/ 1479025 h 3035830"/>
              <a:gd name="connsiteX1042" fmla="*/ 3179366 w 3615464"/>
              <a:gd name="connsiteY1042" fmla="*/ 1298602 h 3035830"/>
              <a:gd name="connsiteX1043" fmla="*/ 3202238 w 3615464"/>
              <a:gd name="connsiteY1043" fmla="*/ 1321474 h 3035830"/>
              <a:gd name="connsiteX1044" fmla="*/ 3195539 w 3615464"/>
              <a:gd name="connsiteY1044" fmla="*/ 1337645 h 3035830"/>
              <a:gd name="connsiteX1045" fmla="*/ 3179367 w 3615464"/>
              <a:gd name="connsiteY1045" fmla="*/ 1344345 h 3035830"/>
              <a:gd name="connsiteX1046" fmla="*/ 3156495 w 3615464"/>
              <a:gd name="connsiteY1046" fmla="*/ 1321474 h 3035830"/>
              <a:gd name="connsiteX1047" fmla="*/ 3179366 w 3615464"/>
              <a:gd name="connsiteY1047" fmla="*/ 1298602 h 3035830"/>
              <a:gd name="connsiteX1048" fmla="*/ 2842387 w 3615464"/>
              <a:gd name="connsiteY1048" fmla="*/ 1363146 h 3035830"/>
              <a:gd name="connsiteX1049" fmla="*/ 2870848 w 3615464"/>
              <a:gd name="connsiteY1049" fmla="*/ 1391609 h 3035830"/>
              <a:gd name="connsiteX1050" fmla="*/ 2862516 w 3615464"/>
              <a:gd name="connsiteY1050" fmla="*/ 1411740 h 3035830"/>
              <a:gd name="connsiteX1051" fmla="*/ 2853470 w 3615464"/>
              <a:gd name="connsiteY1051" fmla="*/ 1417836 h 3035830"/>
              <a:gd name="connsiteX1052" fmla="*/ 2842387 w 3615464"/>
              <a:gd name="connsiteY1052" fmla="*/ 1420072 h 3035830"/>
              <a:gd name="connsiteX1053" fmla="*/ 2813925 w 3615464"/>
              <a:gd name="connsiteY1053" fmla="*/ 1391610 h 3035830"/>
              <a:gd name="connsiteX1054" fmla="*/ 2842387 w 3615464"/>
              <a:gd name="connsiteY1054" fmla="*/ 1363146 h 3035830"/>
              <a:gd name="connsiteX1055" fmla="*/ 864289 w 3615464"/>
              <a:gd name="connsiteY1055" fmla="*/ 1775106 h 3035830"/>
              <a:gd name="connsiteX1056" fmla="*/ 893260 w 3615464"/>
              <a:gd name="connsiteY1056" fmla="*/ 1804585 h 3035830"/>
              <a:gd name="connsiteX1057" fmla="*/ 884514 w 3615464"/>
              <a:gd name="connsiteY1057" fmla="*/ 1825170 h 3035830"/>
              <a:gd name="connsiteX1058" fmla="*/ 875173 w 3615464"/>
              <a:gd name="connsiteY1058" fmla="*/ 1831352 h 3035830"/>
              <a:gd name="connsiteX1059" fmla="*/ 863781 w 3615464"/>
              <a:gd name="connsiteY1059" fmla="*/ 1833556 h 3035830"/>
              <a:gd name="connsiteX1060" fmla="*/ 834810 w 3615464"/>
              <a:gd name="connsiteY1060" fmla="*/ 1804585 h 3035830"/>
              <a:gd name="connsiteX1061" fmla="*/ 834810 w 3615464"/>
              <a:gd name="connsiteY1061" fmla="*/ 1804077 h 3035830"/>
              <a:gd name="connsiteX1062" fmla="*/ 864289 w 3615464"/>
              <a:gd name="connsiteY1062" fmla="*/ 1775106 h 3035830"/>
              <a:gd name="connsiteX1063" fmla="*/ 3493956 w 3615464"/>
              <a:gd name="connsiteY1063" fmla="*/ 1206966 h 3035830"/>
              <a:gd name="connsiteX1064" fmla="*/ 3519344 w 3615464"/>
              <a:gd name="connsiteY1064" fmla="*/ 1229279 h 3035830"/>
              <a:gd name="connsiteX1065" fmla="*/ 3513437 w 3615464"/>
              <a:gd name="connsiteY1065" fmla="*/ 1246582 h 3035830"/>
              <a:gd name="connsiteX1066" fmla="*/ 3497031 w 3615464"/>
              <a:gd name="connsiteY1066" fmla="*/ 1254641 h 3035830"/>
              <a:gd name="connsiteX1067" fmla="*/ 3496218 w 3615464"/>
              <a:gd name="connsiteY1067" fmla="*/ 1254691 h 3035830"/>
              <a:gd name="connsiteX1068" fmla="*/ 3471619 w 3615464"/>
              <a:gd name="connsiteY1068" fmla="*/ 1231514 h 3035830"/>
              <a:gd name="connsiteX1069" fmla="*/ 3493956 w 3615464"/>
              <a:gd name="connsiteY1069" fmla="*/ 1206966 h 3035830"/>
              <a:gd name="connsiteX1070" fmla="*/ 2484316 w 3615464"/>
              <a:gd name="connsiteY1070" fmla="*/ 1413207 h 3035830"/>
              <a:gd name="connsiteX1071" fmla="*/ 2505916 w 3615464"/>
              <a:gd name="connsiteY1071" fmla="*/ 1434807 h 3035830"/>
              <a:gd name="connsiteX1072" fmla="*/ 2499430 w 3615464"/>
              <a:gd name="connsiteY1072" fmla="*/ 1450097 h 3035830"/>
              <a:gd name="connsiteX1073" fmla="*/ 2484061 w 3615464"/>
              <a:gd name="connsiteY1073" fmla="*/ 1456408 h 3035830"/>
              <a:gd name="connsiteX1074" fmla="*/ 2462715 w 3615464"/>
              <a:gd name="connsiteY1074" fmla="*/ 1434808 h 3035830"/>
              <a:gd name="connsiteX1075" fmla="*/ 2484316 w 3615464"/>
              <a:gd name="connsiteY1075" fmla="*/ 1413207 h 3035830"/>
              <a:gd name="connsiteX1076" fmla="*/ 1667289 w 3615464"/>
              <a:gd name="connsiteY1076" fmla="*/ 1572287 h 3035830"/>
              <a:gd name="connsiteX1077" fmla="*/ 1682027 w 3615464"/>
              <a:gd name="connsiteY1077" fmla="*/ 1587025 h 3035830"/>
              <a:gd name="connsiteX1078" fmla="*/ 1677707 w 3615464"/>
              <a:gd name="connsiteY1078" fmla="*/ 1597445 h 3035830"/>
              <a:gd name="connsiteX1079" fmla="*/ 1667287 w 3615464"/>
              <a:gd name="connsiteY1079" fmla="*/ 1601765 h 3035830"/>
              <a:gd name="connsiteX1080" fmla="*/ 1652548 w 3615464"/>
              <a:gd name="connsiteY1080" fmla="*/ 1587025 h 3035830"/>
              <a:gd name="connsiteX1081" fmla="*/ 1667289 w 3615464"/>
              <a:gd name="connsiteY1081" fmla="*/ 1572287 h 3035830"/>
              <a:gd name="connsiteX1082" fmla="*/ 1514809 w 3615464"/>
              <a:gd name="connsiteY1082" fmla="*/ 1600239 h 3035830"/>
              <a:gd name="connsiteX1083" fmla="*/ 1530818 w 3615464"/>
              <a:gd name="connsiteY1083" fmla="*/ 1616249 h 3035830"/>
              <a:gd name="connsiteX1084" fmla="*/ 1526131 w 3615464"/>
              <a:gd name="connsiteY1084" fmla="*/ 1627572 h 3035830"/>
              <a:gd name="connsiteX1085" fmla="*/ 1514809 w 3615464"/>
              <a:gd name="connsiteY1085" fmla="*/ 1632260 h 3035830"/>
              <a:gd name="connsiteX1086" fmla="*/ 1498799 w 3615464"/>
              <a:gd name="connsiteY1086" fmla="*/ 1616504 h 3035830"/>
              <a:gd name="connsiteX1087" fmla="*/ 1498797 w 3615464"/>
              <a:gd name="connsiteY1087" fmla="*/ 1616249 h 3035830"/>
              <a:gd name="connsiteX1088" fmla="*/ 1514809 w 3615464"/>
              <a:gd name="connsiteY1088" fmla="*/ 1600239 h 3035830"/>
              <a:gd name="connsiteX1089" fmla="*/ 373313 w 3615464"/>
              <a:gd name="connsiteY1089" fmla="*/ 1840163 h 3035830"/>
              <a:gd name="connsiteX1090" fmla="*/ 416007 w 3615464"/>
              <a:gd name="connsiteY1090" fmla="*/ 1882856 h 3035830"/>
              <a:gd name="connsiteX1091" fmla="*/ 412652 w 3615464"/>
              <a:gd name="connsiteY1091" fmla="*/ 1899477 h 3035830"/>
              <a:gd name="connsiteX1092" fmla="*/ 373313 w 3615464"/>
              <a:gd name="connsiteY1092" fmla="*/ 1925550 h 3035830"/>
              <a:gd name="connsiteX1093" fmla="*/ 330620 w 3615464"/>
              <a:gd name="connsiteY1093" fmla="*/ 1882856 h 3035830"/>
              <a:gd name="connsiteX1094" fmla="*/ 373313 w 3615464"/>
              <a:gd name="connsiteY1094" fmla="*/ 1840163 h 3035830"/>
              <a:gd name="connsiteX1095" fmla="*/ 2960050 w 3615464"/>
              <a:gd name="connsiteY1095" fmla="*/ 1279285 h 3035830"/>
              <a:gd name="connsiteX1096" fmla="*/ 2974281 w 3615464"/>
              <a:gd name="connsiteY1096" fmla="*/ 1293516 h 3035830"/>
              <a:gd name="connsiteX1097" fmla="*/ 2970110 w 3615464"/>
              <a:gd name="connsiteY1097" fmla="*/ 1303576 h 3035830"/>
              <a:gd name="connsiteX1098" fmla="*/ 2960050 w 3615464"/>
              <a:gd name="connsiteY1098" fmla="*/ 1307747 h 3035830"/>
              <a:gd name="connsiteX1099" fmla="*/ 2945819 w 3615464"/>
              <a:gd name="connsiteY1099" fmla="*/ 1293516 h 3035830"/>
              <a:gd name="connsiteX1100" fmla="*/ 2960050 w 3615464"/>
              <a:gd name="connsiteY1100" fmla="*/ 1279285 h 3035830"/>
              <a:gd name="connsiteX1101" fmla="*/ 1815191 w 3615464"/>
              <a:gd name="connsiteY1101" fmla="*/ 1521715 h 3035830"/>
              <a:gd name="connsiteX1102" fmla="*/ 1840604 w 3615464"/>
              <a:gd name="connsiteY1102" fmla="*/ 1547128 h 3035830"/>
              <a:gd name="connsiteX1103" fmla="*/ 1833157 w 3615464"/>
              <a:gd name="connsiteY1103" fmla="*/ 1565094 h 3035830"/>
              <a:gd name="connsiteX1104" fmla="*/ 1815191 w 3615464"/>
              <a:gd name="connsiteY1104" fmla="*/ 1572541 h 3035830"/>
              <a:gd name="connsiteX1105" fmla="*/ 1789778 w 3615464"/>
              <a:gd name="connsiteY1105" fmla="*/ 1547128 h 3035830"/>
              <a:gd name="connsiteX1106" fmla="*/ 1815191 w 3615464"/>
              <a:gd name="connsiteY1106" fmla="*/ 1521715 h 3035830"/>
              <a:gd name="connsiteX1107" fmla="*/ 1362332 w 3615464"/>
              <a:gd name="connsiteY1107" fmla="*/ 1617266 h 3035830"/>
              <a:gd name="connsiteX1108" fmla="*/ 1381139 w 3615464"/>
              <a:gd name="connsiteY1108" fmla="*/ 1636073 h 3035830"/>
              <a:gd name="connsiteX1109" fmla="*/ 1375631 w 3615464"/>
              <a:gd name="connsiteY1109" fmla="*/ 1649371 h 3035830"/>
              <a:gd name="connsiteX1110" fmla="*/ 1362333 w 3615464"/>
              <a:gd name="connsiteY1110" fmla="*/ 1654878 h 3035830"/>
              <a:gd name="connsiteX1111" fmla="*/ 1343524 w 3615464"/>
              <a:gd name="connsiteY1111" fmla="*/ 1636071 h 3035830"/>
              <a:gd name="connsiteX1112" fmla="*/ 1362332 w 3615464"/>
              <a:gd name="connsiteY1112" fmla="*/ 1617266 h 3035830"/>
              <a:gd name="connsiteX1113" fmla="*/ 711811 w 3615464"/>
              <a:gd name="connsiteY1113" fmla="*/ 1751981 h 3035830"/>
              <a:gd name="connsiteX1114" fmla="*/ 743578 w 3615464"/>
              <a:gd name="connsiteY1114" fmla="*/ 1784255 h 3035830"/>
              <a:gd name="connsiteX1115" fmla="*/ 740958 w 3615464"/>
              <a:gd name="connsiteY1115" fmla="*/ 1796701 h 3035830"/>
              <a:gd name="connsiteX1116" fmla="*/ 734016 w 3615464"/>
              <a:gd name="connsiteY1116" fmla="*/ 1806828 h 3035830"/>
              <a:gd name="connsiteX1117" fmla="*/ 723787 w 3615464"/>
              <a:gd name="connsiteY1117" fmla="*/ 1813609 h 3035830"/>
              <a:gd name="connsiteX1118" fmla="*/ 711304 w 3615464"/>
              <a:gd name="connsiteY1118" fmla="*/ 1816021 h 3035830"/>
              <a:gd name="connsiteX1119" fmla="*/ 711049 w 3615464"/>
              <a:gd name="connsiteY1119" fmla="*/ 1816021 h 3035830"/>
              <a:gd name="connsiteX1120" fmla="*/ 679538 w 3615464"/>
              <a:gd name="connsiteY1120" fmla="*/ 1784001 h 3035830"/>
              <a:gd name="connsiteX1121" fmla="*/ 679538 w 3615464"/>
              <a:gd name="connsiteY1121" fmla="*/ 1783747 h 3035830"/>
              <a:gd name="connsiteX1122" fmla="*/ 711811 w 3615464"/>
              <a:gd name="connsiteY1122" fmla="*/ 1751981 h 3035830"/>
              <a:gd name="connsiteX1123" fmla="*/ 1961313 w 3615464"/>
              <a:gd name="connsiteY1123" fmla="*/ 1473176 h 3035830"/>
              <a:gd name="connsiteX1124" fmla="*/ 1986727 w 3615464"/>
              <a:gd name="connsiteY1124" fmla="*/ 1498590 h 3035830"/>
              <a:gd name="connsiteX1125" fmla="*/ 1979281 w 3615464"/>
              <a:gd name="connsiteY1125" fmla="*/ 1516557 h 3035830"/>
              <a:gd name="connsiteX1126" fmla="*/ 1961314 w 3615464"/>
              <a:gd name="connsiteY1126" fmla="*/ 1524003 h 3035830"/>
              <a:gd name="connsiteX1127" fmla="*/ 1935901 w 3615464"/>
              <a:gd name="connsiteY1127" fmla="*/ 1498590 h 3035830"/>
              <a:gd name="connsiteX1128" fmla="*/ 1961313 w 3615464"/>
              <a:gd name="connsiteY1128" fmla="*/ 1473176 h 3035830"/>
              <a:gd name="connsiteX1129" fmla="*/ 1210411 w 3615464"/>
              <a:gd name="connsiteY1129" fmla="*/ 1632541 h 3035830"/>
              <a:gd name="connsiteX1130" fmla="*/ 1223371 w 3615464"/>
              <a:gd name="connsiteY1130" fmla="*/ 1646010 h 3035830"/>
              <a:gd name="connsiteX1131" fmla="*/ 1219314 w 3615464"/>
              <a:gd name="connsiteY1131" fmla="*/ 1655272 h 3035830"/>
              <a:gd name="connsiteX1132" fmla="*/ 1209903 w 3615464"/>
              <a:gd name="connsiteY1132" fmla="*/ 1658970 h 3035830"/>
              <a:gd name="connsiteX1133" fmla="*/ 1196942 w 3615464"/>
              <a:gd name="connsiteY1133" fmla="*/ 1646010 h 3035830"/>
              <a:gd name="connsiteX1134" fmla="*/ 1196942 w 3615464"/>
              <a:gd name="connsiteY1134" fmla="*/ 1645501 h 3035830"/>
              <a:gd name="connsiteX1135" fmla="*/ 1210411 w 3615464"/>
              <a:gd name="connsiteY1135" fmla="*/ 1632541 h 3035830"/>
              <a:gd name="connsiteX1136" fmla="*/ 3285846 w 3615464"/>
              <a:gd name="connsiteY1136" fmla="*/ 1187548 h 3035830"/>
              <a:gd name="connsiteX1137" fmla="*/ 3308717 w 3615464"/>
              <a:gd name="connsiteY1137" fmla="*/ 1210420 h 3035830"/>
              <a:gd name="connsiteX1138" fmla="*/ 3302019 w 3615464"/>
              <a:gd name="connsiteY1138" fmla="*/ 1226591 h 3035830"/>
              <a:gd name="connsiteX1139" fmla="*/ 3285846 w 3615464"/>
              <a:gd name="connsiteY1139" fmla="*/ 1233291 h 3035830"/>
              <a:gd name="connsiteX1140" fmla="*/ 3285592 w 3615464"/>
              <a:gd name="connsiteY1140" fmla="*/ 1233291 h 3035830"/>
              <a:gd name="connsiteX1141" fmla="*/ 3262974 w 3615464"/>
              <a:gd name="connsiteY1141" fmla="*/ 1210673 h 3035830"/>
              <a:gd name="connsiteX1142" fmla="*/ 3262973 w 3615464"/>
              <a:gd name="connsiteY1142" fmla="*/ 1210419 h 3035830"/>
              <a:gd name="connsiteX1143" fmla="*/ 3285846 w 3615464"/>
              <a:gd name="connsiteY1143" fmla="*/ 1187548 h 3035830"/>
              <a:gd name="connsiteX1144" fmla="*/ 2612396 w 3615464"/>
              <a:gd name="connsiteY1144" fmla="*/ 1328327 h 3035830"/>
              <a:gd name="connsiteX1145" fmla="*/ 2633999 w 3615464"/>
              <a:gd name="connsiteY1145" fmla="*/ 1349931 h 3035830"/>
              <a:gd name="connsiteX1146" fmla="*/ 2627667 w 3615464"/>
              <a:gd name="connsiteY1146" fmla="*/ 1365200 h 3035830"/>
              <a:gd name="connsiteX1147" fmla="*/ 2612396 w 3615464"/>
              <a:gd name="connsiteY1147" fmla="*/ 1371530 h 3035830"/>
              <a:gd name="connsiteX1148" fmla="*/ 2590797 w 3615464"/>
              <a:gd name="connsiteY1148" fmla="*/ 1349929 h 3035830"/>
              <a:gd name="connsiteX1149" fmla="*/ 2612396 w 3615464"/>
              <a:gd name="connsiteY1149" fmla="*/ 1328327 h 3035830"/>
              <a:gd name="connsiteX1150" fmla="*/ 2104388 w 3615464"/>
              <a:gd name="connsiteY1150" fmla="*/ 1424892 h 3035830"/>
              <a:gd name="connsiteX1151" fmla="*/ 2120908 w 3615464"/>
              <a:gd name="connsiteY1151" fmla="*/ 1441920 h 3035830"/>
              <a:gd name="connsiteX1152" fmla="*/ 2115807 w 3615464"/>
              <a:gd name="connsiteY1152" fmla="*/ 1453696 h 3035830"/>
              <a:gd name="connsiteX1153" fmla="*/ 2103882 w 3615464"/>
              <a:gd name="connsiteY1153" fmla="*/ 1458438 h 3035830"/>
              <a:gd name="connsiteX1154" fmla="*/ 2087361 w 3615464"/>
              <a:gd name="connsiteY1154" fmla="*/ 1441919 h 3035830"/>
              <a:gd name="connsiteX1155" fmla="*/ 2087362 w 3615464"/>
              <a:gd name="connsiteY1155" fmla="*/ 1441411 h 3035830"/>
              <a:gd name="connsiteX1156" fmla="*/ 2104388 w 3615464"/>
              <a:gd name="connsiteY1156" fmla="*/ 1424892 h 3035830"/>
              <a:gd name="connsiteX1157" fmla="*/ 249549 w 3615464"/>
              <a:gd name="connsiteY1157" fmla="*/ 1803889 h 3035830"/>
              <a:gd name="connsiteX1158" fmla="*/ 256155 w 3615464"/>
              <a:gd name="connsiteY1158" fmla="*/ 1806625 h 3035830"/>
              <a:gd name="connsiteX1159" fmla="*/ 268359 w 3615464"/>
              <a:gd name="connsiteY1159" fmla="*/ 1836097 h 3035830"/>
              <a:gd name="connsiteX1160" fmla="*/ 265085 w 3615464"/>
              <a:gd name="connsiteY1160" fmla="*/ 1852322 h 3035830"/>
              <a:gd name="connsiteX1161" fmla="*/ 260914 w 3615464"/>
              <a:gd name="connsiteY1161" fmla="*/ 1857388 h 3035830"/>
              <a:gd name="connsiteX1162" fmla="*/ 1055646 w 3615464"/>
              <a:gd name="connsiteY1162" fmla="*/ 1626950 h 3035830"/>
              <a:gd name="connsiteX1163" fmla="*/ 1073944 w 3615464"/>
              <a:gd name="connsiteY1163" fmla="*/ 1645247 h 3035830"/>
              <a:gd name="connsiteX1164" fmla="*/ 1068588 w 3615464"/>
              <a:gd name="connsiteY1164" fmla="*/ 1658188 h 3035830"/>
              <a:gd name="connsiteX1165" fmla="*/ 1055646 w 3615464"/>
              <a:gd name="connsiteY1165" fmla="*/ 1663544 h 3035830"/>
              <a:gd name="connsiteX1166" fmla="*/ 1037350 w 3615464"/>
              <a:gd name="connsiteY1166" fmla="*/ 1645247 h 3035830"/>
              <a:gd name="connsiteX1167" fmla="*/ 1055646 w 3615464"/>
              <a:gd name="connsiteY1167" fmla="*/ 1626950 h 3035830"/>
              <a:gd name="connsiteX1168" fmla="*/ 3580217 w 3615464"/>
              <a:gd name="connsiteY1168" fmla="*/ 1085462 h 3035830"/>
              <a:gd name="connsiteX1169" fmla="*/ 3590349 w 3615464"/>
              <a:gd name="connsiteY1169" fmla="*/ 1139419 h 3035830"/>
              <a:gd name="connsiteX1170" fmla="*/ 3570973 w 3615464"/>
              <a:gd name="connsiteY1170" fmla="*/ 1131398 h 3035830"/>
              <a:gd name="connsiteX1171" fmla="*/ 3562343 w 3615464"/>
              <a:gd name="connsiteY1171" fmla="*/ 1110550 h 3035830"/>
              <a:gd name="connsiteX1172" fmla="*/ 3562342 w 3615464"/>
              <a:gd name="connsiteY1172" fmla="*/ 1110041 h 3035830"/>
              <a:gd name="connsiteX1173" fmla="*/ 3571227 w 3615464"/>
              <a:gd name="connsiteY1173" fmla="*/ 1089098 h 3035830"/>
              <a:gd name="connsiteX1174" fmla="*/ 560606 w 3615464"/>
              <a:gd name="connsiteY1174" fmla="*/ 1719451 h 3035830"/>
              <a:gd name="connsiteX1175" fmla="*/ 596184 w 3615464"/>
              <a:gd name="connsiteY1175" fmla="*/ 1755030 h 3035830"/>
              <a:gd name="connsiteX1176" fmla="*/ 593387 w 3615464"/>
              <a:gd name="connsiteY1176" fmla="*/ 1768877 h 3035830"/>
              <a:gd name="connsiteX1177" fmla="*/ 585761 w 3615464"/>
              <a:gd name="connsiteY1177" fmla="*/ 1780185 h 3035830"/>
              <a:gd name="connsiteX1178" fmla="*/ 574452 w 3615464"/>
              <a:gd name="connsiteY1178" fmla="*/ 1787811 h 3035830"/>
              <a:gd name="connsiteX1179" fmla="*/ 560606 w 3615464"/>
              <a:gd name="connsiteY1179" fmla="*/ 1790607 h 3035830"/>
              <a:gd name="connsiteX1180" fmla="*/ 525028 w 3615464"/>
              <a:gd name="connsiteY1180" fmla="*/ 1755030 h 3035830"/>
              <a:gd name="connsiteX1181" fmla="*/ 560606 w 3615464"/>
              <a:gd name="connsiteY1181" fmla="*/ 1719451 h 3035830"/>
              <a:gd name="connsiteX1182" fmla="*/ 2242889 w 3615464"/>
              <a:gd name="connsiteY1182" fmla="*/ 1352214 h 3035830"/>
              <a:gd name="connsiteX1183" fmla="*/ 2265507 w 3615464"/>
              <a:gd name="connsiteY1183" fmla="*/ 1375340 h 3035830"/>
              <a:gd name="connsiteX1184" fmla="*/ 2258624 w 3615464"/>
              <a:gd name="connsiteY1184" fmla="*/ 1391442 h 3035830"/>
              <a:gd name="connsiteX1185" fmla="*/ 2242383 w 3615464"/>
              <a:gd name="connsiteY1185" fmla="*/ 1397958 h 3035830"/>
              <a:gd name="connsiteX1186" fmla="*/ 2219764 w 3615464"/>
              <a:gd name="connsiteY1186" fmla="*/ 1375086 h 3035830"/>
              <a:gd name="connsiteX1187" fmla="*/ 2219764 w 3615464"/>
              <a:gd name="connsiteY1187" fmla="*/ 1374831 h 3035830"/>
              <a:gd name="connsiteX1188" fmla="*/ 2242889 w 3615464"/>
              <a:gd name="connsiteY1188" fmla="*/ 1352214 h 3035830"/>
              <a:gd name="connsiteX1189" fmla="*/ 2734634 w 3615464"/>
              <a:gd name="connsiteY1189" fmla="*/ 1241672 h 3035830"/>
              <a:gd name="connsiteX1190" fmla="*/ 2750644 w 3615464"/>
              <a:gd name="connsiteY1190" fmla="*/ 1257682 h 3035830"/>
              <a:gd name="connsiteX1191" fmla="*/ 2745954 w 3615464"/>
              <a:gd name="connsiteY1191" fmla="*/ 1269003 h 3035830"/>
              <a:gd name="connsiteX1192" fmla="*/ 2734633 w 3615464"/>
              <a:gd name="connsiteY1192" fmla="*/ 1273692 h 3035830"/>
              <a:gd name="connsiteX1193" fmla="*/ 2718622 w 3615464"/>
              <a:gd name="connsiteY1193" fmla="*/ 1257681 h 3035830"/>
              <a:gd name="connsiteX1194" fmla="*/ 2734634 w 3615464"/>
              <a:gd name="connsiteY1194" fmla="*/ 1241672 h 3035830"/>
              <a:gd name="connsiteX1195" fmla="*/ 3071872 w 3615464"/>
              <a:gd name="connsiteY1195" fmla="*/ 1168003 h 3035830"/>
              <a:gd name="connsiteX1196" fmla="*/ 3090677 w 3615464"/>
              <a:gd name="connsiteY1196" fmla="*/ 1186808 h 3035830"/>
              <a:gd name="connsiteX1197" fmla="*/ 3085169 w 3615464"/>
              <a:gd name="connsiteY1197" fmla="*/ 1200106 h 3035830"/>
              <a:gd name="connsiteX1198" fmla="*/ 3071872 w 3615464"/>
              <a:gd name="connsiteY1198" fmla="*/ 1205614 h 3035830"/>
              <a:gd name="connsiteX1199" fmla="*/ 3053065 w 3615464"/>
              <a:gd name="connsiteY1199" fmla="*/ 1186808 h 3035830"/>
              <a:gd name="connsiteX1200" fmla="*/ 3071872 w 3615464"/>
              <a:gd name="connsiteY1200" fmla="*/ 1168003 h 3035830"/>
              <a:gd name="connsiteX1201" fmla="*/ 902154 w 3615464"/>
              <a:gd name="connsiteY1201" fmla="*/ 1615514 h 3035830"/>
              <a:gd name="connsiteX1202" fmla="*/ 922738 w 3615464"/>
              <a:gd name="connsiteY1202" fmla="*/ 1636098 h 3035830"/>
              <a:gd name="connsiteX1203" fmla="*/ 916705 w 3615464"/>
              <a:gd name="connsiteY1203" fmla="*/ 1650650 h 3035830"/>
              <a:gd name="connsiteX1204" fmla="*/ 902153 w 3615464"/>
              <a:gd name="connsiteY1204" fmla="*/ 1656683 h 3035830"/>
              <a:gd name="connsiteX1205" fmla="*/ 881569 w 3615464"/>
              <a:gd name="connsiteY1205" fmla="*/ 1636098 h 3035830"/>
              <a:gd name="connsiteX1206" fmla="*/ 902154 w 3615464"/>
              <a:gd name="connsiteY1206" fmla="*/ 1615514 h 3035830"/>
              <a:gd name="connsiteX1207" fmla="*/ 3386480 w 3615464"/>
              <a:gd name="connsiteY1207" fmla="*/ 1071158 h 3035830"/>
              <a:gd name="connsiteX1208" fmla="*/ 3409353 w 3615464"/>
              <a:gd name="connsiteY1208" fmla="*/ 1094029 h 3035830"/>
              <a:gd name="connsiteX1209" fmla="*/ 3402652 w 3615464"/>
              <a:gd name="connsiteY1209" fmla="*/ 1110201 h 3035830"/>
              <a:gd name="connsiteX1210" fmla="*/ 3386480 w 3615464"/>
              <a:gd name="connsiteY1210" fmla="*/ 1116900 h 3035830"/>
              <a:gd name="connsiteX1211" fmla="*/ 3386227 w 3615464"/>
              <a:gd name="connsiteY1211" fmla="*/ 1116900 h 3035830"/>
              <a:gd name="connsiteX1212" fmla="*/ 3363609 w 3615464"/>
              <a:gd name="connsiteY1212" fmla="*/ 1094283 h 3035830"/>
              <a:gd name="connsiteX1213" fmla="*/ 3363609 w 3615464"/>
              <a:gd name="connsiteY1213" fmla="*/ 1094029 h 3035830"/>
              <a:gd name="connsiteX1214" fmla="*/ 3386480 w 3615464"/>
              <a:gd name="connsiteY1214" fmla="*/ 1071158 h 3035830"/>
              <a:gd name="connsiteX1215" fmla="*/ 2376567 w 3615464"/>
              <a:gd name="connsiteY1215" fmla="*/ 1282863 h 3035830"/>
              <a:gd name="connsiteX1216" fmla="*/ 2393087 w 3615464"/>
              <a:gd name="connsiteY1216" fmla="*/ 1299381 h 3035830"/>
              <a:gd name="connsiteX1217" fmla="*/ 2388250 w 3615464"/>
              <a:gd name="connsiteY1217" fmla="*/ 1311063 h 3035830"/>
              <a:gd name="connsiteX1218" fmla="*/ 2376569 w 3615464"/>
              <a:gd name="connsiteY1218" fmla="*/ 1315900 h 3035830"/>
              <a:gd name="connsiteX1219" fmla="*/ 2360050 w 3615464"/>
              <a:gd name="connsiteY1219" fmla="*/ 1299382 h 3035830"/>
              <a:gd name="connsiteX1220" fmla="*/ 2376567 w 3615464"/>
              <a:gd name="connsiteY1220" fmla="*/ 1282863 h 3035830"/>
              <a:gd name="connsiteX1221" fmla="*/ 411661 w 3615464"/>
              <a:gd name="connsiteY1221" fmla="*/ 1680063 h 3035830"/>
              <a:gd name="connsiteX1222" fmla="*/ 446985 w 3615464"/>
              <a:gd name="connsiteY1222" fmla="*/ 1715361 h 3035830"/>
              <a:gd name="connsiteX1223" fmla="*/ 444224 w 3615464"/>
              <a:gd name="connsiteY1223" fmla="*/ 1729118 h 3035830"/>
              <a:gd name="connsiteX1224" fmla="*/ 436664 w 3615464"/>
              <a:gd name="connsiteY1224" fmla="*/ 1740354 h 3035830"/>
              <a:gd name="connsiteX1225" fmla="*/ 425439 w 3615464"/>
              <a:gd name="connsiteY1225" fmla="*/ 1747931 h 3035830"/>
              <a:gd name="connsiteX1226" fmla="*/ 411687 w 3615464"/>
              <a:gd name="connsiteY1226" fmla="*/ 1750709 h 3035830"/>
              <a:gd name="connsiteX1227" fmla="*/ 410645 w 3615464"/>
              <a:gd name="connsiteY1227" fmla="*/ 1750684 h 3035830"/>
              <a:gd name="connsiteX1228" fmla="*/ 376363 w 3615464"/>
              <a:gd name="connsiteY1228" fmla="*/ 1714370 h 3035830"/>
              <a:gd name="connsiteX1229" fmla="*/ 411661 w 3615464"/>
              <a:gd name="connsiteY1229" fmla="*/ 1680063 h 3035830"/>
              <a:gd name="connsiteX1230" fmla="*/ 1553181 w 3615464"/>
              <a:gd name="connsiteY1230" fmla="*/ 1428195 h 3035830"/>
              <a:gd name="connsiteX1231" fmla="*/ 1560554 w 3615464"/>
              <a:gd name="connsiteY1231" fmla="*/ 1435820 h 3035830"/>
              <a:gd name="connsiteX1232" fmla="*/ 1553182 w 3615464"/>
              <a:gd name="connsiteY1232" fmla="*/ 1443188 h 3035830"/>
              <a:gd name="connsiteX1233" fmla="*/ 1545560 w 3615464"/>
              <a:gd name="connsiteY1233" fmla="*/ 1435820 h 3035830"/>
              <a:gd name="connsiteX1234" fmla="*/ 1553181 w 3615464"/>
              <a:gd name="connsiteY1234" fmla="*/ 1428195 h 3035830"/>
              <a:gd name="connsiteX1235" fmla="*/ 749677 w 3615464"/>
              <a:gd name="connsiteY1235" fmla="*/ 1596963 h 3035830"/>
              <a:gd name="connsiteX1236" fmla="*/ 770261 w 3615464"/>
              <a:gd name="connsiteY1236" fmla="*/ 1617546 h 3035830"/>
              <a:gd name="connsiteX1237" fmla="*/ 764229 w 3615464"/>
              <a:gd name="connsiteY1237" fmla="*/ 1632099 h 3035830"/>
              <a:gd name="connsiteX1238" fmla="*/ 749677 w 3615464"/>
              <a:gd name="connsiteY1238" fmla="*/ 1638131 h 3035830"/>
              <a:gd name="connsiteX1239" fmla="*/ 729093 w 3615464"/>
              <a:gd name="connsiteY1239" fmla="*/ 1617800 h 3035830"/>
              <a:gd name="connsiteX1240" fmla="*/ 729093 w 3615464"/>
              <a:gd name="connsiteY1240" fmla="*/ 1617546 h 3035830"/>
              <a:gd name="connsiteX1241" fmla="*/ 749677 w 3615464"/>
              <a:gd name="connsiteY1241" fmla="*/ 1596963 h 3035830"/>
              <a:gd name="connsiteX1242" fmla="*/ 1704641 w 3615464"/>
              <a:gd name="connsiteY1242" fmla="*/ 1389058 h 3035830"/>
              <a:gd name="connsiteX1243" fmla="*/ 1713791 w 3615464"/>
              <a:gd name="connsiteY1243" fmla="*/ 1401511 h 3035830"/>
              <a:gd name="connsiteX1244" fmla="*/ 1710683 w 3615464"/>
              <a:gd name="connsiteY1244" fmla="*/ 1409156 h 3035830"/>
              <a:gd name="connsiteX1245" fmla="*/ 1703116 w 3615464"/>
              <a:gd name="connsiteY1245" fmla="*/ 1412438 h 3035830"/>
              <a:gd name="connsiteX1246" fmla="*/ 1692190 w 3615464"/>
              <a:gd name="connsiteY1246" fmla="*/ 1401512 h 3035830"/>
              <a:gd name="connsiteX1247" fmla="*/ 1692187 w 3615464"/>
              <a:gd name="connsiteY1247" fmla="*/ 1398181 h 3035830"/>
              <a:gd name="connsiteX1248" fmla="*/ 1704641 w 3615464"/>
              <a:gd name="connsiteY1248" fmla="*/ 1389058 h 3035830"/>
              <a:gd name="connsiteX1249" fmla="*/ 2852804 w 3615464"/>
              <a:gd name="connsiteY1249" fmla="*/ 1143833 h 3035830"/>
              <a:gd name="connsiteX1250" fmla="*/ 2856640 w 3615464"/>
              <a:gd name="connsiteY1250" fmla="*/ 1143833 h 3035830"/>
              <a:gd name="connsiteX1251" fmla="*/ 2869067 w 3615464"/>
              <a:gd name="connsiteY1251" fmla="*/ 1160098 h 3035830"/>
              <a:gd name="connsiteX1252" fmla="*/ 2863519 w 3615464"/>
              <a:gd name="connsiteY1252" fmla="*/ 1169697 h 3035830"/>
              <a:gd name="connsiteX1253" fmla="*/ 2852805 w 3615464"/>
              <a:gd name="connsiteY1253" fmla="*/ 1172549 h 3035830"/>
              <a:gd name="connsiteX1254" fmla="*/ 2840350 w 3615464"/>
              <a:gd name="connsiteY1254" fmla="*/ 1160096 h 3035830"/>
              <a:gd name="connsiteX1255" fmla="*/ 2852804 w 3615464"/>
              <a:gd name="connsiteY1255" fmla="*/ 1143833 h 3035830"/>
              <a:gd name="connsiteX1256" fmla="*/ 1401213 w 3615464"/>
              <a:gd name="connsiteY1256" fmla="*/ 1447508 h 3035830"/>
              <a:gd name="connsiteX1257" fmla="*/ 1413157 w 3615464"/>
              <a:gd name="connsiteY1257" fmla="*/ 1459451 h 3035830"/>
              <a:gd name="connsiteX1258" fmla="*/ 1409660 w 3615464"/>
              <a:gd name="connsiteY1258" fmla="*/ 1467901 h 3035830"/>
              <a:gd name="connsiteX1259" fmla="*/ 1401212 w 3615464"/>
              <a:gd name="connsiteY1259" fmla="*/ 1471395 h 3035830"/>
              <a:gd name="connsiteX1260" fmla="*/ 1389269 w 3615464"/>
              <a:gd name="connsiteY1260" fmla="*/ 1459452 h 3035830"/>
              <a:gd name="connsiteX1261" fmla="*/ 1401213 w 3615464"/>
              <a:gd name="connsiteY1261" fmla="*/ 1447508 h 3035830"/>
              <a:gd name="connsiteX1262" fmla="*/ 1850257 w 3615464"/>
              <a:gd name="connsiteY1262" fmla="*/ 1343825 h 3035830"/>
              <a:gd name="connsiteX1263" fmla="*/ 1863474 w 3615464"/>
              <a:gd name="connsiteY1263" fmla="*/ 1357040 h 3035830"/>
              <a:gd name="connsiteX1264" fmla="*/ 1859602 w 3615464"/>
              <a:gd name="connsiteY1264" fmla="*/ 1366383 h 3035830"/>
              <a:gd name="connsiteX1265" fmla="*/ 1850259 w 3615464"/>
              <a:gd name="connsiteY1265" fmla="*/ 1370254 h 3035830"/>
              <a:gd name="connsiteX1266" fmla="*/ 1837043 w 3615464"/>
              <a:gd name="connsiteY1266" fmla="*/ 1357039 h 3035830"/>
              <a:gd name="connsiteX1267" fmla="*/ 1850257 w 3615464"/>
              <a:gd name="connsiteY1267" fmla="*/ 1343825 h 3035830"/>
              <a:gd name="connsiteX1268" fmla="*/ 2505914 w 3615464"/>
              <a:gd name="connsiteY1268" fmla="*/ 1203804 h 3035830"/>
              <a:gd name="connsiteX1269" fmla="*/ 2517858 w 3615464"/>
              <a:gd name="connsiteY1269" fmla="*/ 1215748 h 3035830"/>
              <a:gd name="connsiteX1270" fmla="*/ 2514363 w 3615464"/>
              <a:gd name="connsiteY1270" fmla="*/ 1224197 h 3035830"/>
              <a:gd name="connsiteX1271" fmla="*/ 2505914 w 3615464"/>
              <a:gd name="connsiteY1271" fmla="*/ 1227692 h 3035830"/>
              <a:gd name="connsiteX1272" fmla="*/ 2493969 w 3615464"/>
              <a:gd name="connsiteY1272" fmla="*/ 1215747 h 3035830"/>
              <a:gd name="connsiteX1273" fmla="*/ 2505914 w 3615464"/>
              <a:gd name="connsiteY1273" fmla="*/ 1203804 h 3035830"/>
              <a:gd name="connsiteX1274" fmla="*/ 3177074 w 3615464"/>
              <a:gd name="connsiteY1274" fmla="*/ 1060228 h 3035830"/>
              <a:gd name="connsiteX1275" fmla="*/ 3192068 w 3615464"/>
              <a:gd name="connsiteY1275" fmla="*/ 1074713 h 3035830"/>
              <a:gd name="connsiteX1276" fmla="*/ 3187923 w 3615464"/>
              <a:gd name="connsiteY1276" fmla="*/ 1085202 h 3035830"/>
              <a:gd name="connsiteX1277" fmla="*/ 3177583 w 3615464"/>
              <a:gd name="connsiteY1277" fmla="*/ 1089706 h 3035830"/>
              <a:gd name="connsiteX1278" fmla="*/ 3177329 w 3615464"/>
              <a:gd name="connsiteY1278" fmla="*/ 1089706 h 3035830"/>
              <a:gd name="connsiteX1279" fmla="*/ 3162589 w 3615464"/>
              <a:gd name="connsiteY1279" fmla="*/ 1074968 h 3035830"/>
              <a:gd name="connsiteX1280" fmla="*/ 3177074 w 3615464"/>
              <a:gd name="connsiteY1280" fmla="*/ 1060228 h 3035830"/>
              <a:gd name="connsiteX1281" fmla="*/ 1248021 w 3615464"/>
              <a:gd name="connsiteY1281" fmla="*/ 1463546 h 3035830"/>
              <a:gd name="connsiteX1282" fmla="*/ 1257170 w 3615464"/>
              <a:gd name="connsiteY1282" fmla="*/ 1472694 h 3035830"/>
              <a:gd name="connsiteX1283" fmla="*/ 1254492 w 3615464"/>
              <a:gd name="connsiteY1283" fmla="*/ 1479165 h 3035830"/>
              <a:gd name="connsiteX1284" fmla="*/ 1248022 w 3615464"/>
              <a:gd name="connsiteY1284" fmla="*/ 1481842 h 3035830"/>
              <a:gd name="connsiteX1285" fmla="*/ 1238873 w 3615464"/>
              <a:gd name="connsiteY1285" fmla="*/ 1472694 h 3035830"/>
              <a:gd name="connsiteX1286" fmla="*/ 1248021 w 3615464"/>
              <a:gd name="connsiteY1286" fmla="*/ 1463546 h 3035830"/>
              <a:gd name="connsiteX1287" fmla="*/ 1994095 w 3615464"/>
              <a:gd name="connsiteY1287" fmla="*/ 1289950 h 3035830"/>
              <a:gd name="connsiteX1288" fmla="*/ 2006800 w 3615464"/>
              <a:gd name="connsiteY1288" fmla="*/ 1302401 h 3035830"/>
              <a:gd name="connsiteX1289" fmla="*/ 2003013 w 3615464"/>
              <a:gd name="connsiteY1289" fmla="*/ 1311320 h 3035830"/>
              <a:gd name="connsiteX1290" fmla="*/ 1994096 w 3615464"/>
              <a:gd name="connsiteY1290" fmla="*/ 1315110 h 3035830"/>
              <a:gd name="connsiteX1291" fmla="*/ 1981644 w 3615464"/>
              <a:gd name="connsiteY1291" fmla="*/ 1302402 h 3035830"/>
              <a:gd name="connsiteX1292" fmla="*/ 1994095 w 3615464"/>
              <a:gd name="connsiteY1292" fmla="*/ 1289950 h 3035830"/>
              <a:gd name="connsiteX1293" fmla="*/ 1094274 w 3615464"/>
              <a:gd name="connsiteY1293" fmla="*/ 1467358 h 3035830"/>
              <a:gd name="connsiteX1294" fmla="*/ 1103422 w 3615464"/>
              <a:gd name="connsiteY1294" fmla="*/ 1476506 h 3035830"/>
              <a:gd name="connsiteX1295" fmla="*/ 1100745 w 3615464"/>
              <a:gd name="connsiteY1295" fmla="*/ 1482977 h 3035830"/>
              <a:gd name="connsiteX1296" fmla="*/ 1094274 w 3615464"/>
              <a:gd name="connsiteY1296" fmla="*/ 1485654 h 3035830"/>
              <a:gd name="connsiteX1297" fmla="*/ 1085126 w 3615464"/>
              <a:gd name="connsiteY1297" fmla="*/ 1476506 h 3035830"/>
              <a:gd name="connsiteX1298" fmla="*/ 1094274 w 3615464"/>
              <a:gd name="connsiteY1298" fmla="*/ 1467358 h 3035830"/>
              <a:gd name="connsiteX1299" fmla="*/ 3481271 w 3615464"/>
              <a:gd name="connsiteY1299" fmla="*/ 957563 h 3035830"/>
              <a:gd name="connsiteX1300" fmla="*/ 3496010 w 3615464"/>
              <a:gd name="connsiteY1300" fmla="*/ 972811 h 3035830"/>
              <a:gd name="connsiteX1301" fmla="*/ 3491436 w 3615464"/>
              <a:gd name="connsiteY1301" fmla="*/ 983344 h 3035830"/>
              <a:gd name="connsiteX1302" fmla="*/ 3480763 w 3615464"/>
              <a:gd name="connsiteY1302" fmla="*/ 987550 h 3035830"/>
              <a:gd name="connsiteX1303" fmla="*/ 3480507 w 3615464"/>
              <a:gd name="connsiteY1303" fmla="*/ 987549 h 3035830"/>
              <a:gd name="connsiteX1304" fmla="*/ 3466021 w 3615464"/>
              <a:gd name="connsiteY1304" fmla="*/ 972555 h 3035830"/>
              <a:gd name="connsiteX1305" fmla="*/ 3466023 w 3615464"/>
              <a:gd name="connsiteY1305" fmla="*/ 972302 h 3035830"/>
              <a:gd name="connsiteX1306" fmla="*/ 3481271 w 3615464"/>
              <a:gd name="connsiteY1306" fmla="*/ 957563 h 3035830"/>
              <a:gd name="connsiteX1307" fmla="*/ 599487 w 3615464"/>
              <a:gd name="connsiteY1307" fmla="*/ 1565451 h 3035830"/>
              <a:gd name="connsiteX1308" fmla="*/ 621342 w 3615464"/>
              <a:gd name="connsiteY1308" fmla="*/ 1586798 h 3035830"/>
              <a:gd name="connsiteX1309" fmla="*/ 615186 w 3615464"/>
              <a:gd name="connsiteY1309" fmla="*/ 1602137 h 3035830"/>
              <a:gd name="connsiteX1310" fmla="*/ 599996 w 3615464"/>
              <a:gd name="connsiteY1310" fmla="*/ 1608653 h 3035830"/>
              <a:gd name="connsiteX1311" fmla="*/ 599741 w 3615464"/>
              <a:gd name="connsiteY1311" fmla="*/ 1608653 h 3035830"/>
              <a:gd name="connsiteX1312" fmla="*/ 578141 w 3615464"/>
              <a:gd name="connsiteY1312" fmla="*/ 1587052 h 3035830"/>
              <a:gd name="connsiteX1313" fmla="*/ 599487 w 3615464"/>
              <a:gd name="connsiteY1313" fmla="*/ 1565451 h 3035830"/>
              <a:gd name="connsiteX1314" fmla="*/ 265309 w 3615464"/>
              <a:gd name="connsiteY1314" fmla="*/ 1627966 h 3035830"/>
              <a:gd name="connsiteX1315" fmla="*/ 305207 w 3615464"/>
              <a:gd name="connsiteY1315" fmla="*/ 1667864 h 3035830"/>
              <a:gd name="connsiteX1316" fmla="*/ 302072 w 3615464"/>
              <a:gd name="connsiteY1316" fmla="*/ 1683393 h 3035830"/>
              <a:gd name="connsiteX1317" fmla="*/ 265309 w 3615464"/>
              <a:gd name="connsiteY1317" fmla="*/ 1707763 h 3035830"/>
              <a:gd name="connsiteX1318" fmla="*/ 225411 w 3615464"/>
              <a:gd name="connsiteY1318" fmla="*/ 1667864 h 3035830"/>
              <a:gd name="connsiteX1319" fmla="*/ 265309 w 3615464"/>
              <a:gd name="connsiteY1319" fmla="*/ 1627966 h 3035830"/>
              <a:gd name="connsiteX1320" fmla="*/ 2629166 w 3615464"/>
              <a:gd name="connsiteY1320" fmla="*/ 1115876 h 3035830"/>
              <a:gd name="connsiteX1321" fmla="*/ 2636536 w 3615464"/>
              <a:gd name="connsiteY1321" fmla="*/ 1123754 h 3035830"/>
              <a:gd name="connsiteX1322" fmla="*/ 2634123 w 3615464"/>
              <a:gd name="connsiteY1322" fmla="*/ 1129069 h 3035830"/>
              <a:gd name="connsiteX1323" fmla="*/ 2628658 w 3615464"/>
              <a:gd name="connsiteY1323" fmla="*/ 1131124 h 3035830"/>
              <a:gd name="connsiteX1324" fmla="*/ 2621288 w 3615464"/>
              <a:gd name="connsiteY1324" fmla="*/ 1123754 h 3035830"/>
              <a:gd name="connsiteX1325" fmla="*/ 2621287 w 3615464"/>
              <a:gd name="connsiteY1325" fmla="*/ 1123245 h 3035830"/>
              <a:gd name="connsiteX1326" fmla="*/ 2629166 w 3615464"/>
              <a:gd name="connsiteY1326" fmla="*/ 1115876 h 3035830"/>
              <a:gd name="connsiteX1327" fmla="*/ 2963348 w 3615464"/>
              <a:gd name="connsiteY1327" fmla="*/ 1043198 h 3035830"/>
              <a:gd name="connsiteX1328" fmla="*/ 2971989 w 3615464"/>
              <a:gd name="connsiteY1328" fmla="*/ 1051838 h 3035830"/>
              <a:gd name="connsiteX1329" fmla="*/ 2969462 w 3615464"/>
              <a:gd name="connsiteY1329" fmla="*/ 1057951 h 3035830"/>
              <a:gd name="connsiteX1330" fmla="*/ 2963349 w 3615464"/>
              <a:gd name="connsiteY1330" fmla="*/ 1060479 h 3035830"/>
              <a:gd name="connsiteX1331" fmla="*/ 2954708 w 3615464"/>
              <a:gd name="connsiteY1331" fmla="*/ 1051838 h 3035830"/>
              <a:gd name="connsiteX1332" fmla="*/ 2963348 w 3615464"/>
              <a:gd name="connsiteY1332" fmla="*/ 1043198 h 3035830"/>
              <a:gd name="connsiteX1333" fmla="*/ 2133865 w 3615464"/>
              <a:gd name="connsiteY1333" fmla="*/ 1219303 h 3035830"/>
              <a:gd name="connsiteX1334" fmla="*/ 2152672 w 3615464"/>
              <a:gd name="connsiteY1334" fmla="*/ 1238108 h 3035830"/>
              <a:gd name="connsiteX1335" fmla="*/ 2147164 w 3615464"/>
              <a:gd name="connsiteY1335" fmla="*/ 1251408 h 3035830"/>
              <a:gd name="connsiteX1336" fmla="*/ 2133867 w 3615464"/>
              <a:gd name="connsiteY1336" fmla="*/ 1256913 h 3035830"/>
              <a:gd name="connsiteX1337" fmla="*/ 2115059 w 3615464"/>
              <a:gd name="connsiteY1337" fmla="*/ 1238107 h 3035830"/>
              <a:gd name="connsiteX1338" fmla="*/ 2133865 w 3615464"/>
              <a:gd name="connsiteY1338" fmla="*/ 1219303 h 3035830"/>
              <a:gd name="connsiteX1339" fmla="*/ 941035 w 3615464"/>
              <a:gd name="connsiteY1339" fmla="*/ 1455159 h 3035830"/>
              <a:gd name="connsiteX1340" fmla="*/ 952979 w 3615464"/>
              <a:gd name="connsiteY1340" fmla="*/ 1467611 h 3035830"/>
              <a:gd name="connsiteX1341" fmla="*/ 949221 w 3615464"/>
              <a:gd name="connsiteY1341" fmla="*/ 1476157 h 3035830"/>
              <a:gd name="connsiteX1342" fmla="*/ 940527 w 3615464"/>
              <a:gd name="connsiteY1342" fmla="*/ 1479555 h 3035830"/>
              <a:gd name="connsiteX1343" fmla="*/ 928583 w 3615464"/>
              <a:gd name="connsiteY1343" fmla="*/ 1467611 h 3035830"/>
              <a:gd name="connsiteX1344" fmla="*/ 928583 w 3615464"/>
              <a:gd name="connsiteY1344" fmla="*/ 1467103 h 3035830"/>
              <a:gd name="connsiteX1345" fmla="*/ 941035 w 3615464"/>
              <a:gd name="connsiteY1345" fmla="*/ 1455159 h 3035830"/>
              <a:gd name="connsiteX1346" fmla="*/ 3276693 w 3615464"/>
              <a:gd name="connsiteY1346" fmla="*/ 948157 h 3035830"/>
              <a:gd name="connsiteX1347" fmla="*/ 3285841 w 3615464"/>
              <a:gd name="connsiteY1347" fmla="*/ 957305 h 3035830"/>
              <a:gd name="connsiteX1348" fmla="*/ 3283163 w 3615464"/>
              <a:gd name="connsiteY1348" fmla="*/ 963775 h 3035830"/>
              <a:gd name="connsiteX1349" fmla="*/ 3276693 w 3615464"/>
              <a:gd name="connsiteY1349" fmla="*/ 966454 h 3035830"/>
              <a:gd name="connsiteX1350" fmla="*/ 3267544 w 3615464"/>
              <a:gd name="connsiteY1350" fmla="*/ 957305 h 3035830"/>
              <a:gd name="connsiteX1351" fmla="*/ 3276693 w 3615464"/>
              <a:gd name="connsiteY1351" fmla="*/ 948157 h 3035830"/>
              <a:gd name="connsiteX1352" fmla="*/ 2268808 w 3615464"/>
              <a:gd name="connsiteY1352" fmla="*/ 1145606 h 3035830"/>
              <a:gd name="connsiteX1353" fmla="*/ 2287614 w 3615464"/>
              <a:gd name="connsiteY1353" fmla="*/ 1164412 h 3035830"/>
              <a:gd name="connsiteX1354" fmla="*/ 2282110 w 3615464"/>
              <a:gd name="connsiteY1354" fmla="*/ 1177713 h 3035830"/>
              <a:gd name="connsiteX1355" fmla="*/ 2268808 w 3615464"/>
              <a:gd name="connsiteY1355" fmla="*/ 1183217 h 3035830"/>
              <a:gd name="connsiteX1356" fmla="*/ 2250003 w 3615464"/>
              <a:gd name="connsiteY1356" fmla="*/ 1164412 h 3035830"/>
              <a:gd name="connsiteX1357" fmla="*/ 2268808 w 3615464"/>
              <a:gd name="connsiteY1357" fmla="*/ 1145606 h 3035830"/>
              <a:gd name="connsiteX1358" fmla="*/ 450315 w 3615464"/>
              <a:gd name="connsiteY1358" fmla="*/ 1519199 h 3035830"/>
              <a:gd name="connsiteX1359" fmla="*/ 478777 w 3615464"/>
              <a:gd name="connsiteY1359" fmla="*/ 1548170 h 3035830"/>
              <a:gd name="connsiteX1360" fmla="*/ 470181 w 3615464"/>
              <a:gd name="connsiteY1360" fmla="*/ 1568405 h 3035830"/>
              <a:gd name="connsiteX1361" fmla="*/ 461002 w 3615464"/>
              <a:gd name="connsiteY1361" fmla="*/ 1574480 h 3035830"/>
              <a:gd name="connsiteX1362" fmla="*/ 449806 w 3615464"/>
              <a:gd name="connsiteY1362" fmla="*/ 1576632 h 3035830"/>
              <a:gd name="connsiteX1363" fmla="*/ 421344 w 3615464"/>
              <a:gd name="connsiteY1363" fmla="*/ 1547916 h 3035830"/>
              <a:gd name="connsiteX1364" fmla="*/ 421344 w 3615464"/>
              <a:gd name="connsiteY1364" fmla="*/ 1547662 h 3035830"/>
              <a:gd name="connsiteX1365" fmla="*/ 450315 w 3615464"/>
              <a:gd name="connsiteY1365" fmla="*/ 1519199 h 3035830"/>
              <a:gd name="connsiteX1366" fmla="*/ 788304 w 3615464"/>
              <a:gd name="connsiteY1366" fmla="*/ 1433813 h 3035830"/>
              <a:gd name="connsiteX1367" fmla="*/ 803044 w 3615464"/>
              <a:gd name="connsiteY1367" fmla="*/ 1449060 h 3035830"/>
              <a:gd name="connsiteX1368" fmla="*/ 798470 w 3615464"/>
              <a:gd name="connsiteY1368" fmla="*/ 1459584 h 3035830"/>
              <a:gd name="connsiteX1369" fmla="*/ 787796 w 3615464"/>
              <a:gd name="connsiteY1369" fmla="*/ 1463800 h 3035830"/>
              <a:gd name="connsiteX1370" fmla="*/ 773057 w 3615464"/>
              <a:gd name="connsiteY1370" fmla="*/ 1449060 h 3035830"/>
              <a:gd name="connsiteX1371" fmla="*/ 773057 w 3615464"/>
              <a:gd name="connsiteY1371" fmla="*/ 1448552 h 3035830"/>
              <a:gd name="connsiteX1372" fmla="*/ 788304 w 3615464"/>
              <a:gd name="connsiteY1372" fmla="*/ 1433813 h 3035830"/>
              <a:gd name="connsiteX1373" fmla="*/ 2745813 w 3615464"/>
              <a:gd name="connsiteY1373" fmla="*/ 1013717 h 3035830"/>
              <a:gd name="connsiteX1374" fmla="*/ 2756231 w 3615464"/>
              <a:gd name="connsiteY1374" fmla="*/ 1023882 h 3035830"/>
              <a:gd name="connsiteX1375" fmla="*/ 2753107 w 3615464"/>
              <a:gd name="connsiteY1375" fmla="*/ 1031178 h 3035830"/>
              <a:gd name="connsiteX1376" fmla="*/ 2745813 w 3615464"/>
              <a:gd name="connsiteY1376" fmla="*/ 1034302 h 3035830"/>
              <a:gd name="connsiteX1377" fmla="*/ 2735647 w 3615464"/>
              <a:gd name="connsiteY1377" fmla="*/ 1023883 h 3035830"/>
              <a:gd name="connsiteX1378" fmla="*/ 2745813 w 3615464"/>
              <a:gd name="connsiteY1378" fmla="*/ 1013717 h 3035830"/>
              <a:gd name="connsiteX1379" fmla="*/ 3068813 w 3615464"/>
              <a:gd name="connsiteY1379" fmla="*/ 930365 h 3035830"/>
              <a:gd name="connsiteX1380" fmla="*/ 3077453 w 3615464"/>
              <a:gd name="connsiteY1380" fmla="*/ 939006 h 3035830"/>
              <a:gd name="connsiteX1381" fmla="*/ 3074924 w 3615464"/>
              <a:gd name="connsiteY1381" fmla="*/ 945118 h 3035830"/>
              <a:gd name="connsiteX1382" fmla="*/ 3068813 w 3615464"/>
              <a:gd name="connsiteY1382" fmla="*/ 947646 h 3035830"/>
              <a:gd name="connsiteX1383" fmla="*/ 3060172 w 3615464"/>
              <a:gd name="connsiteY1383" fmla="*/ 939005 h 3035830"/>
              <a:gd name="connsiteX1384" fmla="*/ 3068813 w 3615464"/>
              <a:gd name="connsiteY1384" fmla="*/ 930365 h 3035830"/>
              <a:gd name="connsiteX1385" fmla="*/ 1591046 w 3615464"/>
              <a:gd name="connsiteY1385" fmla="*/ 1243697 h 3035830"/>
              <a:gd name="connsiteX1386" fmla="*/ 1600194 w 3615464"/>
              <a:gd name="connsiteY1386" fmla="*/ 1252845 h 3035830"/>
              <a:gd name="connsiteX1387" fmla="*/ 1597518 w 3615464"/>
              <a:gd name="connsiteY1387" fmla="*/ 1259317 h 3035830"/>
              <a:gd name="connsiteX1388" fmla="*/ 1591046 w 3615464"/>
              <a:gd name="connsiteY1388" fmla="*/ 1261994 h 3035830"/>
              <a:gd name="connsiteX1389" fmla="*/ 1581896 w 3615464"/>
              <a:gd name="connsiteY1389" fmla="*/ 1252844 h 3035830"/>
              <a:gd name="connsiteX1390" fmla="*/ 1591046 w 3615464"/>
              <a:gd name="connsiteY1390" fmla="*/ 1243697 h 3035830"/>
              <a:gd name="connsiteX1391" fmla="*/ 2398414 w 3615464"/>
              <a:gd name="connsiteY1391" fmla="*/ 1070385 h 3035830"/>
              <a:gd name="connsiteX1392" fmla="*/ 2409343 w 3615464"/>
              <a:gd name="connsiteY1392" fmla="*/ 1081312 h 3035830"/>
              <a:gd name="connsiteX1393" fmla="*/ 2406138 w 3615464"/>
              <a:gd name="connsiteY1393" fmla="*/ 1089035 h 3035830"/>
              <a:gd name="connsiteX1394" fmla="*/ 2398416 w 3615464"/>
              <a:gd name="connsiteY1394" fmla="*/ 1092240 h 3035830"/>
              <a:gd name="connsiteX1395" fmla="*/ 2397908 w 3615464"/>
              <a:gd name="connsiteY1395" fmla="*/ 1092240 h 3035830"/>
              <a:gd name="connsiteX1396" fmla="*/ 2387489 w 3615464"/>
              <a:gd name="connsiteY1396" fmla="*/ 1081313 h 3035830"/>
              <a:gd name="connsiteX1397" fmla="*/ 2398414 w 3615464"/>
              <a:gd name="connsiteY1397" fmla="*/ 1070385 h 3035830"/>
              <a:gd name="connsiteX1398" fmla="*/ 1438617 w 3615464"/>
              <a:gd name="connsiteY1398" fmla="*/ 1272188 h 3035830"/>
              <a:gd name="connsiteX1399" fmla="*/ 1447765 w 3615464"/>
              <a:gd name="connsiteY1399" fmla="*/ 1281336 h 3035830"/>
              <a:gd name="connsiteX1400" fmla="*/ 1445088 w 3615464"/>
              <a:gd name="connsiteY1400" fmla="*/ 1287806 h 3035830"/>
              <a:gd name="connsiteX1401" fmla="*/ 1438618 w 3615464"/>
              <a:gd name="connsiteY1401" fmla="*/ 1290485 h 3035830"/>
              <a:gd name="connsiteX1402" fmla="*/ 1429469 w 3615464"/>
              <a:gd name="connsiteY1402" fmla="*/ 1281336 h 3035830"/>
              <a:gd name="connsiteX1403" fmla="*/ 1438617 w 3615464"/>
              <a:gd name="connsiteY1403" fmla="*/ 1272188 h 3035830"/>
              <a:gd name="connsiteX1404" fmla="*/ 1738694 w 3615464"/>
              <a:gd name="connsiteY1404" fmla="*/ 1205578 h 3035830"/>
              <a:gd name="connsiteX1405" fmla="*/ 1746065 w 3615464"/>
              <a:gd name="connsiteY1405" fmla="*/ 1212948 h 3035830"/>
              <a:gd name="connsiteX1406" fmla="*/ 1738694 w 3615464"/>
              <a:gd name="connsiteY1406" fmla="*/ 1220317 h 3035830"/>
              <a:gd name="connsiteX1407" fmla="*/ 1731326 w 3615464"/>
              <a:gd name="connsiteY1407" fmla="*/ 1212948 h 3035830"/>
              <a:gd name="connsiteX1408" fmla="*/ 1738694 w 3615464"/>
              <a:gd name="connsiteY1408" fmla="*/ 1205578 h 3035830"/>
              <a:gd name="connsiteX1409" fmla="*/ 1286141 w 3615464"/>
              <a:gd name="connsiteY1409" fmla="*/ 1291755 h 3035830"/>
              <a:gd name="connsiteX1410" fmla="*/ 1293002 w 3615464"/>
              <a:gd name="connsiteY1410" fmla="*/ 1298616 h 3035830"/>
              <a:gd name="connsiteX1411" fmla="*/ 1286141 w 3615464"/>
              <a:gd name="connsiteY1411" fmla="*/ 1305478 h 3035830"/>
              <a:gd name="connsiteX1412" fmla="*/ 1279279 w 3615464"/>
              <a:gd name="connsiteY1412" fmla="*/ 1298615 h 3035830"/>
              <a:gd name="connsiteX1413" fmla="*/ 1286141 w 3615464"/>
              <a:gd name="connsiteY1413" fmla="*/ 1291755 h 3035830"/>
              <a:gd name="connsiteX1414" fmla="*/ 1884057 w 3615464"/>
              <a:gd name="connsiteY1414" fmla="*/ 1157041 h 3035830"/>
              <a:gd name="connsiteX1415" fmla="*/ 1889139 w 3615464"/>
              <a:gd name="connsiteY1415" fmla="*/ 1162123 h 3035830"/>
              <a:gd name="connsiteX1416" fmla="*/ 1884056 w 3615464"/>
              <a:gd name="connsiteY1416" fmla="*/ 1167205 h 3035830"/>
              <a:gd name="connsiteX1417" fmla="*/ 1878974 w 3615464"/>
              <a:gd name="connsiteY1417" fmla="*/ 1162123 h 3035830"/>
              <a:gd name="connsiteX1418" fmla="*/ 1884057 w 3615464"/>
              <a:gd name="connsiteY1418" fmla="*/ 1157041 h 3035830"/>
              <a:gd name="connsiteX1419" fmla="*/ 636844 w 3615464"/>
              <a:gd name="connsiteY1419" fmla="*/ 1407129 h 3035830"/>
              <a:gd name="connsiteX1420" fmla="*/ 649550 w 3615464"/>
              <a:gd name="connsiteY1420" fmla="*/ 1419836 h 3035830"/>
              <a:gd name="connsiteX1421" fmla="*/ 645828 w 3615464"/>
              <a:gd name="connsiteY1421" fmla="*/ 1428819 h 3035830"/>
              <a:gd name="connsiteX1422" fmla="*/ 636844 w 3615464"/>
              <a:gd name="connsiteY1422" fmla="*/ 1432542 h 3035830"/>
              <a:gd name="connsiteX1423" fmla="*/ 636336 w 3615464"/>
              <a:gd name="connsiteY1423" fmla="*/ 1432542 h 3035830"/>
              <a:gd name="connsiteX1424" fmla="*/ 624137 w 3615464"/>
              <a:gd name="connsiteY1424" fmla="*/ 1419836 h 3035830"/>
              <a:gd name="connsiteX1425" fmla="*/ 636844 w 3615464"/>
              <a:gd name="connsiteY1425" fmla="*/ 1407129 h 3035830"/>
              <a:gd name="connsiteX1426" fmla="*/ 1133664 w 3615464"/>
              <a:gd name="connsiteY1426" fmla="*/ 1297600 h 3035830"/>
              <a:gd name="connsiteX1427" fmla="*/ 1140525 w 3615464"/>
              <a:gd name="connsiteY1427" fmla="*/ 1304461 h 3035830"/>
              <a:gd name="connsiteX1428" fmla="*/ 1133664 w 3615464"/>
              <a:gd name="connsiteY1428" fmla="*/ 1311322 h 3035830"/>
              <a:gd name="connsiteX1429" fmla="*/ 1126802 w 3615464"/>
              <a:gd name="connsiteY1429" fmla="*/ 1304461 h 3035830"/>
              <a:gd name="connsiteX1430" fmla="*/ 1133664 w 3615464"/>
              <a:gd name="connsiteY1430" fmla="*/ 1297600 h 3035830"/>
              <a:gd name="connsiteX1431" fmla="*/ 3369957 w 3615464"/>
              <a:gd name="connsiteY1431" fmla="*/ 820838 h 3035830"/>
              <a:gd name="connsiteX1432" fmla="*/ 3384697 w 3615464"/>
              <a:gd name="connsiteY1432" fmla="*/ 835578 h 3035830"/>
              <a:gd name="connsiteX1433" fmla="*/ 3380375 w 3615464"/>
              <a:gd name="connsiteY1433" fmla="*/ 845996 h 3035830"/>
              <a:gd name="connsiteX1434" fmla="*/ 3369956 w 3615464"/>
              <a:gd name="connsiteY1434" fmla="*/ 850316 h 3035830"/>
              <a:gd name="connsiteX1435" fmla="*/ 3355219 w 3615464"/>
              <a:gd name="connsiteY1435" fmla="*/ 835578 h 3035830"/>
              <a:gd name="connsiteX1436" fmla="*/ 3369957 w 3615464"/>
              <a:gd name="connsiteY1436" fmla="*/ 820838 h 3035830"/>
              <a:gd name="connsiteX1437" fmla="*/ 303937 w 3615464"/>
              <a:gd name="connsiteY1437" fmla="*/ 1467104 h 3035830"/>
              <a:gd name="connsiteX1438" fmla="*/ 336465 w 3615464"/>
              <a:gd name="connsiteY1438" fmla="*/ 1499631 h 3035830"/>
              <a:gd name="connsiteX1439" fmla="*/ 333909 w 3615464"/>
              <a:gd name="connsiteY1439" fmla="*/ 1512294 h 3035830"/>
              <a:gd name="connsiteX1440" fmla="*/ 326938 w 3615464"/>
              <a:gd name="connsiteY1440" fmla="*/ 1522633 h 3035830"/>
              <a:gd name="connsiteX1441" fmla="*/ 316599 w 3615464"/>
              <a:gd name="connsiteY1441" fmla="*/ 1529604 h 3035830"/>
              <a:gd name="connsiteX1442" fmla="*/ 303937 w 3615464"/>
              <a:gd name="connsiteY1442" fmla="*/ 1532160 h 3035830"/>
              <a:gd name="connsiteX1443" fmla="*/ 271408 w 3615464"/>
              <a:gd name="connsiteY1443" fmla="*/ 1499632 h 3035830"/>
              <a:gd name="connsiteX1444" fmla="*/ 303937 w 3615464"/>
              <a:gd name="connsiteY1444" fmla="*/ 1467104 h 3035830"/>
              <a:gd name="connsiteX1445" fmla="*/ 2025098 w 3615464"/>
              <a:gd name="connsiteY1445" fmla="*/ 1091984 h 3035830"/>
              <a:gd name="connsiteX1446" fmla="*/ 2033738 w 3615464"/>
              <a:gd name="connsiteY1446" fmla="*/ 1100625 h 3035830"/>
              <a:gd name="connsiteX1447" fmla="*/ 2031209 w 3615464"/>
              <a:gd name="connsiteY1447" fmla="*/ 1106736 h 3035830"/>
              <a:gd name="connsiteX1448" fmla="*/ 2025098 w 3615464"/>
              <a:gd name="connsiteY1448" fmla="*/ 1109265 h 3035830"/>
              <a:gd name="connsiteX1449" fmla="*/ 2016456 w 3615464"/>
              <a:gd name="connsiteY1449" fmla="*/ 1100624 h 3035830"/>
              <a:gd name="connsiteX1450" fmla="*/ 2025098 w 3615464"/>
              <a:gd name="connsiteY1450" fmla="*/ 1091984 h 3035830"/>
              <a:gd name="connsiteX1451" fmla="*/ 2521922 w 3615464"/>
              <a:gd name="connsiteY1451" fmla="*/ 982204 h 3035830"/>
              <a:gd name="connsiteX1452" fmla="*/ 2529292 w 3615464"/>
              <a:gd name="connsiteY1452" fmla="*/ 989573 h 3035830"/>
              <a:gd name="connsiteX1453" fmla="*/ 2521924 w 3615464"/>
              <a:gd name="connsiteY1453" fmla="*/ 996944 h 3035830"/>
              <a:gd name="connsiteX1454" fmla="*/ 2514553 w 3615464"/>
              <a:gd name="connsiteY1454" fmla="*/ 989573 h 3035830"/>
              <a:gd name="connsiteX1455" fmla="*/ 2521922 w 3615464"/>
              <a:gd name="connsiteY1455" fmla="*/ 982204 h 3035830"/>
              <a:gd name="connsiteX1456" fmla="*/ 2856359 w 3615464"/>
              <a:gd name="connsiteY1456" fmla="*/ 909526 h 3035830"/>
              <a:gd name="connsiteX1457" fmla="*/ 2863729 w 3615464"/>
              <a:gd name="connsiteY1457" fmla="*/ 916895 h 3035830"/>
              <a:gd name="connsiteX1458" fmla="*/ 2856358 w 3615464"/>
              <a:gd name="connsiteY1458" fmla="*/ 924265 h 3035830"/>
              <a:gd name="connsiteX1459" fmla="*/ 2848988 w 3615464"/>
              <a:gd name="connsiteY1459" fmla="*/ 916894 h 3035830"/>
              <a:gd name="connsiteX1460" fmla="*/ 2856359 w 3615464"/>
              <a:gd name="connsiteY1460" fmla="*/ 909526 h 3035830"/>
              <a:gd name="connsiteX1461" fmla="*/ 978900 w 3615464"/>
              <a:gd name="connsiteY1461" fmla="*/ 1287435 h 3035830"/>
              <a:gd name="connsiteX1462" fmla="*/ 989065 w 3615464"/>
              <a:gd name="connsiteY1462" fmla="*/ 1297600 h 3035830"/>
              <a:gd name="connsiteX1463" fmla="*/ 986089 w 3615464"/>
              <a:gd name="connsiteY1463" fmla="*/ 1304788 h 3035830"/>
              <a:gd name="connsiteX1464" fmla="*/ 978900 w 3615464"/>
              <a:gd name="connsiteY1464" fmla="*/ 1307765 h 3035830"/>
              <a:gd name="connsiteX1465" fmla="*/ 968735 w 3615464"/>
              <a:gd name="connsiteY1465" fmla="*/ 1297600 h 3035830"/>
              <a:gd name="connsiteX1466" fmla="*/ 978900 w 3615464"/>
              <a:gd name="connsiteY1466" fmla="*/ 1287435 h 3035830"/>
              <a:gd name="connsiteX1467" fmla="*/ 3166653 w 3615464"/>
              <a:gd name="connsiteY1467" fmla="*/ 811181 h 3035830"/>
              <a:gd name="connsiteX1468" fmla="*/ 3175801 w 3615464"/>
              <a:gd name="connsiteY1468" fmla="*/ 820329 h 3035830"/>
              <a:gd name="connsiteX1469" fmla="*/ 3173122 w 3615464"/>
              <a:gd name="connsiteY1469" fmla="*/ 826799 h 3035830"/>
              <a:gd name="connsiteX1470" fmla="*/ 3166652 w 3615464"/>
              <a:gd name="connsiteY1470" fmla="*/ 829477 h 3035830"/>
              <a:gd name="connsiteX1471" fmla="*/ 3157502 w 3615464"/>
              <a:gd name="connsiteY1471" fmla="*/ 820328 h 3035830"/>
              <a:gd name="connsiteX1472" fmla="*/ 3166653 w 3615464"/>
              <a:gd name="connsiteY1472" fmla="*/ 811181 h 3035830"/>
              <a:gd name="connsiteX1473" fmla="*/ 2163063 w 3615464"/>
              <a:gd name="connsiteY1473" fmla="*/ 1016838 h 3035830"/>
              <a:gd name="connsiteX1474" fmla="*/ 2173967 w 3615464"/>
              <a:gd name="connsiteY1474" fmla="*/ 1029749 h 3035830"/>
              <a:gd name="connsiteX1475" fmla="*/ 2169771 w 3615464"/>
              <a:gd name="connsiteY1475" fmla="*/ 1037878 h 3035830"/>
              <a:gd name="connsiteX1476" fmla="*/ 2161057 w 3615464"/>
              <a:gd name="connsiteY1476" fmla="*/ 1040652 h 3035830"/>
              <a:gd name="connsiteX1477" fmla="*/ 2150130 w 3615464"/>
              <a:gd name="connsiteY1477" fmla="*/ 1028199 h 3035830"/>
              <a:gd name="connsiteX1478" fmla="*/ 2150154 w 3615464"/>
              <a:gd name="connsiteY1478" fmla="*/ 1027740 h 3035830"/>
              <a:gd name="connsiteX1479" fmla="*/ 2163063 w 3615464"/>
              <a:gd name="connsiteY1479" fmla="*/ 1016838 h 3035830"/>
              <a:gd name="connsiteX1480" fmla="*/ 488180 w 3615464"/>
              <a:gd name="connsiteY1480" fmla="*/ 1360369 h 3035830"/>
              <a:gd name="connsiteX1481" fmla="*/ 508256 w 3615464"/>
              <a:gd name="connsiteY1481" fmla="*/ 1380445 h 3035830"/>
              <a:gd name="connsiteX1482" fmla="*/ 502373 w 3615464"/>
              <a:gd name="connsiteY1482" fmla="*/ 1394638 h 3035830"/>
              <a:gd name="connsiteX1483" fmla="*/ 488180 w 3615464"/>
              <a:gd name="connsiteY1483" fmla="*/ 1400521 h 3035830"/>
              <a:gd name="connsiteX1484" fmla="*/ 487671 w 3615464"/>
              <a:gd name="connsiteY1484" fmla="*/ 1400521 h 3035830"/>
              <a:gd name="connsiteX1485" fmla="*/ 468104 w 3615464"/>
              <a:gd name="connsiteY1485" fmla="*/ 1380445 h 3035830"/>
              <a:gd name="connsiteX1486" fmla="*/ 488180 w 3615464"/>
              <a:gd name="connsiteY1486" fmla="*/ 1360369 h 3035830"/>
              <a:gd name="connsiteX1487" fmla="*/ 167417 w 3615464"/>
              <a:gd name="connsiteY1487" fmla="*/ 1417259 h 3035830"/>
              <a:gd name="connsiteX1488" fmla="*/ 180416 w 3615464"/>
              <a:gd name="connsiteY1488" fmla="*/ 1422647 h 3035830"/>
              <a:gd name="connsiteX1489" fmla="*/ 188310 w 3615464"/>
              <a:gd name="connsiteY1489" fmla="*/ 1441690 h 3035830"/>
              <a:gd name="connsiteX1490" fmla="*/ 180416 w 3615464"/>
              <a:gd name="connsiteY1490" fmla="*/ 1460734 h 3035830"/>
              <a:gd name="connsiteX1491" fmla="*/ 177124 w 3615464"/>
              <a:gd name="connsiteY1491" fmla="*/ 1462954 h 3035830"/>
              <a:gd name="connsiteX1492" fmla="*/ 827516 w 3615464"/>
              <a:gd name="connsiteY1492" fmla="*/ 1271349 h 3035830"/>
              <a:gd name="connsiteX1493" fmla="*/ 834555 w 3615464"/>
              <a:gd name="connsiteY1493" fmla="*/ 1281336 h 3035830"/>
              <a:gd name="connsiteX1494" fmla="*/ 832026 w 3615464"/>
              <a:gd name="connsiteY1494" fmla="*/ 1287447 h 3035830"/>
              <a:gd name="connsiteX1495" fmla="*/ 825915 w 3615464"/>
              <a:gd name="connsiteY1495" fmla="*/ 1289976 h 3035830"/>
              <a:gd name="connsiteX1496" fmla="*/ 817529 w 3615464"/>
              <a:gd name="connsiteY1496" fmla="*/ 1281336 h 3035830"/>
              <a:gd name="connsiteX1497" fmla="*/ 817529 w 3615464"/>
              <a:gd name="connsiteY1497" fmla="*/ 1278387 h 3035830"/>
              <a:gd name="connsiteX1498" fmla="*/ 827516 w 3615464"/>
              <a:gd name="connsiteY1498" fmla="*/ 1271349 h 3035830"/>
              <a:gd name="connsiteX1499" fmla="*/ 2638820 w 3615464"/>
              <a:gd name="connsiteY1499" fmla="*/ 886143 h 3035830"/>
              <a:gd name="connsiteX1500" fmla="*/ 2639077 w 3615464"/>
              <a:gd name="connsiteY1500" fmla="*/ 886144 h 3035830"/>
              <a:gd name="connsiteX1501" fmla="*/ 2642123 w 3615464"/>
              <a:gd name="connsiteY1501" fmla="*/ 889701 h 3035830"/>
              <a:gd name="connsiteX1502" fmla="*/ 2638821 w 3615464"/>
              <a:gd name="connsiteY1502" fmla="*/ 893005 h 3035830"/>
              <a:gd name="connsiteX1503" fmla="*/ 2638567 w 3615464"/>
              <a:gd name="connsiteY1503" fmla="*/ 893005 h 3035830"/>
              <a:gd name="connsiteX1504" fmla="*/ 2635262 w 3615464"/>
              <a:gd name="connsiteY1504" fmla="*/ 889700 h 3035830"/>
              <a:gd name="connsiteX1505" fmla="*/ 2638820 w 3615464"/>
              <a:gd name="connsiteY1505" fmla="*/ 886143 h 3035830"/>
              <a:gd name="connsiteX1506" fmla="*/ 2291171 w 3615464"/>
              <a:gd name="connsiteY1506" fmla="*/ 943574 h 3035830"/>
              <a:gd name="connsiteX1507" fmla="*/ 2294730 w 3615464"/>
              <a:gd name="connsiteY1507" fmla="*/ 946879 h 3035830"/>
              <a:gd name="connsiteX1508" fmla="*/ 2291171 w 3615464"/>
              <a:gd name="connsiteY1508" fmla="*/ 950435 h 3035830"/>
              <a:gd name="connsiteX1509" fmla="*/ 2290917 w 3615464"/>
              <a:gd name="connsiteY1509" fmla="*/ 950435 h 3035830"/>
              <a:gd name="connsiteX1510" fmla="*/ 2287866 w 3615464"/>
              <a:gd name="connsiteY1510" fmla="*/ 946877 h 3035830"/>
              <a:gd name="connsiteX1511" fmla="*/ 2291171 w 3615464"/>
              <a:gd name="connsiteY1511" fmla="*/ 943574 h 3035830"/>
              <a:gd name="connsiteX1512" fmla="*/ 2959788 w 3615464"/>
              <a:gd name="connsiteY1512" fmla="*/ 799487 h 3035830"/>
              <a:gd name="connsiteX1513" fmla="*/ 2963091 w 3615464"/>
              <a:gd name="connsiteY1513" fmla="*/ 803045 h 3035830"/>
              <a:gd name="connsiteX1514" fmla="*/ 2959790 w 3615464"/>
              <a:gd name="connsiteY1514" fmla="*/ 806349 h 3035830"/>
              <a:gd name="connsiteX1515" fmla="*/ 2956232 w 3615464"/>
              <a:gd name="connsiteY1515" fmla="*/ 803046 h 3035830"/>
              <a:gd name="connsiteX1516" fmla="*/ 2959788 w 3615464"/>
              <a:gd name="connsiteY1516" fmla="*/ 799487 h 3035830"/>
              <a:gd name="connsiteX1517" fmla="*/ 3455090 w 3615464"/>
              <a:gd name="connsiteY1517" fmla="*/ 693267 h 3035830"/>
              <a:gd name="connsiteX1518" fmla="*/ 3468051 w 3615464"/>
              <a:gd name="connsiteY1518" fmla="*/ 706736 h 3035830"/>
              <a:gd name="connsiteX1519" fmla="*/ 3463995 w 3615464"/>
              <a:gd name="connsiteY1519" fmla="*/ 716008 h 3035830"/>
              <a:gd name="connsiteX1520" fmla="*/ 3454582 w 3615464"/>
              <a:gd name="connsiteY1520" fmla="*/ 719696 h 3035830"/>
              <a:gd name="connsiteX1521" fmla="*/ 3441622 w 3615464"/>
              <a:gd name="connsiteY1521" fmla="*/ 706481 h 3035830"/>
              <a:gd name="connsiteX1522" fmla="*/ 3441622 w 3615464"/>
              <a:gd name="connsiteY1522" fmla="*/ 706227 h 3035830"/>
              <a:gd name="connsiteX1523" fmla="*/ 3455090 w 3615464"/>
              <a:gd name="connsiteY1523" fmla="*/ 693267 h 3035830"/>
              <a:gd name="connsiteX1524" fmla="*/ 1476996 w 3615464"/>
              <a:gd name="connsiteY1524" fmla="*/ 1094324 h 3035830"/>
              <a:gd name="connsiteX1525" fmla="*/ 1483858 w 3615464"/>
              <a:gd name="connsiteY1525" fmla="*/ 1101185 h 3035830"/>
              <a:gd name="connsiteX1526" fmla="*/ 1476996 w 3615464"/>
              <a:gd name="connsiteY1526" fmla="*/ 1108047 h 3035830"/>
              <a:gd name="connsiteX1527" fmla="*/ 1470135 w 3615464"/>
              <a:gd name="connsiteY1527" fmla="*/ 1101185 h 3035830"/>
              <a:gd name="connsiteX1528" fmla="*/ 1476996 w 3615464"/>
              <a:gd name="connsiteY1528" fmla="*/ 1094324 h 3035830"/>
              <a:gd name="connsiteX1529" fmla="*/ 1627130 w 3615464"/>
              <a:gd name="connsiteY1529" fmla="*/ 1060978 h 3035830"/>
              <a:gd name="connsiteX1530" fmla="*/ 1632721 w 3615464"/>
              <a:gd name="connsiteY1530" fmla="*/ 1067078 h 3035830"/>
              <a:gd name="connsiteX1531" fmla="*/ 1626623 w 3615464"/>
              <a:gd name="connsiteY1531" fmla="*/ 1072669 h 3035830"/>
              <a:gd name="connsiteX1532" fmla="*/ 1621032 w 3615464"/>
              <a:gd name="connsiteY1532" fmla="*/ 1067078 h 3035830"/>
              <a:gd name="connsiteX1533" fmla="*/ 1621033 w 3615464"/>
              <a:gd name="connsiteY1533" fmla="*/ 1066570 h 3035830"/>
              <a:gd name="connsiteX1534" fmla="*/ 1627130 w 3615464"/>
              <a:gd name="connsiteY1534" fmla="*/ 1060978 h 3035830"/>
              <a:gd name="connsiteX1535" fmla="*/ 1324514 w 3615464"/>
              <a:gd name="connsiteY1535" fmla="*/ 1118185 h 3035830"/>
              <a:gd name="connsiteX1536" fmla="*/ 1329596 w 3615464"/>
              <a:gd name="connsiteY1536" fmla="*/ 1123268 h 3035830"/>
              <a:gd name="connsiteX1537" fmla="*/ 1324513 w 3615464"/>
              <a:gd name="connsiteY1537" fmla="*/ 1128351 h 3035830"/>
              <a:gd name="connsiteX1538" fmla="*/ 1319431 w 3615464"/>
              <a:gd name="connsiteY1538" fmla="*/ 1123268 h 3035830"/>
              <a:gd name="connsiteX1539" fmla="*/ 1324514 w 3615464"/>
              <a:gd name="connsiteY1539" fmla="*/ 1118185 h 3035830"/>
              <a:gd name="connsiteX1540" fmla="*/ 1773509 w 3615464"/>
              <a:gd name="connsiteY1540" fmla="*/ 1014727 h 3035830"/>
              <a:gd name="connsiteX1541" fmla="*/ 1779100 w 3615464"/>
              <a:gd name="connsiteY1541" fmla="*/ 1020827 h 3035830"/>
              <a:gd name="connsiteX1542" fmla="*/ 1773510 w 3615464"/>
              <a:gd name="connsiteY1542" fmla="*/ 1026418 h 3035830"/>
              <a:gd name="connsiteX1543" fmla="*/ 1773000 w 3615464"/>
              <a:gd name="connsiteY1543" fmla="*/ 1026417 h 3035830"/>
              <a:gd name="connsiteX1544" fmla="*/ 1767411 w 3615464"/>
              <a:gd name="connsiteY1544" fmla="*/ 1020320 h 3035830"/>
              <a:gd name="connsiteX1545" fmla="*/ 1773509 w 3615464"/>
              <a:gd name="connsiteY1545" fmla="*/ 1014727 h 3035830"/>
              <a:gd name="connsiteX1546" fmla="*/ 676234 w 3615464"/>
              <a:gd name="connsiteY1546" fmla="*/ 1241945 h 3035830"/>
              <a:gd name="connsiteX1547" fmla="*/ 685382 w 3615464"/>
              <a:gd name="connsiteY1547" fmla="*/ 1251095 h 3035830"/>
              <a:gd name="connsiteX1548" fmla="*/ 683391 w 3615464"/>
              <a:gd name="connsiteY1548" fmla="*/ 1259207 h 3035830"/>
              <a:gd name="connsiteX1549" fmla="*/ 676234 w 3615464"/>
              <a:gd name="connsiteY1549" fmla="*/ 1263547 h 3035830"/>
              <a:gd name="connsiteX1550" fmla="*/ 672905 w 3615464"/>
              <a:gd name="connsiteY1550" fmla="*/ 1263546 h 3035830"/>
              <a:gd name="connsiteX1551" fmla="*/ 663781 w 3615464"/>
              <a:gd name="connsiteY1551" fmla="*/ 1251094 h 3035830"/>
              <a:gd name="connsiteX1552" fmla="*/ 676234 w 3615464"/>
              <a:gd name="connsiteY1552" fmla="*/ 1241945 h 3035830"/>
              <a:gd name="connsiteX1553" fmla="*/ 3256867 w 3615464"/>
              <a:gd name="connsiteY1553" fmla="*/ 690724 h 3035830"/>
              <a:gd name="connsiteX1554" fmla="*/ 3261950 w 3615464"/>
              <a:gd name="connsiteY1554" fmla="*/ 695807 h 3035830"/>
              <a:gd name="connsiteX1555" fmla="*/ 3256867 w 3615464"/>
              <a:gd name="connsiteY1555" fmla="*/ 700889 h 3035830"/>
              <a:gd name="connsiteX1556" fmla="*/ 3251785 w 3615464"/>
              <a:gd name="connsiteY1556" fmla="*/ 695806 h 3035830"/>
              <a:gd name="connsiteX1557" fmla="*/ 3256867 w 3615464"/>
              <a:gd name="connsiteY1557" fmla="*/ 690724 h 3035830"/>
              <a:gd name="connsiteX1558" fmla="*/ 342565 w 3615464"/>
              <a:gd name="connsiteY1558" fmla="*/ 1304716 h 3035830"/>
              <a:gd name="connsiteX1559" fmla="*/ 367978 w 3615464"/>
              <a:gd name="connsiteY1559" fmla="*/ 1330129 h 3035830"/>
              <a:gd name="connsiteX1560" fmla="*/ 360531 w 3615464"/>
              <a:gd name="connsiteY1560" fmla="*/ 1348095 h 3035830"/>
              <a:gd name="connsiteX1561" fmla="*/ 342564 w 3615464"/>
              <a:gd name="connsiteY1561" fmla="*/ 1355541 h 3035830"/>
              <a:gd name="connsiteX1562" fmla="*/ 317152 w 3615464"/>
              <a:gd name="connsiteY1562" fmla="*/ 1330129 h 3035830"/>
              <a:gd name="connsiteX1563" fmla="*/ 342565 w 3615464"/>
              <a:gd name="connsiteY1563" fmla="*/ 1304716 h 3035830"/>
              <a:gd name="connsiteX1564" fmla="*/ 1171530 w 3615464"/>
              <a:gd name="connsiteY1564" fmla="*/ 1126571 h 3035830"/>
              <a:gd name="connsiteX1565" fmla="*/ 1177121 w 3615464"/>
              <a:gd name="connsiteY1565" fmla="*/ 1132671 h 3035830"/>
              <a:gd name="connsiteX1566" fmla="*/ 1171021 w 3615464"/>
              <a:gd name="connsiteY1566" fmla="*/ 1138262 h 3035830"/>
              <a:gd name="connsiteX1567" fmla="*/ 1165430 w 3615464"/>
              <a:gd name="connsiteY1567" fmla="*/ 1132671 h 3035830"/>
              <a:gd name="connsiteX1568" fmla="*/ 1165430 w 3615464"/>
              <a:gd name="connsiteY1568" fmla="*/ 1132163 h 3035830"/>
              <a:gd name="connsiteX1569" fmla="*/ 1171530 w 3615464"/>
              <a:gd name="connsiteY1569" fmla="*/ 1126571 h 3035830"/>
              <a:gd name="connsiteX1570" fmla="*/ 1915822 w 3615464"/>
              <a:gd name="connsiteY1570" fmla="*/ 960347 h 3035830"/>
              <a:gd name="connsiteX1571" fmla="*/ 1918108 w 3615464"/>
              <a:gd name="connsiteY1571" fmla="*/ 962632 h 3035830"/>
              <a:gd name="connsiteX1572" fmla="*/ 1915821 w 3615464"/>
              <a:gd name="connsiteY1572" fmla="*/ 964920 h 3035830"/>
              <a:gd name="connsiteX1573" fmla="*/ 1913535 w 3615464"/>
              <a:gd name="connsiteY1573" fmla="*/ 962633 h 3035830"/>
              <a:gd name="connsiteX1574" fmla="*/ 1915822 w 3615464"/>
              <a:gd name="connsiteY1574" fmla="*/ 960347 h 3035830"/>
              <a:gd name="connsiteX1575" fmla="*/ 2414931 w 3615464"/>
              <a:gd name="connsiteY1575" fmla="*/ 852088 h 3035830"/>
              <a:gd name="connsiteX1576" fmla="*/ 2418489 w 3615464"/>
              <a:gd name="connsiteY1576" fmla="*/ 855645 h 3035830"/>
              <a:gd name="connsiteX1577" fmla="*/ 2418492 w 3615464"/>
              <a:gd name="connsiteY1577" fmla="*/ 855901 h 3035830"/>
              <a:gd name="connsiteX1578" fmla="*/ 2414932 w 3615464"/>
              <a:gd name="connsiteY1578" fmla="*/ 858950 h 3035830"/>
              <a:gd name="connsiteX1579" fmla="*/ 2411628 w 3615464"/>
              <a:gd name="connsiteY1579" fmla="*/ 855646 h 3035830"/>
              <a:gd name="connsiteX1580" fmla="*/ 2411627 w 3615464"/>
              <a:gd name="connsiteY1580" fmla="*/ 855391 h 3035830"/>
              <a:gd name="connsiteX1581" fmla="*/ 2414931 w 3615464"/>
              <a:gd name="connsiteY1581" fmla="*/ 852088 h 3035830"/>
              <a:gd name="connsiteX1582" fmla="*/ 2748351 w 3615464"/>
              <a:gd name="connsiteY1582" fmla="*/ 777885 h 3035830"/>
              <a:gd name="connsiteX1583" fmla="*/ 2752417 w 3615464"/>
              <a:gd name="connsiteY1583" fmla="*/ 781697 h 3035830"/>
              <a:gd name="connsiteX1584" fmla="*/ 2748351 w 3615464"/>
              <a:gd name="connsiteY1584" fmla="*/ 785764 h 3035830"/>
              <a:gd name="connsiteX1585" fmla="*/ 2746343 w 3615464"/>
              <a:gd name="connsiteY1585" fmla="*/ 785763 h 3035830"/>
              <a:gd name="connsiteX1586" fmla="*/ 2743394 w 3615464"/>
              <a:gd name="connsiteY1586" fmla="*/ 780807 h 3035830"/>
              <a:gd name="connsiteX1587" fmla="*/ 2748351 w 3615464"/>
              <a:gd name="connsiteY1587" fmla="*/ 777885 h 3035830"/>
              <a:gd name="connsiteX1588" fmla="*/ 1017279 w 3615464"/>
              <a:gd name="connsiteY1588" fmla="*/ 1124311 h 3035830"/>
              <a:gd name="connsiteX1589" fmla="*/ 1022362 w 3615464"/>
              <a:gd name="connsiteY1589" fmla="*/ 1129393 h 3035830"/>
              <a:gd name="connsiteX1590" fmla="*/ 1017279 w 3615464"/>
              <a:gd name="connsiteY1590" fmla="*/ 1134475 h 3035830"/>
              <a:gd name="connsiteX1591" fmla="*/ 1012197 w 3615464"/>
              <a:gd name="connsiteY1591" fmla="*/ 1129393 h 3035830"/>
              <a:gd name="connsiteX1592" fmla="*/ 1017279 w 3615464"/>
              <a:gd name="connsiteY1592" fmla="*/ 1124311 h 3035830"/>
              <a:gd name="connsiteX1593" fmla="*/ 3055593 w 3615464"/>
              <a:gd name="connsiteY1593" fmla="*/ 680556 h 3035830"/>
              <a:gd name="connsiteX1594" fmla="*/ 3057882 w 3615464"/>
              <a:gd name="connsiteY1594" fmla="*/ 682844 h 3035830"/>
              <a:gd name="connsiteX1595" fmla="*/ 3055595 w 3615464"/>
              <a:gd name="connsiteY1595" fmla="*/ 685131 h 3035830"/>
              <a:gd name="connsiteX1596" fmla="*/ 3053307 w 3615464"/>
              <a:gd name="connsiteY1596" fmla="*/ 682843 h 3035830"/>
              <a:gd name="connsiteX1597" fmla="*/ 3055593 w 3615464"/>
              <a:gd name="connsiteY1597" fmla="*/ 680556 h 3035830"/>
              <a:gd name="connsiteX1598" fmla="*/ 2053051 w 3615464"/>
              <a:gd name="connsiteY1598" fmla="*/ 889698 h 3035830"/>
              <a:gd name="connsiteX1599" fmla="*/ 2056353 w 3615464"/>
              <a:gd name="connsiteY1599" fmla="*/ 892999 h 3035830"/>
              <a:gd name="connsiteX1600" fmla="*/ 2056355 w 3615464"/>
              <a:gd name="connsiteY1600" fmla="*/ 893255 h 3035830"/>
              <a:gd name="connsiteX1601" fmla="*/ 2053052 w 3615464"/>
              <a:gd name="connsiteY1601" fmla="*/ 896560 h 3035830"/>
              <a:gd name="connsiteX1602" fmla="*/ 2049493 w 3615464"/>
              <a:gd name="connsiteY1602" fmla="*/ 893001 h 3035830"/>
              <a:gd name="connsiteX1603" fmla="*/ 2049492 w 3615464"/>
              <a:gd name="connsiteY1603" fmla="*/ 892746 h 3035830"/>
              <a:gd name="connsiteX1604" fmla="*/ 2053051 w 3615464"/>
              <a:gd name="connsiteY1604" fmla="*/ 889698 h 3035830"/>
              <a:gd name="connsiteX1605" fmla="*/ 526299 w 3615464"/>
              <a:gd name="connsiteY1605" fmla="*/ 1198236 h 3035830"/>
              <a:gd name="connsiteX1606" fmla="*/ 541039 w 3615464"/>
              <a:gd name="connsiteY1606" fmla="*/ 1212976 h 3035830"/>
              <a:gd name="connsiteX1607" fmla="*/ 536718 w 3615464"/>
              <a:gd name="connsiteY1607" fmla="*/ 1223395 h 3035830"/>
              <a:gd name="connsiteX1608" fmla="*/ 526299 w 3615464"/>
              <a:gd name="connsiteY1608" fmla="*/ 1227715 h 3035830"/>
              <a:gd name="connsiteX1609" fmla="*/ 511560 w 3615464"/>
              <a:gd name="connsiteY1609" fmla="*/ 1212975 h 3035830"/>
              <a:gd name="connsiteX1610" fmla="*/ 526299 w 3615464"/>
              <a:gd name="connsiteY1610" fmla="*/ 1198236 h 3035830"/>
              <a:gd name="connsiteX1611" fmla="*/ 201016 w 3615464"/>
              <a:gd name="connsiteY1611" fmla="*/ 1251348 h 3035830"/>
              <a:gd name="connsiteX1612" fmla="*/ 220837 w 3615464"/>
              <a:gd name="connsiteY1612" fmla="*/ 1271679 h 3035830"/>
              <a:gd name="connsiteX1613" fmla="*/ 214771 w 3615464"/>
              <a:gd name="connsiteY1613" fmla="*/ 1285802 h 3035830"/>
              <a:gd name="connsiteX1614" fmla="*/ 200507 w 3615464"/>
              <a:gd name="connsiteY1614" fmla="*/ 1291501 h 3035830"/>
              <a:gd name="connsiteX1615" fmla="*/ 180685 w 3615464"/>
              <a:gd name="connsiteY1615" fmla="*/ 1271425 h 3035830"/>
              <a:gd name="connsiteX1616" fmla="*/ 180685 w 3615464"/>
              <a:gd name="connsiteY1616" fmla="*/ 1271170 h 3035830"/>
              <a:gd name="connsiteX1617" fmla="*/ 201016 w 3615464"/>
              <a:gd name="connsiteY1617" fmla="*/ 1251348 h 3035830"/>
              <a:gd name="connsiteX1618" fmla="*/ 864288 w 3615464"/>
              <a:gd name="connsiteY1618" fmla="*/ 1108274 h 3035830"/>
              <a:gd name="connsiteX1619" fmla="*/ 869879 w 3615464"/>
              <a:gd name="connsiteY1619" fmla="*/ 1113866 h 3035830"/>
              <a:gd name="connsiteX1620" fmla="*/ 864288 w 3615464"/>
              <a:gd name="connsiteY1620" fmla="*/ 1119455 h 3035830"/>
              <a:gd name="connsiteX1621" fmla="*/ 858697 w 3615464"/>
              <a:gd name="connsiteY1621" fmla="*/ 1113865 h 3035830"/>
              <a:gd name="connsiteX1622" fmla="*/ 864288 w 3615464"/>
              <a:gd name="connsiteY1622" fmla="*/ 1108274 h 3035830"/>
              <a:gd name="connsiteX1623" fmla="*/ 2531323 w 3615464"/>
              <a:gd name="connsiteY1623" fmla="*/ 751201 h 3035830"/>
              <a:gd name="connsiteX1624" fmla="*/ 2535389 w 3615464"/>
              <a:gd name="connsiteY1624" fmla="*/ 755266 h 3035830"/>
              <a:gd name="connsiteX1625" fmla="*/ 2531322 w 3615464"/>
              <a:gd name="connsiteY1625" fmla="*/ 759332 h 3035830"/>
              <a:gd name="connsiteX1626" fmla="*/ 2527255 w 3615464"/>
              <a:gd name="connsiteY1626" fmla="*/ 755264 h 3035830"/>
              <a:gd name="connsiteX1627" fmla="*/ 2531323 w 3615464"/>
              <a:gd name="connsiteY1627" fmla="*/ 751201 h 3035830"/>
              <a:gd name="connsiteX1628" fmla="*/ 2183927 w 3615464"/>
              <a:gd name="connsiteY1628" fmla="*/ 809140 h 3035830"/>
              <a:gd name="connsiteX1629" fmla="*/ 2184183 w 3615464"/>
              <a:gd name="connsiteY1629" fmla="*/ 809141 h 3035830"/>
              <a:gd name="connsiteX1630" fmla="*/ 2187486 w 3615464"/>
              <a:gd name="connsiteY1630" fmla="*/ 812443 h 3035830"/>
              <a:gd name="connsiteX1631" fmla="*/ 2183929 w 3615464"/>
              <a:gd name="connsiteY1631" fmla="*/ 816002 h 3035830"/>
              <a:gd name="connsiteX1632" fmla="*/ 2183673 w 3615464"/>
              <a:gd name="connsiteY1632" fmla="*/ 816001 h 3035830"/>
              <a:gd name="connsiteX1633" fmla="*/ 2180624 w 3615464"/>
              <a:gd name="connsiteY1633" fmla="*/ 812443 h 3035830"/>
              <a:gd name="connsiteX1634" fmla="*/ 2183927 w 3615464"/>
              <a:gd name="connsiteY1634" fmla="*/ 809140 h 3035830"/>
              <a:gd name="connsiteX1635" fmla="*/ 2850510 w 3615464"/>
              <a:gd name="connsiteY1635" fmla="*/ 663274 h 3035830"/>
              <a:gd name="connsiteX1636" fmla="*/ 2853814 w 3615464"/>
              <a:gd name="connsiteY1636" fmla="*/ 666577 h 3035830"/>
              <a:gd name="connsiteX1637" fmla="*/ 2853816 w 3615464"/>
              <a:gd name="connsiteY1637" fmla="*/ 666832 h 3035830"/>
              <a:gd name="connsiteX1638" fmla="*/ 2850510 w 3615464"/>
              <a:gd name="connsiteY1638" fmla="*/ 670135 h 3035830"/>
              <a:gd name="connsiteX1639" fmla="*/ 2846951 w 3615464"/>
              <a:gd name="connsiteY1639" fmla="*/ 666576 h 3035830"/>
              <a:gd name="connsiteX1640" fmla="*/ 2846952 w 3615464"/>
              <a:gd name="connsiteY1640" fmla="*/ 666323 h 3035830"/>
              <a:gd name="connsiteX1641" fmla="*/ 2850510 w 3615464"/>
              <a:gd name="connsiteY1641" fmla="*/ 663274 h 3035830"/>
              <a:gd name="connsiteX1642" fmla="*/ 3339714 w 3615464"/>
              <a:gd name="connsiteY1642" fmla="*/ 554258 h 3035830"/>
              <a:gd name="connsiteX1643" fmla="*/ 3351656 w 3615464"/>
              <a:gd name="connsiteY1643" fmla="*/ 566201 h 3035830"/>
              <a:gd name="connsiteX1644" fmla="*/ 3348163 w 3615464"/>
              <a:gd name="connsiteY1644" fmla="*/ 574651 h 3035830"/>
              <a:gd name="connsiteX1645" fmla="*/ 3339712 w 3615464"/>
              <a:gd name="connsiteY1645" fmla="*/ 578144 h 3035830"/>
              <a:gd name="connsiteX1646" fmla="*/ 3327768 w 3615464"/>
              <a:gd name="connsiteY1646" fmla="*/ 566200 h 3035830"/>
              <a:gd name="connsiteX1647" fmla="*/ 3339714 w 3615464"/>
              <a:gd name="connsiteY1647" fmla="*/ 554258 h 3035830"/>
              <a:gd name="connsiteX1648" fmla="*/ 1514855 w 3615464"/>
              <a:gd name="connsiteY1648" fmla="*/ 916916 h 3035830"/>
              <a:gd name="connsiteX1649" fmla="*/ 1516380 w 3615464"/>
              <a:gd name="connsiteY1649" fmla="*/ 918695 h 3035830"/>
              <a:gd name="connsiteX1650" fmla="*/ 1514855 w 3615464"/>
              <a:gd name="connsiteY1650" fmla="*/ 920220 h 3035830"/>
              <a:gd name="connsiteX1651" fmla="*/ 1513076 w 3615464"/>
              <a:gd name="connsiteY1651" fmla="*/ 918695 h 3035830"/>
              <a:gd name="connsiteX1652" fmla="*/ 1514855 w 3615464"/>
              <a:gd name="connsiteY1652" fmla="*/ 916916 h 3035830"/>
              <a:gd name="connsiteX1653" fmla="*/ 1362893 w 3615464"/>
              <a:gd name="connsiteY1653" fmla="*/ 944133 h 3035830"/>
              <a:gd name="connsiteX1654" fmla="*/ 1364672 w 3615464"/>
              <a:gd name="connsiteY1654" fmla="*/ 945912 h 3035830"/>
              <a:gd name="connsiteX1655" fmla="*/ 1362893 w 3615464"/>
              <a:gd name="connsiteY1655" fmla="*/ 947691 h 3035830"/>
              <a:gd name="connsiteX1656" fmla="*/ 1361114 w 3615464"/>
              <a:gd name="connsiteY1656" fmla="*/ 945912 h 3035830"/>
              <a:gd name="connsiteX1657" fmla="*/ 1362893 w 3615464"/>
              <a:gd name="connsiteY1657" fmla="*/ 944133 h 3035830"/>
              <a:gd name="connsiteX1658" fmla="*/ 1662249 w 3615464"/>
              <a:gd name="connsiteY1658" fmla="*/ 876002 h 3035830"/>
              <a:gd name="connsiteX1659" fmla="*/ 1664028 w 3615464"/>
              <a:gd name="connsiteY1659" fmla="*/ 877781 h 3035830"/>
              <a:gd name="connsiteX1660" fmla="*/ 1662249 w 3615464"/>
              <a:gd name="connsiteY1660" fmla="*/ 879306 h 3035830"/>
              <a:gd name="connsiteX1661" fmla="*/ 1660471 w 3615464"/>
              <a:gd name="connsiteY1661" fmla="*/ 877781 h 3035830"/>
              <a:gd name="connsiteX1662" fmla="*/ 1662249 w 3615464"/>
              <a:gd name="connsiteY1662" fmla="*/ 876002 h 3035830"/>
              <a:gd name="connsiteX1663" fmla="*/ 381192 w 3615464"/>
              <a:gd name="connsiteY1663" fmla="*/ 1147919 h 3035830"/>
              <a:gd name="connsiteX1664" fmla="*/ 395423 w 3615464"/>
              <a:gd name="connsiteY1664" fmla="*/ 1162150 h 3035830"/>
              <a:gd name="connsiteX1665" fmla="*/ 391252 w 3615464"/>
              <a:gd name="connsiteY1665" fmla="*/ 1172210 h 3035830"/>
              <a:gd name="connsiteX1666" fmla="*/ 381192 w 3615464"/>
              <a:gd name="connsiteY1666" fmla="*/ 1176381 h 3035830"/>
              <a:gd name="connsiteX1667" fmla="*/ 366961 w 3615464"/>
              <a:gd name="connsiteY1667" fmla="*/ 1162150 h 3035830"/>
              <a:gd name="connsiteX1668" fmla="*/ 381192 w 3615464"/>
              <a:gd name="connsiteY1668" fmla="*/ 1147919 h 3035830"/>
              <a:gd name="connsiteX1669" fmla="*/ 713082 w 3615464"/>
              <a:gd name="connsiteY1669" fmla="*/ 1077017 h 3035830"/>
              <a:gd name="connsiteX1670" fmla="*/ 721723 w 3615464"/>
              <a:gd name="connsiteY1670" fmla="*/ 1085657 h 3035830"/>
              <a:gd name="connsiteX1671" fmla="*/ 719194 w 3615464"/>
              <a:gd name="connsiteY1671" fmla="*/ 1091769 h 3035830"/>
              <a:gd name="connsiteX1672" fmla="*/ 713082 w 3615464"/>
              <a:gd name="connsiteY1672" fmla="*/ 1094298 h 3035830"/>
              <a:gd name="connsiteX1673" fmla="*/ 704442 w 3615464"/>
              <a:gd name="connsiteY1673" fmla="*/ 1085658 h 3035830"/>
              <a:gd name="connsiteX1674" fmla="*/ 713082 w 3615464"/>
              <a:gd name="connsiteY1674" fmla="*/ 1077017 h 3035830"/>
              <a:gd name="connsiteX1675" fmla="*/ 3143777 w 3615464"/>
              <a:gd name="connsiteY1675" fmla="*/ 553239 h 3035830"/>
              <a:gd name="connsiteX1676" fmla="*/ 3147080 w 3615464"/>
              <a:gd name="connsiteY1676" fmla="*/ 556542 h 3035830"/>
              <a:gd name="connsiteX1677" fmla="*/ 3147081 w 3615464"/>
              <a:gd name="connsiteY1677" fmla="*/ 556796 h 3035830"/>
              <a:gd name="connsiteX1678" fmla="*/ 3143779 w 3615464"/>
              <a:gd name="connsiteY1678" fmla="*/ 560100 h 3035830"/>
              <a:gd name="connsiteX1679" fmla="*/ 3140219 w 3615464"/>
              <a:gd name="connsiteY1679" fmla="*/ 556542 h 3035830"/>
              <a:gd name="connsiteX1680" fmla="*/ 3140220 w 3615464"/>
              <a:gd name="connsiteY1680" fmla="*/ 556288 h 3035830"/>
              <a:gd name="connsiteX1681" fmla="*/ 3143777 w 3615464"/>
              <a:gd name="connsiteY1681" fmla="*/ 553239 h 3035830"/>
              <a:gd name="connsiteX1682" fmla="*/ 1209903 w 3615464"/>
              <a:gd name="connsiteY1682" fmla="*/ 958086 h 3035830"/>
              <a:gd name="connsiteX1683" fmla="*/ 1211682 w 3615464"/>
              <a:gd name="connsiteY1683" fmla="*/ 959864 h 3035830"/>
              <a:gd name="connsiteX1684" fmla="*/ 1209903 w 3615464"/>
              <a:gd name="connsiteY1684" fmla="*/ 961643 h 3035830"/>
              <a:gd name="connsiteX1685" fmla="*/ 1208124 w 3615464"/>
              <a:gd name="connsiteY1685" fmla="*/ 959864 h 3035830"/>
              <a:gd name="connsiteX1686" fmla="*/ 1209903 w 3615464"/>
              <a:gd name="connsiteY1686" fmla="*/ 958086 h 3035830"/>
              <a:gd name="connsiteX1687" fmla="*/ 2308196 w 3615464"/>
              <a:gd name="connsiteY1687" fmla="*/ 718670 h 3035830"/>
              <a:gd name="connsiteX1688" fmla="*/ 2310483 w 3615464"/>
              <a:gd name="connsiteY1688" fmla="*/ 720957 h 3035830"/>
              <a:gd name="connsiteX1689" fmla="*/ 2308197 w 3615464"/>
              <a:gd name="connsiteY1689" fmla="*/ 723245 h 3035830"/>
              <a:gd name="connsiteX1690" fmla="*/ 2305910 w 3615464"/>
              <a:gd name="connsiteY1690" fmla="*/ 720958 h 3035830"/>
              <a:gd name="connsiteX1691" fmla="*/ 2308196 w 3615464"/>
              <a:gd name="connsiteY1691" fmla="*/ 718670 h 3035830"/>
              <a:gd name="connsiteX1692" fmla="*/ 1806291 w 3615464"/>
              <a:gd name="connsiteY1692" fmla="*/ 820320 h 3035830"/>
              <a:gd name="connsiteX1693" fmla="*/ 1808578 w 3615464"/>
              <a:gd name="connsiteY1693" fmla="*/ 822608 h 3035830"/>
              <a:gd name="connsiteX1694" fmla="*/ 1806291 w 3615464"/>
              <a:gd name="connsiteY1694" fmla="*/ 824894 h 3035830"/>
              <a:gd name="connsiteX1695" fmla="*/ 1804004 w 3615464"/>
              <a:gd name="connsiteY1695" fmla="*/ 822607 h 3035830"/>
              <a:gd name="connsiteX1696" fmla="*/ 1806291 w 3615464"/>
              <a:gd name="connsiteY1696" fmla="*/ 820320 h 3035830"/>
              <a:gd name="connsiteX1697" fmla="*/ 2640344 w 3615464"/>
              <a:gd name="connsiteY1697" fmla="*/ 642434 h 3035830"/>
              <a:gd name="connsiteX1698" fmla="*/ 2644410 w 3615464"/>
              <a:gd name="connsiteY1698" fmla="*/ 646500 h 3035830"/>
              <a:gd name="connsiteX1699" fmla="*/ 2640343 w 3615464"/>
              <a:gd name="connsiteY1699" fmla="*/ 650566 h 3035830"/>
              <a:gd name="connsiteX1700" fmla="*/ 2636279 w 3615464"/>
              <a:gd name="connsiteY1700" fmla="*/ 646500 h 3035830"/>
              <a:gd name="connsiteX1701" fmla="*/ 2640344 w 3615464"/>
              <a:gd name="connsiteY1701" fmla="*/ 642434 h 3035830"/>
              <a:gd name="connsiteX1702" fmla="*/ 1055646 w 3615464"/>
              <a:gd name="connsiteY1702" fmla="*/ 958086 h 3035830"/>
              <a:gd name="connsiteX1703" fmla="*/ 1057425 w 3615464"/>
              <a:gd name="connsiteY1703" fmla="*/ 959864 h 3035830"/>
              <a:gd name="connsiteX1704" fmla="*/ 1055646 w 3615464"/>
              <a:gd name="connsiteY1704" fmla="*/ 961643 h 3035830"/>
              <a:gd name="connsiteX1705" fmla="*/ 1054122 w 3615464"/>
              <a:gd name="connsiteY1705" fmla="*/ 959864 h 3035830"/>
              <a:gd name="connsiteX1706" fmla="*/ 1055646 w 3615464"/>
              <a:gd name="connsiteY1706" fmla="*/ 958086 h 3035830"/>
              <a:gd name="connsiteX1707" fmla="*/ 2944284 w 3615464"/>
              <a:gd name="connsiteY1707" fmla="*/ 541293 h 3035830"/>
              <a:gd name="connsiteX1708" fmla="*/ 2944538 w 3615464"/>
              <a:gd name="connsiteY1708" fmla="*/ 541293 h 3035830"/>
              <a:gd name="connsiteX1709" fmla="*/ 2947589 w 3615464"/>
              <a:gd name="connsiteY1709" fmla="*/ 544851 h 3035830"/>
              <a:gd name="connsiteX1710" fmla="*/ 2944285 w 3615464"/>
              <a:gd name="connsiteY1710" fmla="*/ 548154 h 3035830"/>
              <a:gd name="connsiteX1711" fmla="*/ 2944029 w 3615464"/>
              <a:gd name="connsiteY1711" fmla="*/ 548154 h 3035830"/>
              <a:gd name="connsiteX1712" fmla="*/ 2940726 w 3615464"/>
              <a:gd name="connsiteY1712" fmla="*/ 544850 h 3035830"/>
              <a:gd name="connsiteX1713" fmla="*/ 2944284 w 3615464"/>
              <a:gd name="connsiteY1713" fmla="*/ 541293 h 3035830"/>
              <a:gd name="connsiteX1714" fmla="*/ 565180 w 3615464"/>
              <a:gd name="connsiteY1714" fmla="*/ 1034832 h 3035830"/>
              <a:gd name="connsiteX1715" fmla="*/ 575345 w 3615464"/>
              <a:gd name="connsiteY1715" fmla="*/ 1045505 h 3035830"/>
              <a:gd name="connsiteX1716" fmla="*/ 572105 w 3615464"/>
              <a:gd name="connsiteY1716" fmla="*/ 1052789 h 3035830"/>
              <a:gd name="connsiteX1717" fmla="*/ 564672 w 3615464"/>
              <a:gd name="connsiteY1717" fmla="*/ 1055670 h 3035830"/>
              <a:gd name="connsiteX1718" fmla="*/ 564163 w 3615464"/>
              <a:gd name="connsiteY1718" fmla="*/ 1055670 h 3035830"/>
              <a:gd name="connsiteX1719" fmla="*/ 554507 w 3615464"/>
              <a:gd name="connsiteY1719" fmla="*/ 1045505 h 3035830"/>
              <a:gd name="connsiteX1720" fmla="*/ 554507 w 3615464"/>
              <a:gd name="connsiteY1720" fmla="*/ 1044997 h 3035830"/>
              <a:gd name="connsiteX1721" fmla="*/ 565180 w 3615464"/>
              <a:gd name="connsiteY1721" fmla="*/ 1034832 h 3035830"/>
              <a:gd name="connsiteX1722" fmla="*/ 3414681 w 3615464"/>
              <a:gd name="connsiteY1722" fmla="*/ 416774 h 3035830"/>
              <a:gd name="connsiteX1723" fmla="*/ 3429676 w 3615464"/>
              <a:gd name="connsiteY1723" fmla="*/ 431767 h 3035830"/>
              <a:gd name="connsiteX1724" fmla="*/ 3425286 w 3615464"/>
              <a:gd name="connsiteY1724" fmla="*/ 442371 h 3035830"/>
              <a:gd name="connsiteX1725" fmla="*/ 3414683 w 3615464"/>
              <a:gd name="connsiteY1725" fmla="*/ 446761 h 3035830"/>
              <a:gd name="connsiteX1726" fmla="*/ 3414173 w 3615464"/>
              <a:gd name="connsiteY1726" fmla="*/ 446761 h 3035830"/>
              <a:gd name="connsiteX1727" fmla="*/ 3399686 w 3615464"/>
              <a:gd name="connsiteY1727" fmla="*/ 431766 h 3035830"/>
              <a:gd name="connsiteX1728" fmla="*/ 3414681 w 3615464"/>
              <a:gd name="connsiteY1728" fmla="*/ 416774 h 3035830"/>
              <a:gd name="connsiteX1729" fmla="*/ 240150 w 3615464"/>
              <a:gd name="connsiteY1729" fmla="*/ 1090486 h 3035830"/>
              <a:gd name="connsiteX1730" fmla="*/ 250316 w 3615464"/>
              <a:gd name="connsiteY1730" fmla="*/ 1100651 h 3035830"/>
              <a:gd name="connsiteX1731" fmla="*/ 247359 w 3615464"/>
              <a:gd name="connsiteY1731" fmla="*/ 1107938 h 3035830"/>
              <a:gd name="connsiteX1732" fmla="*/ 240150 w 3615464"/>
              <a:gd name="connsiteY1732" fmla="*/ 1111070 h 3035830"/>
              <a:gd name="connsiteX1733" fmla="*/ 229985 w 3615464"/>
              <a:gd name="connsiteY1733" fmla="*/ 1100651 h 3035830"/>
              <a:gd name="connsiteX1734" fmla="*/ 240150 w 3615464"/>
              <a:gd name="connsiteY1734" fmla="*/ 1090486 h 3035830"/>
              <a:gd name="connsiteX1735" fmla="*/ 902407 w 3615464"/>
              <a:gd name="connsiteY1735" fmla="*/ 944363 h 3035830"/>
              <a:gd name="connsiteX1736" fmla="*/ 904186 w 3615464"/>
              <a:gd name="connsiteY1736" fmla="*/ 946141 h 3035830"/>
              <a:gd name="connsiteX1737" fmla="*/ 902407 w 3615464"/>
              <a:gd name="connsiteY1737" fmla="*/ 947666 h 3035830"/>
              <a:gd name="connsiteX1738" fmla="*/ 900883 w 3615464"/>
              <a:gd name="connsiteY1738" fmla="*/ 946142 h 3035830"/>
              <a:gd name="connsiteX1739" fmla="*/ 902407 w 3615464"/>
              <a:gd name="connsiteY1739" fmla="*/ 944363 h 3035830"/>
              <a:gd name="connsiteX1740" fmla="*/ 2740724 w 3615464"/>
              <a:gd name="connsiteY1740" fmla="*/ 527568 h 3035830"/>
              <a:gd name="connsiteX1741" fmla="*/ 2743012 w 3615464"/>
              <a:gd name="connsiteY1741" fmla="*/ 529855 h 3035830"/>
              <a:gd name="connsiteX1742" fmla="*/ 2740727 w 3615464"/>
              <a:gd name="connsiteY1742" fmla="*/ 532144 h 3035830"/>
              <a:gd name="connsiteX1743" fmla="*/ 2738438 w 3615464"/>
              <a:gd name="connsiteY1743" fmla="*/ 529857 h 3035830"/>
              <a:gd name="connsiteX1744" fmla="*/ 2740724 w 3615464"/>
              <a:gd name="connsiteY1744" fmla="*/ 527568 h 3035830"/>
              <a:gd name="connsiteX1745" fmla="*/ 3223319 w 3615464"/>
              <a:gd name="connsiteY1745" fmla="*/ 423379 h 3035830"/>
              <a:gd name="connsiteX1746" fmla="*/ 3225099 w 3615464"/>
              <a:gd name="connsiteY1746" fmla="*/ 425158 h 3035830"/>
              <a:gd name="connsiteX1747" fmla="*/ 3223318 w 3615464"/>
              <a:gd name="connsiteY1747" fmla="*/ 426681 h 3035830"/>
              <a:gd name="connsiteX1748" fmla="*/ 3221795 w 3615464"/>
              <a:gd name="connsiteY1748" fmla="*/ 425158 h 3035830"/>
              <a:gd name="connsiteX1749" fmla="*/ 3223319 w 3615464"/>
              <a:gd name="connsiteY1749" fmla="*/ 423379 h 3035830"/>
              <a:gd name="connsiteX1750" fmla="*/ 752472 w 3615464"/>
              <a:gd name="connsiteY1750" fmla="*/ 916916 h 3035830"/>
              <a:gd name="connsiteX1751" fmla="*/ 754251 w 3615464"/>
              <a:gd name="connsiteY1751" fmla="*/ 918695 h 3035830"/>
              <a:gd name="connsiteX1752" fmla="*/ 752472 w 3615464"/>
              <a:gd name="connsiteY1752" fmla="*/ 920220 h 3035830"/>
              <a:gd name="connsiteX1753" fmla="*/ 750693 w 3615464"/>
              <a:gd name="connsiteY1753" fmla="*/ 918695 h 3035830"/>
              <a:gd name="connsiteX1754" fmla="*/ 752472 w 3615464"/>
              <a:gd name="connsiteY1754" fmla="*/ 916916 h 3035830"/>
              <a:gd name="connsiteX1755" fmla="*/ 421573 w 3615464"/>
              <a:gd name="connsiteY1755" fmla="*/ 980728 h 3035830"/>
              <a:gd name="connsiteX1756" fmla="*/ 430239 w 3615464"/>
              <a:gd name="connsiteY1756" fmla="*/ 992647 h 3035830"/>
              <a:gd name="connsiteX1757" fmla="*/ 427262 w 3615464"/>
              <a:gd name="connsiteY1757" fmla="*/ 999836 h 3035830"/>
              <a:gd name="connsiteX1758" fmla="*/ 420074 w 3615464"/>
              <a:gd name="connsiteY1758" fmla="*/ 1002812 h 3035830"/>
              <a:gd name="connsiteX1759" fmla="*/ 419820 w 3615464"/>
              <a:gd name="connsiteY1759" fmla="*/ 1002812 h 3035830"/>
              <a:gd name="connsiteX1760" fmla="*/ 409655 w 3615464"/>
              <a:gd name="connsiteY1760" fmla="*/ 992647 h 3035830"/>
              <a:gd name="connsiteX1761" fmla="*/ 409655 w 3615464"/>
              <a:gd name="connsiteY1761" fmla="*/ 989394 h 3035830"/>
              <a:gd name="connsiteX1762" fmla="*/ 421573 w 3615464"/>
              <a:gd name="connsiteY1762" fmla="*/ 980728 h 3035830"/>
              <a:gd name="connsiteX1763" fmla="*/ 3029414 w 3615464"/>
              <a:gd name="connsiteY1763" fmla="*/ 414990 h 3035830"/>
              <a:gd name="connsiteX1764" fmla="*/ 3031196 w 3615464"/>
              <a:gd name="connsiteY1764" fmla="*/ 416771 h 3035830"/>
              <a:gd name="connsiteX1765" fmla="*/ 3029416 w 3615464"/>
              <a:gd name="connsiteY1765" fmla="*/ 418294 h 3035830"/>
              <a:gd name="connsiteX1766" fmla="*/ 3027638 w 3615464"/>
              <a:gd name="connsiteY1766" fmla="*/ 416770 h 3035830"/>
              <a:gd name="connsiteX1767" fmla="*/ 3029414 w 3615464"/>
              <a:gd name="connsiteY1767" fmla="*/ 414990 h 3035830"/>
              <a:gd name="connsiteX1768" fmla="*/ 2531320 w 3615464"/>
              <a:gd name="connsiteY1768" fmla="*/ 507490 h 3035830"/>
              <a:gd name="connsiteX1769" fmla="*/ 2531574 w 3615464"/>
              <a:gd name="connsiteY1769" fmla="*/ 507490 h 3035830"/>
              <a:gd name="connsiteX1770" fmla="*/ 2534624 w 3615464"/>
              <a:gd name="connsiteY1770" fmla="*/ 511047 h 3035830"/>
              <a:gd name="connsiteX1771" fmla="*/ 2531323 w 3615464"/>
              <a:gd name="connsiteY1771" fmla="*/ 514353 h 3035830"/>
              <a:gd name="connsiteX1772" fmla="*/ 2531068 w 3615464"/>
              <a:gd name="connsiteY1772" fmla="*/ 514352 h 3035830"/>
              <a:gd name="connsiteX1773" fmla="*/ 2527763 w 3615464"/>
              <a:gd name="connsiteY1773" fmla="*/ 511048 h 3035830"/>
              <a:gd name="connsiteX1774" fmla="*/ 2531320 w 3615464"/>
              <a:gd name="connsiteY1774" fmla="*/ 507490 h 3035830"/>
              <a:gd name="connsiteX1775" fmla="*/ 104701 w 3615464"/>
              <a:gd name="connsiteY1775" fmla="*/ 1013739 h 3035830"/>
              <a:gd name="connsiteX1776" fmla="*/ 119440 w 3615464"/>
              <a:gd name="connsiteY1776" fmla="*/ 1028987 h 3035830"/>
              <a:gd name="connsiteX1777" fmla="*/ 114865 w 3615464"/>
              <a:gd name="connsiteY1777" fmla="*/ 1039520 h 3035830"/>
              <a:gd name="connsiteX1778" fmla="*/ 104192 w 3615464"/>
              <a:gd name="connsiteY1778" fmla="*/ 1043726 h 3035830"/>
              <a:gd name="connsiteX1779" fmla="*/ 103938 w 3615464"/>
              <a:gd name="connsiteY1779" fmla="*/ 1043726 h 3035830"/>
              <a:gd name="connsiteX1780" fmla="*/ 89453 w 3615464"/>
              <a:gd name="connsiteY1780" fmla="*/ 1028733 h 3035830"/>
              <a:gd name="connsiteX1781" fmla="*/ 89453 w 3615464"/>
              <a:gd name="connsiteY1781" fmla="*/ 1028479 h 3035830"/>
              <a:gd name="connsiteX1782" fmla="*/ 104701 w 3615464"/>
              <a:gd name="connsiteY1782" fmla="*/ 1013739 h 3035830"/>
              <a:gd name="connsiteX1783" fmla="*/ 2831957 w 3615464"/>
              <a:gd name="connsiteY1783" fmla="*/ 404316 h 3035830"/>
              <a:gd name="connsiteX1784" fmla="*/ 2833738 w 3615464"/>
              <a:gd name="connsiteY1784" fmla="*/ 406096 h 3035830"/>
              <a:gd name="connsiteX1785" fmla="*/ 2831956 w 3615464"/>
              <a:gd name="connsiteY1785" fmla="*/ 407874 h 3035830"/>
              <a:gd name="connsiteX1786" fmla="*/ 2830179 w 3615464"/>
              <a:gd name="connsiteY1786" fmla="*/ 406095 h 3035830"/>
              <a:gd name="connsiteX1787" fmla="*/ 2831957 w 3615464"/>
              <a:gd name="connsiteY1787" fmla="*/ 404316 h 3035830"/>
              <a:gd name="connsiteX1788" fmla="*/ 603045 w 3615464"/>
              <a:gd name="connsiteY1788" fmla="*/ 876002 h 3035830"/>
              <a:gd name="connsiteX1789" fmla="*/ 604570 w 3615464"/>
              <a:gd name="connsiteY1789" fmla="*/ 877781 h 3035830"/>
              <a:gd name="connsiteX1790" fmla="*/ 603045 w 3615464"/>
              <a:gd name="connsiteY1790" fmla="*/ 879305 h 3035830"/>
              <a:gd name="connsiteX1791" fmla="*/ 601267 w 3615464"/>
              <a:gd name="connsiteY1791" fmla="*/ 877781 h 3035830"/>
              <a:gd name="connsiteX1792" fmla="*/ 603045 w 3615464"/>
              <a:gd name="connsiteY1792" fmla="*/ 876002 h 3035830"/>
              <a:gd name="connsiteX1793" fmla="*/ 3293713 w 3615464"/>
              <a:gd name="connsiteY1793" fmla="*/ 287675 h 3035830"/>
              <a:gd name="connsiteX1794" fmla="*/ 3295491 w 3615464"/>
              <a:gd name="connsiteY1794" fmla="*/ 289453 h 3035830"/>
              <a:gd name="connsiteX1795" fmla="*/ 3293712 w 3615464"/>
              <a:gd name="connsiteY1795" fmla="*/ 291233 h 3035830"/>
              <a:gd name="connsiteX1796" fmla="*/ 3291937 w 3615464"/>
              <a:gd name="connsiteY1796" fmla="*/ 289455 h 3035830"/>
              <a:gd name="connsiteX1797" fmla="*/ 3293713 w 3615464"/>
              <a:gd name="connsiteY1797" fmla="*/ 287675 h 3035830"/>
              <a:gd name="connsiteX1798" fmla="*/ 280049 w 3615464"/>
              <a:gd name="connsiteY1798" fmla="*/ 923524 h 3035830"/>
              <a:gd name="connsiteX1799" fmla="*/ 285640 w 3615464"/>
              <a:gd name="connsiteY1799" fmla="*/ 929115 h 3035830"/>
              <a:gd name="connsiteX1800" fmla="*/ 285640 w 3615464"/>
              <a:gd name="connsiteY1800" fmla="*/ 929369 h 3035830"/>
              <a:gd name="connsiteX1801" fmla="*/ 280049 w 3615464"/>
              <a:gd name="connsiteY1801" fmla="*/ 934960 h 3035830"/>
              <a:gd name="connsiteX1802" fmla="*/ 279795 w 3615464"/>
              <a:gd name="connsiteY1802" fmla="*/ 934960 h 3035830"/>
              <a:gd name="connsiteX1803" fmla="*/ 274458 w 3615464"/>
              <a:gd name="connsiteY1803" fmla="*/ 929115 h 3035830"/>
              <a:gd name="connsiteX1804" fmla="*/ 280049 w 3615464"/>
              <a:gd name="connsiteY1804" fmla="*/ 923524 h 3035830"/>
              <a:gd name="connsiteX1805" fmla="*/ 458955 w 3615464"/>
              <a:gd name="connsiteY1805" fmla="*/ 820348 h 3035830"/>
              <a:gd name="connsiteX1806" fmla="*/ 462258 w 3615464"/>
              <a:gd name="connsiteY1806" fmla="*/ 823652 h 3035830"/>
              <a:gd name="connsiteX1807" fmla="*/ 458955 w 3615464"/>
              <a:gd name="connsiteY1807" fmla="*/ 826956 h 3035830"/>
              <a:gd name="connsiteX1808" fmla="*/ 455651 w 3615464"/>
              <a:gd name="connsiteY1808" fmla="*/ 823651 h 3035830"/>
              <a:gd name="connsiteX1809" fmla="*/ 458955 w 3615464"/>
              <a:gd name="connsiteY1809" fmla="*/ 820348 h 3035830"/>
              <a:gd name="connsiteX1810" fmla="*/ 145869 w 3615464"/>
              <a:gd name="connsiteY1810" fmla="*/ 846778 h 3035830"/>
              <a:gd name="connsiteX1811" fmla="*/ 153239 w 3615464"/>
              <a:gd name="connsiteY1811" fmla="*/ 854147 h 3035830"/>
              <a:gd name="connsiteX1812" fmla="*/ 145869 w 3615464"/>
              <a:gd name="connsiteY1812" fmla="*/ 861517 h 3035830"/>
              <a:gd name="connsiteX1813" fmla="*/ 138500 w 3615464"/>
              <a:gd name="connsiteY1813" fmla="*/ 854147 h 3035830"/>
              <a:gd name="connsiteX1814" fmla="*/ 145869 w 3615464"/>
              <a:gd name="connsiteY1814" fmla="*/ 846778 h 3035830"/>
              <a:gd name="connsiteX1815" fmla="*/ 3350141 w 3615464"/>
              <a:gd name="connsiteY1815" fmla="*/ 147639 h 3035830"/>
              <a:gd name="connsiteX1816" fmla="*/ 3350458 w 3615464"/>
              <a:gd name="connsiteY1816" fmla="*/ 148720 h 3035830"/>
              <a:gd name="connsiteX1817" fmla="*/ 3349874 w 3615464"/>
              <a:gd name="connsiteY1817" fmla="*/ 148158 h 3035830"/>
              <a:gd name="connsiteX1818" fmla="*/ 3349875 w 3615464"/>
              <a:gd name="connsiteY1818" fmla="*/ 147905 h 3035830"/>
              <a:gd name="connsiteX1819" fmla="*/ 320455 w 3615464"/>
              <a:gd name="connsiteY1819" fmla="*/ 754528 h 3035830"/>
              <a:gd name="connsiteX1820" fmla="*/ 322742 w 3615464"/>
              <a:gd name="connsiteY1820" fmla="*/ 756815 h 3035830"/>
              <a:gd name="connsiteX1821" fmla="*/ 320455 w 3615464"/>
              <a:gd name="connsiteY1821" fmla="*/ 759103 h 3035830"/>
              <a:gd name="connsiteX1822" fmla="*/ 318168 w 3615464"/>
              <a:gd name="connsiteY1822" fmla="*/ 756815 h 3035830"/>
              <a:gd name="connsiteX1823" fmla="*/ 320455 w 3615464"/>
              <a:gd name="connsiteY1823" fmla="*/ 754528 h 3035830"/>
              <a:gd name="connsiteX1824" fmla="*/ 3172238 w 3615464"/>
              <a:gd name="connsiteY1824" fmla="*/ 142821 h 3035830"/>
              <a:gd name="connsiteX1825" fmla="*/ 3174015 w 3615464"/>
              <a:gd name="connsiteY1825" fmla="*/ 144346 h 3035830"/>
              <a:gd name="connsiteX1826" fmla="*/ 3172235 w 3615464"/>
              <a:gd name="connsiteY1826" fmla="*/ 146123 h 3035830"/>
              <a:gd name="connsiteX1827" fmla="*/ 3170711 w 3615464"/>
              <a:gd name="connsiteY1827" fmla="*/ 144345 h 3035830"/>
              <a:gd name="connsiteX1828" fmla="*/ 3172238 w 3615464"/>
              <a:gd name="connsiteY1828" fmla="*/ 142821 h 3035830"/>
              <a:gd name="connsiteX1829" fmla="*/ 188309 w 3615464"/>
              <a:gd name="connsiteY1829" fmla="*/ 674733 h 3035830"/>
              <a:gd name="connsiteX1830" fmla="*/ 191613 w 3615464"/>
              <a:gd name="connsiteY1830" fmla="*/ 678037 h 3035830"/>
              <a:gd name="connsiteX1831" fmla="*/ 188309 w 3615464"/>
              <a:gd name="connsiteY1831" fmla="*/ 681340 h 3035830"/>
              <a:gd name="connsiteX1832" fmla="*/ 185006 w 3615464"/>
              <a:gd name="connsiteY1832" fmla="*/ 678036 h 3035830"/>
              <a:gd name="connsiteX1833" fmla="*/ 188309 w 3615464"/>
              <a:gd name="connsiteY1833" fmla="*/ 674733 h 3035830"/>
              <a:gd name="connsiteX1834" fmla="*/ 3229415 w 3615464"/>
              <a:gd name="connsiteY1834" fmla="*/ 0 h 3035830"/>
              <a:gd name="connsiteX1835" fmla="*/ 3230939 w 3615464"/>
              <a:gd name="connsiteY1835" fmla="*/ 1524 h 3035830"/>
              <a:gd name="connsiteX1836" fmla="*/ 3229413 w 3615464"/>
              <a:gd name="connsiteY1836" fmla="*/ 3303 h 3035830"/>
              <a:gd name="connsiteX1837" fmla="*/ 3227635 w 3615464"/>
              <a:gd name="connsiteY1837" fmla="*/ 1524 h 3035830"/>
              <a:gd name="connsiteX1838" fmla="*/ 3229415 w 3615464"/>
              <a:gd name="connsiteY1838" fmla="*/ 0 h 3035830"/>
              <a:gd name="connsiteX1839" fmla="*/ 63787 w 3615464"/>
              <a:gd name="connsiteY1839" fmla="*/ 585788 h 3035830"/>
              <a:gd name="connsiteX1840" fmla="*/ 65566 w 3615464"/>
              <a:gd name="connsiteY1840" fmla="*/ 587567 h 3035830"/>
              <a:gd name="connsiteX1841" fmla="*/ 63787 w 3615464"/>
              <a:gd name="connsiteY1841" fmla="*/ 589346 h 3035830"/>
              <a:gd name="connsiteX1842" fmla="*/ 62008 w 3615464"/>
              <a:gd name="connsiteY1842" fmla="*/ 587567 h 3035830"/>
              <a:gd name="connsiteX1843" fmla="*/ 63787 w 3615464"/>
              <a:gd name="connsiteY1843" fmla="*/ 585788 h 3035830"/>
              <a:gd name="connsiteX1844" fmla="*/ 1778 w 3615464"/>
              <a:gd name="connsiteY1844" fmla="*/ 295066 h 3035830"/>
              <a:gd name="connsiteX1845" fmla="*/ 3557 w 3615464"/>
              <a:gd name="connsiteY1845" fmla="*/ 296844 h 3035830"/>
              <a:gd name="connsiteX1846" fmla="*/ 1778 w 3615464"/>
              <a:gd name="connsiteY1846" fmla="*/ 298623 h 3035830"/>
              <a:gd name="connsiteX1847" fmla="*/ 0 w 3615464"/>
              <a:gd name="connsiteY1847" fmla="*/ 296844 h 3035830"/>
              <a:gd name="connsiteX1848" fmla="*/ 1778 w 3615464"/>
              <a:gd name="connsiteY1848" fmla="*/ 295066 h 303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</a:cxnLst>
            <a:rect l="l" t="t" r="r" b="b"/>
            <a:pathLst>
              <a:path w="3615464" h="3035830">
                <a:moveTo>
                  <a:pt x="1669106" y="2978398"/>
                </a:moveTo>
                <a:cubicBezTo>
                  <a:pt x="1669996" y="2978398"/>
                  <a:pt x="1670758" y="2979034"/>
                  <a:pt x="1670885" y="2979923"/>
                </a:cubicBezTo>
                <a:cubicBezTo>
                  <a:pt x="1670885" y="2980914"/>
                  <a:pt x="1670097" y="2981702"/>
                  <a:pt x="1669106" y="2981701"/>
                </a:cubicBezTo>
                <a:cubicBezTo>
                  <a:pt x="1668217" y="2981575"/>
                  <a:pt x="1667582" y="2980812"/>
                  <a:pt x="1667581" y="2979923"/>
                </a:cubicBezTo>
                <a:cubicBezTo>
                  <a:pt x="1667582" y="2979084"/>
                  <a:pt x="1668268" y="2978398"/>
                  <a:pt x="1669106" y="2978398"/>
                </a:cubicBezTo>
                <a:close/>
                <a:moveTo>
                  <a:pt x="2268593" y="2839899"/>
                </a:moveTo>
                <a:cubicBezTo>
                  <a:pt x="2270424" y="2839899"/>
                  <a:pt x="2271897" y="2841373"/>
                  <a:pt x="2271897" y="2843203"/>
                </a:cubicBezTo>
                <a:cubicBezTo>
                  <a:pt x="2271897" y="2843279"/>
                  <a:pt x="2271898" y="2843380"/>
                  <a:pt x="2271897" y="2843457"/>
                </a:cubicBezTo>
                <a:cubicBezTo>
                  <a:pt x="2271897" y="2845287"/>
                  <a:pt x="2270423" y="2846760"/>
                  <a:pt x="2268593" y="2846761"/>
                </a:cubicBezTo>
                <a:cubicBezTo>
                  <a:pt x="2266637" y="2846761"/>
                  <a:pt x="2265036" y="2845160"/>
                  <a:pt x="2265035" y="2843203"/>
                </a:cubicBezTo>
                <a:cubicBezTo>
                  <a:pt x="2265036" y="2843126"/>
                  <a:pt x="2265036" y="2843025"/>
                  <a:pt x="2265036" y="2842949"/>
                </a:cubicBezTo>
                <a:cubicBezTo>
                  <a:pt x="2265189" y="2841118"/>
                  <a:pt x="2266764" y="2839747"/>
                  <a:pt x="2268593" y="2839899"/>
                </a:cubicBezTo>
                <a:close/>
                <a:moveTo>
                  <a:pt x="1516629" y="2997204"/>
                </a:moveTo>
                <a:cubicBezTo>
                  <a:pt x="1517467" y="2997204"/>
                  <a:pt x="1518154" y="2997889"/>
                  <a:pt x="1518154" y="2998728"/>
                </a:cubicBezTo>
                <a:cubicBezTo>
                  <a:pt x="1518154" y="2999618"/>
                  <a:pt x="1517518" y="3000381"/>
                  <a:pt x="1516629" y="3000507"/>
                </a:cubicBezTo>
                <a:cubicBezTo>
                  <a:pt x="1515638" y="3000507"/>
                  <a:pt x="1514850" y="2999720"/>
                  <a:pt x="1514850" y="2998729"/>
                </a:cubicBezTo>
                <a:cubicBezTo>
                  <a:pt x="1514977" y="2997840"/>
                  <a:pt x="1515740" y="2997204"/>
                  <a:pt x="1516629" y="2997204"/>
                </a:cubicBezTo>
                <a:close/>
                <a:moveTo>
                  <a:pt x="1363395" y="3005615"/>
                </a:moveTo>
                <a:cubicBezTo>
                  <a:pt x="1366482" y="3005615"/>
                  <a:pt x="1368986" y="3008118"/>
                  <a:pt x="1368985" y="3011206"/>
                </a:cubicBezTo>
                <a:cubicBezTo>
                  <a:pt x="1368986" y="3014294"/>
                  <a:pt x="1366482" y="3016797"/>
                  <a:pt x="1363395" y="3016797"/>
                </a:cubicBezTo>
                <a:cubicBezTo>
                  <a:pt x="1360308" y="3016797"/>
                  <a:pt x="1357805" y="3014294"/>
                  <a:pt x="1357804" y="3011206"/>
                </a:cubicBezTo>
                <a:cubicBezTo>
                  <a:pt x="1357805" y="3008118"/>
                  <a:pt x="1360307" y="3005615"/>
                  <a:pt x="1363395" y="3005615"/>
                </a:cubicBezTo>
                <a:close/>
                <a:moveTo>
                  <a:pt x="1209897" y="3000253"/>
                </a:moveTo>
                <a:cubicBezTo>
                  <a:pt x="1219731" y="3000253"/>
                  <a:pt x="1227686" y="3008206"/>
                  <a:pt x="1227685" y="3018041"/>
                </a:cubicBezTo>
                <a:cubicBezTo>
                  <a:pt x="1227686" y="3022959"/>
                  <a:pt x="1225697" y="3027406"/>
                  <a:pt x="1222479" y="3030624"/>
                </a:cubicBezTo>
                <a:cubicBezTo>
                  <a:pt x="1219261" y="3033842"/>
                  <a:pt x="1214814" y="3035830"/>
                  <a:pt x="1209897" y="3035830"/>
                </a:cubicBezTo>
                <a:cubicBezTo>
                  <a:pt x="1209719" y="3035830"/>
                  <a:pt x="1209566" y="3035830"/>
                  <a:pt x="1209388" y="3035830"/>
                </a:cubicBezTo>
                <a:cubicBezTo>
                  <a:pt x="1199706" y="3035678"/>
                  <a:pt x="1191956" y="3027724"/>
                  <a:pt x="1192108" y="3018041"/>
                </a:cubicBezTo>
                <a:cubicBezTo>
                  <a:pt x="1192108" y="3008207"/>
                  <a:pt x="1200062" y="3000253"/>
                  <a:pt x="1209897" y="3000253"/>
                </a:cubicBezTo>
                <a:close/>
                <a:moveTo>
                  <a:pt x="1055901" y="2999770"/>
                </a:moveTo>
                <a:cubicBezTo>
                  <a:pt x="1065725" y="2999770"/>
                  <a:pt x="1073689" y="3007734"/>
                  <a:pt x="1073690" y="3017559"/>
                </a:cubicBezTo>
                <a:cubicBezTo>
                  <a:pt x="1073690" y="3022470"/>
                  <a:pt x="1071699" y="3026918"/>
                  <a:pt x="1068479" y="3030137"/>
                </a:cubicBezTo>
                <a:cubicBezTo>
                  <a:pt x="1065260" y="3033356"/>
                  <a:pt x="1060813" y="3035348"/>
                  <a:pt x="1055901" y="3035347"/>
                </a:cubicBezTo>
                <a:cubicBezTo>
                  <a:pt x="1046076" y="3035347"/>
                  <a:pt x="1038112" y="3027383"/>
                  <a:pt x="1038112" y="3017559"/>
                </a:cubicBezTo>
                <a:cubicBezTo>
                  <a:pt x="1038112" y="3007735"/>
                  <a:pt x="1046076" y="2999770"/>
                  <a:pt x="1055901" y="2999770"/>
                </a:cubicBezTo>
                <a:close/>
                <a:moveTo>
                  <a:pt x="901894" y="2997203"/>
                </a:moveTo>
                <a:cubicBezTo>
                  <a:pt x="909746" y="2997203"/>
                  <a:pt x="916124" y="3003581"/>
                  <a:pt x="916124" y="3011434"/>
                </a:cubicBezTo>
                <a:cubicBezTo>
                  <a:pt x="916124" y="3015360"/>
                  <a:pt x="914530" y="3018919"/>
                  <a:pt x="911953" y="3021495"/>
                </a:cubicBezTo>
                <a:cubicBezTo>
                  <a:pt x="909378" y="3024071"/>
                  <a:pt x="905820" y="3025665"/>
                  <a:pt x="901894" y="3025665"/>
                </a:cubicBezTo>
                <a:cubicBezTo>
                  <a:pt x="894041" y="3025665"/>
                  <a:pt x="887662" y="3019287"/>
                  <a:pt x="887663" y="3011434"/>
                </a:cubicBezTo>
                <a:cubicBezTo>
                  <a:pt x="887662" y="3003581"/>
                  <a:pt x="894041" y="2997203"/>
                  <a:pt x="901894" y="2997203"/>
                </a:cubicBezTo>
                <a:close/>
                <a:moveTo>
                  <a:pt x="2156775" y="2694791"/>
                </a:moveTo>
                <a:cubicBezTo>
                  <a:pt x="2156851" y="2694790"/>
                  <a:pt x="2156952" y="2694790"/>
                  <a:pt x="2157029" y="2694790"/>
                </a:cubicBezTo>
                <a:cubicBezTo>
                  <a:pt x="2158859" y="2694943"/>
                  <a:pt x="2160231" y="2696519"/>
                  <a:pt x="2160078" y="2698348"/>
                </a:cubicBezTo>
                <a:cubicBezTo>
                  <a:pt x="2160078" y="2700178"/>
                  <a:pt x="2158604" y="2701652"/>
                  <a:pt x="2156775" y="2701652"/>
                </a:cubicBezTo>
                <a:cubicBezTo>
                  <a:pt x="2156699" y="2701652"/>
                  <a:pt x="2156597" y="2701652"/>
                  <a:pt x="2156520" y="2701652"/>
                </a:cubicBezTo>
                <a:cubicBezTo>
                  <a:pt x="2154690" y="2701652"/>
                  <a:pt x="2153217" y="2700178"/>
                  <a:pt x="2153217" y="2698349"/>
                </a:cubicBezTo>
                <a:cubicBezTo>
                  <a:pt x="2153217" y="2696392"/>
                  <a:pt x="2154818" y="2694790"/>
                  <a:pt x="2156775" y="2694791"/>
                </a:cubicBezTo>
                <a:close/>
                <a:moveTo>
                  <a:pt x="2008365" y="2724524"/>
                </a:moveTo>
                <a:cubicBezTo>
                  <a:pt x="2016217" y="2724523"/>
                  <a:pt x="2022596" y="2730902"/>
                  <a:pt x="2022596" y="2738754"/>
                </a:cubicBezTo>
                <a:cubicBezTo>
                  <a:pt x="2022596" y="2742707"/>
                  <a:pt x="2021013" y="2746296"/>
                  <a:pt x="2018444" y="2748914"/>
                </a:cubicBezTo>
                <a:cubicBezTo>
                  <a:pt x="2015874" y="2751532"/>
                  <a:pt x="2012316" y="2753177"/>
                  <a:pt x="2008365" y="2753240"/>
                </a:cubicBezTo>
                <a:cubicBezTo>
                  <a:pt x="2000462" y="2753113"/>
                  <a:pt x="1994134" y="2746658"/>
                  <a:pt x="1994134" y="2738754"/>
                </a:cubicBezTo>
                <a:cubicBezTo>
                  <a:pt x="1994134" y="2730902"/>
                  <a:pt x="2000512" y="2724524"/>
                  <a:pt x="2008365" y="2724524"/>
                </a:cubicBezTo>
                <a:close/>
                <a:moveTo>
                  <a:pt x="748654" y="2984496"/>
                </a:moveTo>
                <a:cubicBezTo>
                  <a:pt x="756506" y="2984497"/>
                  <a:pt x="762885" y="2990874"/>
                  <a:pt x="762885" y="2998727"/>
                </a:cubicBezTo>
                <a:cubicBezTo>
                  <a:pt x="762885" y="3002653"/>
                  <a:pt x="761291" y="3006212"/>
                  <a:pt x="758714" y="3008788"/>
                </a:cubicBezTo>
                <a:cubicBezTo>
                  <a:pt x="756138" y="3011364"/>
                  <a:pt x="752580" y="3012958"/>
                  <a:pt x="748654" y="3012959"/>
                </a:cubicBezTo>
                <a:cubicBezTo>
                  <a:pt x="740802" y="3012959"/>
                  <a:pt x="734422" y="3006580"/>
                  <a:pt x="734422" y="2998727"/>
                </a:cubicBezTo>
                <a:cubicBezTo>
                  <a:pt x="734422" y="2990875"/>
                  <a:pt x="740802" y="2984497"/>
                  <a:pt x="748654" y="2984496"/>
                </a:cubicBezTo>
                <a:close/>
                <a:moveTo>
                  <a:pt x="1857920" y="2744600"/>
                </a:moveTo>
                <a:cubicBezTo>
                  <a:pt x="1873651" y="2744473"/>
                  <a:pt x="1886484" y="2757103"/>
                  <a:pt x="1886637" y="2772808"/>
                </a:cubicBezTo>
                <a:cubicBezTo>
                  <a:pt x="1886700" y="2780673"/>
                  <a:pt x="1883581" y="2787814"/>
                  <a:pt x="1878479" y="2793007"/>
                </a:cubicBezTo>
                <a:cubicBezTo>
                  <a:pt x="1875928" y="2795605"/>
                  <a:pt x="1872882" y="2797715"/>
                  <a:pt x="1869491" y="2799185"/>
                </a:cubicBezTo>
                <a:cubicBezTo>
                  <a:pt x="1866098" y="2800656"/>
                  <a:pt x="1862361" y="2801487"/>
                  <a:pt x="1858429" y="2801525"/>
                </a:cubicBezTo>
                <a:cubicBezTo>
                  <a:pt x="1858352" y="2801524"/>
                  <a:pt x="1858251" y="2801524"/>
                  <a:pt x="1858174" y="2801524"/>
                </a:cubicBezTo>
                <a:cubicBezTo>
                  <a:pt x="1842444" y="2801524"/>
                  <a:pt x="1829712" y="2788793"/>
                  <a:pt x="1829712" y="2773062"/>
                </a:cubicBezTo>
                <a:cubicBezTo>
                  <a:pt x="1829712" y="2757433"/>
                  <a:pt x="1842291" y="2744751"/>
                  <a:pt x="1857920" y="2744600"/>
                </a:cubicBezTo>
                <a:close/>
                <a:moveTo>
                  <a:pt x="1706968" y="2760355"/>
                </a:moveTo>
                <a:cubicBezTo>
                  <a:pt x="1709102" y="2760177"/>
                  <a:pt x="1711263" y="2760178"/>
                  <a:pt x="1713397" y="2760354"/>
                </a:cubicBezTo>
                <a:cubicBezTo>
                  <a:pt x="1735786" y="2762134"/>
                  <a:pt x="1752482" y="2781727"/>
                  <a:pt x="1750704" y="2804090"/>
                </a:cubicBezTo>
                <a:cubicBezTo>
                  <a:pt x="1750265" y="2809687"/>
                  <a:pt x="1748712" y="2814930"/>
                  <a:pt x="1746279" y="2819618"/>
                </a:cubicBezTo>
                <a:cubicBezTo>
                  <a:pt x="1742628" y="2826651"/>
                  <a:pt x="1736999" y="2832435"/>
                  <a:pt x="1730183" y="2836294"/>
                </a:cubicBezTo>
                <a:cubicBezTo>
                  <a:pt x="1723366" y="2840154"/>
                  <a:pt x="1715364" y="2842089"/>
                  <a:pt x="1706968" y="2841422"/>
                </a:cubicBezTo>
                <a:cubicBezTo>
                  <a:pt x="1687044" y="2839846"/>
                  <a:pt x="1671238" y="2824014"/>
                  <a:pt x="1669636" y="2804090"/>
                </a:cubicBezTo>
                <a:cubicBezTo>
                  <a:pt x="1667883" y="2781701"/>
                  <a:pt x="1684579" y="2762134"/>
                  <a:pt x="1706968" y="2760355"/>
                </a:cubicBezTo>
                <a:close/>
                <a:moveTo>
                  <a:pt x="2303152" y="2624142"/>
                </a:moveTo>
                <a:cubicBezTo>
                  <a:pt x="2318018" y="2624295"/>
                  <a:pt x="2329963" y="2636468"/>
                  <a:pt x="2329836" y="2651334"/>
                </a:cubicBezTo>
                <a:cubicBezTo>
                  <a:pt x="2329759" y="2658767"/>
                  <a:pt x="2326678" y="2665476"/>
                  <a:pt x="2321758" y="2670308"/>
                </a:cubicBezTo>
                <a:cubicBezTo>
                  <a:pt x="2319298" y="2672724"/>
                  <a:pt x="2316377" y="2674670"/>
                  <a:pt x="2313143" y="2676003"/>
                </a:cubicBezTo>
                <a:cubicBezTo>
                  <a:pt x="2309909" y="2677336"/>
                  <a:pt x="2306361" y="2678056"/>
                  <a:pt x="2302644" y="2678018"/>
                </a:cubicBezTo>
                <a:cubicBezTo>
                  <a:pt x="2287904" y="2678018"/>
                  <a:pt x="2275960" y="2666074"/>
                  <a:pt x="2275960" y="2651334"/>
                </a:cubicBezTo>
                <a:cubicBezTo>
                  <a:pt x="2275960" y="2651156"/>
                  <a:pt x="2275960" y="2651004"/>
                  <a:pt x="2275960" y="2650826"/>
                </a:cubicBezTo>
                <a:cubicBezTo>
                  <a:pt x="2276087" y="2635959"/>
                  <a:pt x="2288260" y="2624015"/>
                  <a:pt x="2303152" y="2624142"/>
                </a:cubicBezTo>
                <a:close/>
                <a:moveTo>
                  <a:pt x="1554746" y="2771282"/>
                </a:moveTo>
                <a:cubicBezTo>
                  <a:pt x="1582826" y="2771282"/>
                  <a:pt x="1605571" y="2794026"/>
                  <a:pt x="1605571" y="2822107"/>
                </a:cubicBezTo>
                <a:cubicBezTo>
                  <a:pt x="1605571" y="2829128"/>
                  <a:pt x="1604149" y="2835814"/>
                  <a:pt x="1601578" y="2841896"/>
                </a:cubicBezTo>
                <a:cubicBezTo>
                  <a:pt x="1595793" y="2855579"/>
                  <a:pt x="1584189" y="2866196"/>
                  <a:pt x="1569863" y="2870649"/>
                </a:cubicBezTo>
                <a:cubicBezTo>
                  <a:pt x="1565088" y="2872134"/>
                  <a:pt x="1560011" y="2872933"/>
                  <a:pt x="1554746" y="2872933"/>
                </a:cubicBezTo>
                <a:cubicBezTo>
                  <a:pt x="1526664" y="2872933"/>
                  <a:pt x="1503919" y="2850189"/>
                  <a:pt x="1503919" y="2822107"/>
                </a:cubicBezTo>
                <a:cubicBezTo>
                  <a:pt x="1503919" y="2794026"/>
                  <a:pt x="1526664" y="2771282"/>
                  <a:pt x="1554746" y="2771282"/>
                </a:cubicBezTo>
                <a:close/>
                <a:moveTo>
                  <a:pt x="2447751" y="2571284"/>
                </a:moveTo>
                <a:cubicBezTo>
                  <a:pt x="2460558" y="2572529"/>
                  <a:pt x="2470698" y="2582669"/>
                  <a:pt x="2471943" y="2595477"/>
                </a:cubicBezTo>
                <a:cubicBezTo>
                  <a:pt x="2472668" y="2602885"/>
                  <a:pt x="2470323" y="2609880"/>
                  <a:pt x="2465946" y="2615204"/>
                </a:cubicBezTo>
                <a:cubicBezTo>
                  <a:pt x="2461569" y="2620528"/>
                  <a:pt x="2455158" y="2624181"/>
                  <a:pt x="2447751" y="2624905"/>
                </a:cubicBezTo>
                <a:cubicBezTo>
                  <a:pt x="2446023" y="2625083"/>
                  <a:pt x="2444269" y="2625084"/>
                  <a:pt x="2442515" y="2624905"/>
                </a:cubicBezTo>
                <a:cubicBezTo>
                  <a:pt x="2427726" y="2623456"/>
                  <a:pt x="2416874" y="2610293"/>
                  <a:pt x="2418322" y="2595477"/>
                </a:cubicBezTo>
                <a:cubicBezTo>
                  <a:pt x="2419771" y="2580687"/>
                  <a:pt x="2432935" y="2569835"/>
                  <a:pt x="2447751" y="2571284"/>
                </a:cubicBezTo>
                <a:close/>
                <a:moveTo>
                  <a:pt x="595922" y="2963912"/>
                </a:moveTo>
                <a:cubicBezTo>
                  <a:pt x="604767" y="2963912"/>
                  <a:pt x="611933" y="2971078"/>
                  <a:pt x="611932" y="2979922"/>
                </a:cubicBezTo>
                <a:cubicBezTo>
                  <a:pt x="611933" y="2984344"/>
                  <a:pt x="610141" y="2988346"/>
                  <a:pt x="607244" y="2991243"/>
                </a:cubicBezTo>
                <a:cubicBezTo>
                  <a:pt x="604347" y="2994141"/>
                  <a:pt x="600344" y="2995933"/>
                  <a:pt x="595922" y="2995933"/>
                </a:cubicBezTo>
                <a:cubicBezTo>
                  <a:pt x="587078" y="2995932"/>
                  <a:pt x="579912" y="2988765"/>
                  <a:pt x="579912" y="2979921"/>
                </a:cubicBezTo>
                <a:cubicBezTo>
                  <a:pt x="579913" y="2971079"/>
                  <a:pt x="587078" y="2963912"/>
                  <a:pt x="595922" y="2963912"/>
                </a:cubicBezTo>
                <a:close/>
                <a:moveTo>
                  <a:pt x="1401480" y="2787292"/>
                </a:moveTo>
                <a:cubicBezTo>
                  <a:pt x="1429536" y="2787292"/>
                  <a:pt x="1452306" y="2810035"/>
                  <a:pt x="1452306" y="2838092"/>
                </a:cubicBezTo>
                <a:cubicBezTo>
                  <a:pt x="1452312" y="2845112"/>
                  <a:pt x="1450896" y="2851801"/>
                  <a:pt x="1448328" y="2857884"/>
                </a:cubicBezTo>
                <a:cubicBezTo>
                  <a:pt x="1442552" y="2871572"/>
                  <a:pt x="1430949" y="2882198"/>
                  <a:pt x="1416624" y="2886656"/>
                </a:cubicBezTo>
                <a:cubicBezTo>
                  <a:pt x="1411849" y="2888142"/>
                  <a:pt x="1406771" y="2888943"/>
                  <a:pt x="1401506" y="2888943"/>
                </a:cubicBezTo>
                <a:cubicBezTo>
                  <a:pt x="1373221" y="2888257"/>
                  <a:pt x="1350680" y="2865131"/>
                  <a:pt x="1350680" y="2836847"/>
                </a:cubicBezTo>
                <a:cubicBezTo>
                  <a:pt x="1351366" y="2809273"/>
                  <a:pt x="1373907" y="2787292"/>
                  <a:pt x="1401480" y="2787292"/>
                </a:cubicBezTo>
                <a:close/>
                <a:moveTo>
                  <a:pt x="2590061" y="2530115"/>
                </a:moveTo>
                <a:cubicBezTo>
                  <a:pt x="2594814" y="2530268"/>
                  <a:pt x="2598575" y="2534231"/>
                  <a:pt x="2598449" y="2539009"/>
                </a:cubicBezTo>
                <a:cubicBezTo>
                  <a:pt x="2598372" y="2541399"/>
                  <a:pt x="2597343" y="2543527"/>
                  <a:pt x="2595735" y="2545042"/>
                </a:cubicBezTo>
                <a:cubicBezTo>
                  <a:pt x="2594128" y="2546557"/>
                  <a:pt x="2591942" y="2547459"/>
                  <a:pt x="2589553" y="2547395"/>
                </a:cubicBezTo>
                <a:cubicBezTo>
                  <a:pt x="2584979" y="2547268"/>
                  <a:pt x="2581295" y="2543584"/>
                  <a:pt x="2581167" y="2539009"/>
                </a:cubicBezTo>
                <a:cubicBezTo>
                  <a:pt x="2581167" y="2538831"/>
                  <a:pt x="2581167" y="2538679"/>
                  <a:pt x="2581167" y="2538501"/>
                </a:cubicBezTo>
                <a:cubicBezTo>
                  <a:pt x="2581295" y="2533749"/>
                  <a:pt x="2585284" y="2529988"/>
                  <a:pt x="2590061" y="2530115"/>
                </a:cubicBezTo>
                <a:close/>
                <a:moveTo>
                  <a:pt x="1248012" y="2796439"/>
                </a:moveTo>
                <a:cubicBezTo>
                  <a:pt x="1274822" y="2796439"/>
                  <a:pt x="1296550" y="2818167"/>
                  <a:pt x="1296550" y="2844978"/>
                </a:cubicBezTo>
                <a:cubicBezTo>
                  <a:pt x="1296550" y="2851681"/>
                  <a:pt x="1295192" y="2858066"/>
                  <a:pt x="1292737" y="2863873"/>
                </a:cubicBezTo>
                <a:cubicBezTo>
                  <a:pt x="1287211" y="2876939"/>
                  <a:pt x="1276127" y="2887081"/>
                  <a:pt x="1262447" y="2891334"/>
                </a:cubicBezTo>
                <a:cubicBezTo>
                  <a:pt x="1257888" y="2892753"/>
                  <a:pt x="1253039" y="2893516"/>
                  <a:pt x="1248012" y="2893517"/>
                </a:cubicBezTo>
                <a:cubicBezTo>
                  <a:pt x="1221303" y="2893517"/>
                  <a:pt x="1199626" y="2871941"/>
                  <a:pt x="1199473" y="2845232"/>
                </a:cubicBezTo>
                <a:cubicBezTo>
                  <a:pt x="1199473" y="2845156"/>
                  <a:pt x="1199473" y="2845055"/>
                  <a:pt x="1199473" y="2844978"/>
                </a:cubicBezTo>
                <a:cubicBezTo>
                  <a:pt x="1199473" y="2818167"/>
                  <a:pt x="1221202" y="2796439"/>
                  <a:pt x="1248012" y="2796439"/>
                </a:cubicBezTo>
                <a:close/>
                <a:moveTo>
                  <a:pt x="1094264" y="2798218"/>
                </a:moveTo>
                <a:cubicBezTo>
                  <a:pt x="1121074" y="2798218"/>
                  <a:pt x="1142803" y="2819946"/>
                  <a:pt x="1142803" y="2846756"/>
                </a:cubicBezTo>
                <a:cubicBezTo>
                  <a:pt x="1142803" y="2853459"/>
                  <a:pt x="1141445" y="2859844"/>
                  <a:pt x="1138989" y="2865651"/>
                </a:cubicBezTo>
                <a:cubicBezTo>
                  <a:pt x="1133464" y="2878717"/>
                  <a:pt x="1122379" y="2888859"/>
                  <a:pt x="1108699" y="2893113"/>
                </a:cubicBezTo>
                <a:cubicBezTo>
                  <a:pt x="1104139" y="2894531"/>
                  <a:pt x="1099291" y="2895295"/>
                  <a:pt x="1094264" y="2895295"/>
                </a:cubicBezTo>
                <a:cubicBezTo>
                  <a:pt x="1094086" y="2895295"/>
                  <a:pt x="1093934" y="2895295"/>
                  <a:pt x="1093755" y="2895295"/>
                </a:cubicBezTo>
                <a:cubicBezTo>
                  <a:pt x="1067098" y="2895142"/>
                  <a:pt x="1045573" y="2873415"/>
                  <a:pt x="1045725" y="2846756"/>
                </a:cubicBezTo>
                <a:cubicBezTo>
                  <a:pt x="1045725" y="2819946"/>
                  <a:pt x="1067453" y="2798218"/>
                  <a:pt x="1094264" y="2798218"/>
                </a:cubicBezTo>
                <a:close/>
                <a:moveTo>
                  <a:pt x="2728815" y="2449048"/>
                </a:moveTo>
                <a:cubicBezTo>
                  <a:pt x="2742843" y="2449048"/>
                  <a:pt x="2754228" y="2460433"/>
                  <a:pt x="2754228" y="2474460"/>
                </a:cubicBezTo>
                <a:cubicBezTo>
                  <a:pt x="2754228" y="2481474"/>
                  <a:pt x="2751382" y="2487828"/>
                  <a:pt x="2746782" y="2492428"/>
                </a:cubicBezTo>
                <a:cubicBezTo>
                  <a:pt x="2742183" y="2497027"/>
                  <a:pt x="2735829" y="2499874"/>
                  <a:pt x="2728815" y="2499874"/>
                </a:cubicBezTo>
                <a:cubicBezTo>
                  <a:pt x="2714788" y="2499874"/>
                  <a:pt x="2703402" y="2488488"/>
                  <a:pt x="2703403" y="2474461"/>
                </a:cubicBezTo>
                <a:cubicBezTo>
                  <a:pt x="2703403" y="2460433"/>
                  <a:pt x="2714788" y="2449048"/>
                  <a:pt x="2728815" y="2449048"/>
                </a:cubicBezTo>
                <a:close/>
                <a:moveTo>
                  <a:pt x="2865282" y="2393394"/>
                </a:moveTo>
                <a:cubicBezTo>
                  <a:pt x="2870338" y="2393394"/>
                  <a:pt x="2874430" y="2397486"/>
                  <a:pt x="2874430" y="2402543"/>
                </a:cubicBezTo>
                <a:cubicBezTo>
                  <a:pt x="2874430" y="2405072"/>
                  <a:pt x="2873408" y="2407359"/>
                  <a:pt x="2871752" y="2409014"/>
                </a:cubicBezTo>
                <a:cubicBezTo>
                  <a:pt x="2870098" y="2410668"/>
                  <a:pt x="2867811" y="2411691"/>
                  <a:pt x="2865282" y="2411691"/>
                </a:cubicBezTo>
                <a:cubicBezTo>
                  <a:pt x="2860224" y="2411691"/>
                  <a:pt x="2856133" y="2407600"/>
                  <a:pt x="2856133" y="2402542"/>
                </a:cubicBezTo>
                <a:cubicBezTo>
                  <a:pt x="2856133" y="2397486"/>
                  <a:pt x="2860225" y="2393394"/>
                  <a:pt x="2865282" y="2393394"/>
                </a:cubicBezTo>
                <a:close/>
                <a:moveTo>
                  <a:pt x="940770" y="2788815"/>
                </a:moveTo>
                <a:cubicBezTo>
                  <a:pt x="970095" y="2788968"/>
                  <a:pt x="993755" y="2812856"/>
                  <a:pt x="993629" y="2842183"/>
                </a:cubicBezTo>
                <a:cubicBezTo>
                  <a:pt x="993591" y="2849514"/>
                  <a:pt x="992069" y="2856493"/>
                  <a:pt x="989350" y="2862835"/>
                </a:cubicBezTo>
                <a:cubicBezTo>
                  <a:pt x="983233" y="2877105"/>
                  <a:pt x="971051" y="2888150"/>
                  <a:pt x="956064" y="2892733"/>
                </a:cubicBezTo>
                <a:cubicBezTo>
                  <a:pt x="951068" y="2894260"/>
                  <a:pt x="945761" y="2895070"/>
                  <a:pt x="940262" y="2895041"/>
                </a:cubicBezTo>
                <a:cubicBezTo>
                  <a:pt x="911037" y="2894889"/>
                  <a:pt x="887403" y="2871153"/>
                  <a:pt x="887403" y="2841928"/>
                </a:cubicBezTo>
                <a:cubicBezTo>
                  <a:pt x="887403" y="2841852"/>
                  <a:pt x="887403" y="2841750"/>
                  <a:pt x="887403" y="2841674"/>
                </a:cubicBezTo>
                <a:cubicBezTo>
                  <a:pt x="887555" y="2812347"/>
                  <a:pt x="911443" y="2788688"/>
                  <a:pt x="940770" y="2788815"/>
                </a:cubicBezTo>
                <a:close/>
                <a:moveTo>
                  <a:pt x="2998445" y="2315377"/>
                </a:moveTo>
                <a:cubicBezTo>
                  <a:pt x="2999512" y="2315200"/>
                  <a:pt x="3000605" y="2315200"/>
                  <a:pt x="3001697" y="2315377"/>
                </a:cubicBezTo>
                <a:cubicBezTo>
                  <a:pt x="3007364" y="2316267"/>
                  <a:pt x="3011252" y="2321603"/>
                  <a:pt x="3010363" y="2327296"/>
                </a:cubicBezTo>
                <a:cubicBezTo>
                  <a:pt x="3009918" y="2330142"/>
                  <a:pt x="3008362" y="2332531"/>
                  <a:pt x="3006205" y="2334097"/>
                </a:cubicBezTo>
                <a:cubicBezTo>
                  <a:pt x="3004048" y="2335662"/>
                  <a:pt x="3001291" y="2336406"/>
                  <a:pt x="2998445" y="2335961"/>
                </a:cubicBezTo>
                <a:cubicBezTo>
                  <a:pt x="2993971" y="2335250"/>
                  <a:pt x="2990490" y="2331768"/>
                  <a:pt x="2989779" y="2327296"/>
                </a:cubicBezTo>
                <a:cubicBezTo>
                  <a:pt x="2988890" y="2321604"/>
                  <a:pt x="2992752" y="2316266"/>
                  <a:pt x="2998445" y="2315377"/>
                </a:cubicBezTo>
                <a:close/>
                <a:moveTo>
                  <a:pt x="1744067" y="2578650"/>
                </a:moveTo>
                <a:cubicBezTo>
                  <a:pt x="1767090" y="2578803"/>
                  <a:pt x="1785616" y="2597558"/>
                  <a:pt x="1785490" y="2620582"/>
                </a:cubicBezTo>
                <a:cubicBezTo>
                  <a:pt x="1785451" y="2626338"/>
                  <a:pt x="1784251" y="2631814"/>
                  <a:pt x="1782111" y="2636789"/>
                </a:cubicBezTo>
                <a:cubicBezTo>
                  <a:pt x="1775693" y="2651713"/>
                  <a:pt x="1760827" y="2662119"/>
                  <a:pt x="1743558" y="2662005"/>
                </a:cubicBezTo>
                <a:cubicBezTo>
                  <a:pt x="1720687" y="2662005"/>
                  <a:pt x="1702135" y="2643453"/>
                  <a:pt x="1702135" y="2620581"/>
                </a:cubicBezTo>
                <a:cubicBezTo>
                  <a:pt x="1702135" y="2620404"/>
                  <a:pt x="1702135" y="2620251"/>
                  <a:pt x="1702135" y="2620073"/>
                </a:cubicBezTo>
                <a:cubicBezTo>
                  <a:pt x="1702262" y="2597049"/>
                  <a:pt x="1721041" y="2578523"/>
                  <a:pt x="1744067" y="2578650"/>
                </a:cubicBezTo>
                <a:close/>
                <a:moveTo>
                  <a:pt x="1896543" y="2543327"/>
                </a:moveTo>
                <a:cubicBezTo>
                  <a:pt x="1922083" y="2543481"/>
                  <a:pt x="1942668" y="2564294"/>
                  <a:pt x="1942541" y="2589833"/>
                </a:cubicBezTo>
                <a:cubicBezTo>
                  <a:pt x="1942503" y="2596219"/>
                  <a:pt x="1941173" y="2602296"/>
                  <a:pt x="1938802" y="2607817"/>
                </a:cubicBezTo>
                <a:cubicBezTo>
                  <a:pt x="1931687" y="2624382"/>
                  <a:pt x="1915190" y="2635946"/>
                  <a:pt x="1896036" y="2635830"/>
                </a:cubicBezTo>
                <a:cubicBezTo>
                  <a:pt x="1895959" y="2635830"/>
                  <a:pt x="1895857" y="2635830"/>
                  <a:pt x="1895782" y="2635830"/>
                </a:cubicBezTo>
                <a:cubicBezTo>
                  <a:pt x="1870368" y="2635677"/>
                  <a:pt x="1849886" y="2614992"/>
                  <a:pt x="1850038" y="2589579"/>
                </a:cubicBezTo>
                <a:cubicBezTo>
                  <a:pt x="1850037" y="2589503"/>
                  <a:pt x="1850038" y="2589401"/>
                  <a:pt x="1850038" y="2589325"/>
                </a:cubicBezTo>
                <a:cubicBezTo>
                  <a:pt x="1850190" y="2563785"/>
                  <a:pt x="1871003" y="2543201"/>
                  <a:pt x="1896543" y="2543327"/>
                </a:cubicBezTo>
                <a:close/>
                <a:moveTo>
                  <a:pt x="2044706" y="2509300"/>
                </a:moveTo>
                <a:cubicBezTo>
                  <a:pt x="2068285" y="2509301"/>
                  <a:pt x="2087400" y="2528416"/>
                  <a:pt x="2087400" y="2551994"/>
                </a:cubicBezTo>
                <a:cubicBezTo>
                  <a:pt x="2087400" y="2557889"/>
                  <a:pt x="2086205" y="2563505"/>
                  <a:pt x="2084045" y="2568612"/>
                </a:cubicBezTo>
                <a:cubicBezTo>
                  <a:pt x="2077564" y="2583935"/>
                  <a:pt x="2062391" y="2594687"/>
                  <a:pt x="2044706" y="2594688"/>
                </a:cubicBezTo>
                <a:cubicBezTo>
                  <a:pt x="2021127" y="2594688"/>
                  <a:pt x="2002013" y="2575572"/>
                  <a:pt x="2002013" y="2551994"/>
                </a:cubicBezTo>
                <a:cubicBezTo>
                  <a:pt x="2002013" y="2528415"/>
                  <a:pt x="2021127" y="2509300"/>
                  <a:pt x="2044706" y="2509300"/>
                </a:cubicBezTo>
                <a:close/>
                <a:moveTo>
                  <a:pt x="787023" y="2773567"/>
                </a:moveTo>
                <a:cubicBezTo>
                  <a:pt x="818331" y="2773568"/>
                  <a:pt x="843693" y="2798930"/>
                  <a:pt x="843692" y="2830238"/>
                </a:cubicBezTo>
                <a:cubicBezTo>
                  <a:pt x="843693" y="2838065"/>
                  <a:pt x="842108" y="2845521"/>
                  <a:pt x="839241" y="2852301"/>
                </a:cubicBezTo>
                <a:cubicBezTo>
                  <a:pt x="832791" y="2867557"/>
                  <a:pt x="819852" y="2879396"/>
                  <a:pt x="803879" y="2884362"/>
                </a:cubicBezTo>
                <a:cubicBezTo>
                  <a:pt x="798555" y="2886017"/>
                  <a:pt x="792893" y="2886909"/>
                  <a:pt x="787023" y="2886909"/>
                </a:cubicBezTo>
                <a:cubicBezTo>
                  <a:pt x="786946" y="2886909"/>
                  <a:pt x="786845" y="2886909"/>
                  <a:pt x="786769" y="2886909"/>
                </a:cubicBezTo>
                <a:cubicBezTo>
                  <a:pt x="755612" y="2886909"/>
                  <a:pt x="730352" y="2861648"/>
                  <a:pt x="730352" y="2830493"/>
                </a:cubicBezTo>
                <a:cubicBezTo>
                  <a:pt x="730352" y="2830416"/>
                  <a:pt x="730352" y="2830314"/>
                  <a:pt x="730352" y="2830238"/>
                </a:cubicBezTo>
                <a:cubicBezTo>
                  <a:pt x="730352" y="2798929"/>
                  <a:pt x="755714" y="2773568"/>
                  <a:pt x="787023" y="2773567"/>
                </a:cubicBezTo>
                <a:close/>
                <a:moveTo>
                  <a:pt x="1593113" y="2595169"/>
                </a:moveTo>
                <a:cubicBezTo>
                  <a:pt x="1620331" y="2595321"/>
                  <a:pt x="1642313" y="2617507"/>
                  <a:pt x="1642160" y="2644724"/>
                </a:cubicBezTo>
                <a:cubicBezTo>
                  <a:pt x="1642122" y="2651529"/>
                  <a:pt x="1640707" y="2658006"/>
                  <a:pt x="1638180" y="2663891"/>
                </a:cubicBezTo>
                <a:cubicBezTo>
                  <a:pt x="1632495" y="2677134"/>
                  <a:pt x="1621184" y="2687384"/>
                  <a:pt x="1607272" y="2691634"/>
                </a:cubicBezTo>
                <a:cubicBezTo>
                  <a:pt x="1602635" y="2693050"/>
                  <a:pt x="1597708" y="2693799"/>
                  <a:pt x="1592605" y="2693771"/>
                </a:cubicBezTo>
                <a:cubicBezTo>
                  <a:pt x="1565465" y="2693643"/>
                  <a:pt x="1543558" y="2671611"/>
                  <a:pt x="1543558" y="2644470"/>
                </a:cubicBezTo>
                <a:cubicBezTo>
                  <a:pt x="1543558" y="2644394"/>
                  <a:pt x="1543558" y="2644293"/>
                  <a:pt x="1543558" y="2644215"/>
                </a:cubicBezTo>
                <a:cubicBezTo>
                  <a:pt x="1543711" y="2616999"/>
                  <a:pt x="1565896" y="2595041"/>
                  <a:pt x="1593113" y="2595169"/>
                </a:cubicBezTo>
                <a:close/>
                <a:moveTo>
                  <a:pt x="2192350" y="2464294"/>
                </a:moveTo>
                <a:cubicBezTo>
                  <a:pt x="2216340" y="2464447"/>
                  <a:pt x="2235679" y="2484016"/>
                  <a:pt x="2235552" y="2508005"/>
                </a:cubicBezTo>
                <a:cubicBezTo>
                  <a:pt x="2235513" y="2514002"/>
                  <a:pt x="2234262" y="2519710"/>
                  <a:pt x="2232031" y="2524896"/>
                </a:cubicBezTo>
                <a:cubicBezTo>
                  <a:pt x="2225339" y="2540456"/>
                  <a:pt x="2209834" y="2551320"/>
                  <a:pt x="2191842" y="2551206"/>
                </a:cubicBezTo>
                <a:cubicBezTo>
                  <a:pt x="2167953" y="2551054"/>
                  <a:pt x="2148639" y="2531663"/>
                  <a:pt x="2148640" y="2507750"/>
                </a:cubicBezTo>
                <a:cubicBezTo>
                  <a:pt x="2148640" y="2507674"/>
                  <a:pt x="2148640" y="2507573"/>
                  <a:pt x="2148639" y="2507496"/>
                </a:cubicBezTo>
                <a:cubicBezTo>
                  <a:pt x="2148792" y="2483507"/>
                  <a:pt x="2168361" y="2464167"/>
                  <a:pt x="2192350" y="2464294"/>
                </a:cubicBezTo>
                <a:close/>
                <a:moveTo>
                  <a:pt x="1439874" y="2612703"/>
                </a:moveTo>
                <a:cubicBezTo>
                  <a:pt x="1466964" y="2612703"/>
                  <a:pt x="1488921" y="2634660"/>
                  <a:pt x="1488921" y="2661749"/>
                </a:cubicBezTo>
                <a:cubicBezTo>
                  <a:pt x="1488920" y="2668523"/>
                  <a:pt x="1487549" y="2674974"/>
                  <a:pt x="1485066" y="2680842"/>
                </a:cubicBezTo>
                <a:cubicBezTo>
                  <a:pt x="1479482" y="2694045"/>
                  <a:pt x="1468283" y="2704292"/>
                  <a:pt x="1454460" y="2708591"/>
                </a:cubicBezTo>
                <a:cubicBezTo>
                  <a:pt x="1449853" y="2710024"/>
                  <a:pt x="1444954" y="2710796"/>
                  <a:pt x="1439874" y="2710796"/>
                </a:cubicBezTo>
                <a:cubicBezTo>
                  <a:pt x="1439696" y="2710796"/>
                  <a:pt x="1439544" y="2710796"/>
                  <a:pt x="1439366" y="2710796"/>
                </a:cubicBezTo>
                <a:cubicBezTo>
                  <a:pt x="1412428" y="2710644"/>
                  <a:pt x="1390675" y="2688687"/>
                  <a:pt x="1390827" y="2661749"/>
                </a:cubicBezTo>
                <a:cubicBezTo>
                  <a:pt x="1390827" y="2634659"/>
                  <a:pt x="1412784" y="2612703"/>
                  <a:pt x="1439874" y="2612703"/>
                </a:cubicBezTo>
                <a:close/>
                <a:moveTo>
                  <a:pt x="2337203" y="2415756"/>
                </a:moveTo>
                <a:cubicBezTo>
                  <a:pt x="2359947" y="2415756"/>
                  <a:pt x="2378371" y="2434180"/>
                  <a:pt x="2378370" y="2456925"/>
                </a:cubicBezTo>
                <a:cubicBezTo>
                  <a:pt x="2378370" y="2462611"/>
                  <a:pt x="2377218" y="2468027"/>
                  <a:pt x="2375136" y="2472953"/>
                </a:cubicBezTo>
                <a:cubicBezTo>
                  <a:pt x="2368888" y="2487730"/>
                  <a:pt x="2354260" y="2498094"/>
                  <a:pt x="2337203" y="2498094"/>
                </a:cubicBezTo>
                <a:cubicBezTo>
                  <a:pt x="2337025" y="2498094"/>
                  <a:pt x="2336871" y="2498094"/>
                  <a:pt x="2336694" y="2498093"/>
                </a:cubicBezTo>
                <a:cubicBezTo>
                  <a:pt x="2314102" y="2497941"/>
                  <a:pt x="2295881" y="2479517"/>
                  <a:pt x="2296034" y="2456925"/>
                </a:cubicBezTo>
                <a:cubicBezTo>
                  <a:pt x="2296034" y="2434180"/>
                  <a:pt x="2314458" y="2415756"/>
                  <a:pt x="2337203" y="2415756"/>
                </a:cubicBezTo>
                <a:close/>
                <a:moveTo>
                  <a:pt x="3128564" y="2232811"/>
                </a:moveTo>
                <a:cubicBezTo>
                  <a:pt x="3134178" y="2232811"/>
                  <a:pt x="3138729" y="2237362"/>
                  <a:pt x="3138729" y="2242976"/>
                </a:cubicBezTo>
                <a:cubicBezTo>
                  <a:pt x="3138728" y="2245784"/>
                  <a:pt x="3137591" y="2248325"/>
                  <a:pt x="3135751" y="2250164"/>
                </a:cubicBezTo>
                <a:cubicBezTo>
                  <a:pt x="3133911" y="2252004"/>
                  <a:pt x="3131371" y="2253141"/>
                  <a:pt x="3128564" y="2253142"/>
                </a:cubicBezTo>
                <a:cubicBezTo>
                  <a:pt x="3122950" y="2253141"/>
                  <a:pt x="3118398" y="2248590"/>
                  <a:pt x="3118398" y="2242976"/>
                </a:cubicBezTo>
                <a:cubicBezTo>
                  <a:pt x="3118398" y="2237362"/>
                  <a:pt x="3122951" y="2232811"/>
                  <a:pt x="3128564" y="2232811"/>
                </a:cubicBezTo>
                <a:close/>
                <a:moveTo>
                  <a:pt x="1286126" y="2622359"/>
                </a:moveTo>
                <a:cubicBezTo>
                  <a:pt x="1314207" y="2622359"/>
                  <a:pt x="1336951" y="2645104"/>
                  <a:pt x="1336951" y="2673186"/>
                </a:cubicBezTo>
                <a:cubicBezTo>
                  <a:pt x="1336951" y="2680206"/>
                  <a:pt x="1335530" y="2686892"/>
                  <a:pt x="1332959" y="2692974"/>
                </a:cubicBezTo>
                <a:cubicBezTo>
                  <a:pt x="1327174" y="2706657"/>
                  <a:pt x="1315570" y="2717274"/>
                  <a:pt x="1301244" y="2721727"/>
                </a:cubicBezTo>
                <a:cubicBezTo>
                  <a:pt x="1296469" y="2723212"/>
                  <a:pt x="1291391" y="2724011"/>
                  <a:pt x="1286126" y="2724011"/>
                </a:cubicBezTo>
                <a:cubicBezTo>
                  <a:pt x="1258044" y="2724011"/>
                  <a:pt x="1235299" y="2701266"/>
                  <a:pt x="1235299" y="2673184"/>
                </a:cubicBezTo>
                <a:cubicBezTo>
                  <a:pt x="1235299" y="2645104"/>
                  <a:pt x="1258044" y="2622359"/>
                  <a:pt x="1286126" y="2622359"/>
                </a:cubicBezTo>
                <a:close/>
                <a:moveTo>
                  <a:pt x="634291" y="2757812"/>
                </a:moveTo>
                <a:cubicBezTo>
                  <a:pt x="664329" y="2757811"/>
                  <a:pt x="688675" y="2782158"/>
                  <a:pt x="688675" y="2812195"/>
                </a:cubicBezTo>
                <a:cubicBezTo>
                  <a:pt x="688675" y="2819704"/>
                  <a:pt x="687154" y="2826858"/>
                  <a:pt x="684402" y="2833365"/>
                </a:cubicBezTo>
                <a:cubicBezTo>
                  <a:pt x="678210" y="2848004"/>
                  <a:pt x="665791" y="2859367"/>
                  <a:pt x="650465" y="2864133"/>
                </a:cubicBezTo>
                <a:cubicBezTo>
                  <a:pt x="645356" y="2865722"/>
                  <a:pt x="639924" y="2866578"/>
                  <a:pt x="634292" y="2866578"/>
                </a:cubicBezTo>
                <a:cubicBezTo>
                  <a:pt x="604355" y="2866578"/>
                  <a:pt x="580061" y="2842386"/>
                  <a:pt x="579920" y="2812455"/>
                </a:cubicBezTo>
                <a:cubicBezTo>
                  <a:pt x="579920" y="2812380"/>
                  <a:pt x="579919" y="2812278"/>
                  <a:pt x="579920" y="2812201"/>
                </a:cubicBezTo>
                <a:cubicBezTo>
                  <a:pt x="579920" y="2782165"/>
                  <a:pt x="604265" y="2757819"/>
                  <a:pt x="634291" y="2757812"/>
                </a:cubicBezTo>
                <a:close/>
                <a:moveTo>
                  <a:pt x="2480027" y="2363938"/>
                </a:moveTo>
                <a:cubicBezTo>
                  <a:pt x="2499816" y="2363939"/>
                  <a:pt x="2515859" y="2379981"/>
                  <a:pt x="2515859" y="2399771"/>
                </a:cubicBezTo>
                <a:cubicBezTo>
                  <a:pt x="2515859" y="2404719"/>
                  <a:pt x="2514856" y="2409432"/>
                  <a:pt x="2513043" y="2413719"/>
                </a:cubicBezTo>
                <a:cubicBezTo>
                  <a:pt x="2511230" y="2418006"/>
                  <a:pt x="2508606" y="2421866"/>
                  <a:pt x="2505364" y="2425108"/>
                </a:cubicBezTo>
                <a:cubicBezTo>
                  <a:pt x="2502122" y="2428350"/>
                  <a:pt x="2498261" y="2430974"/>
                  <a:pt x="2493974" y="2432787"/>
                </a:cubicBezTo>
                <a:cubicBezTo>
                  <a:pt x="2489688" y="2434599"/>
                  <a:pt x="2484974" y="2435602"/>
                  <a:pt x="2480027" y="2435602"/>
                </a:cubicBezTo>
                <a:cubicBezTo>
                  <a:pt x="2460237" y="2435602"/>
                  <a:pt x="2444195" y="2419561"/>
                  <a:pt x="2444195" y="2399771"/>
                </a:cubicBezTo>
                <a:cubicBezTo>
                  <a:pt x="2444195" y="2379982"/>
                  <a:pt x="2460237" y="2363939"/>
                  <a:pt x="2480027" y="2363938"/>
                </a:cubicBezTo>
                <a:close/>
                <a:moveTo>
                  <a:pt x="1133622" y="2625917"/>
                </a:moveTo>
                <a:cubicBezTo>
                  <a:pt x="1161678" y="2625917"/>
                  <a:pt x="1184448" y="2648661"/>
                  <a:pt x="1184449" y="2676716"/>
                </a:cubicBezTo>
                <a:cubicBezTo>
                  <a:pt x="1184454" y="2683738"/>
                  <a:pt x="1183038" y="2690425"/>
                  <a:pt x="1180470" y="2696509"/>
                </a:cubicBezTo>
                <a:cubicBezTo>
                  <a:pt x="1174694" y="2710197"/>
                  <a:pt x="1163090" y="2720824"/>
                  <a:pt x="1148766" y="2725281"/>
                </a:cubicBezTo>
                <a:cubicBezTo>
                  <a:pt x="1143990" y="2726767"/>
                  <a:pt x="1138913" y="2727568"/>
                  <a:pt x="1133648" y="2727568"/>
                </a:cubicBezTo>
                <a:cubicBezTo>
                  <a:pt x="1133216" y="2727568"/>
                  <a:pt x="1132785" y="2727568"/>
                  <a:pt x="1132352" y="2727543"/>
                </a:cubicBezTo>
                <a:cubicBezTo>
                  <a:pt x="1104296" y="2726856"/>
                  <a:pt x="1082111" y="2703528"/>
                  <a:pt x="1082821" y="2675472"/>
                </a:cubicBezTo>
                <a:cubicBezTo>
                  <a:pt x="1083508" y="2647924"/>
                  <a:pt x="1106048" y="2625916"/>
                  <a:pt x="1133622" y="2625917"/>
                </a:cubicBezTo>
                <a:close/>
                <a:moveTo>
                  <a:pt x="2620045" y="2295553"/>
                </a:moveTo>
                <a:cubicBezTo>
                  <a:pt x="2639969" y="2297129"/>
                  <a:pt x="2655775" y="2312960"/>
                  <a:pt x="2657377" y="2332884"/>
                </a:cubicBezTo>
                <a:cubicBezTo>
                  <a:pt x="2658253" y="2344065"/>
                  <a:pt x="2654518" y="2354555"/>
                  <a:pt x="2647764" y="2362471"/>
                </a:cubicBezTo>
                <a:cubicBezTo>
                  <a:pt x="2644387" y="2366428"/>
                  <a:pt x="2640256" y="2369744"/>
                  <a:pt x="2635570" y="2372179"/>
                </a:cubicBezTo>
                <a:cubicBezTo>
                  <a:pt x="2630884" y="2374616"/>
                  <a:pt x="2625643" y="2376174"/>
                  <a:pt x="2620045" y="2376619"/>
                </a:cubicBezTo>
                <a:cubicBezTo>
                  <a:pt x="2617912" y="2376798"/>
                  <a:pt x="2615751" y="2376798"/>
                  <a:pt x="2613616" y="2376619"/>
                </a:cubicBezTo>
                <a:cubicBezTo>
                  <a:pt x="2591228" y="2374841"/>
                  <a:pt x="2574531" y="2355247"/>
                  <a:pt x="2576310" y="2332884"/>
                </a:cubicBezTo>
                <a:cubicBezTo>
                  <a:pt x="2578063" y="2310495"/>
                  <a:pt x="2597657" y="2293773"/>
                  <a:pt x="2620045" y="2295553"/>
                </a:cubicBezTo>
                <a:close/>
                <a:moveTo>
                  <a:pt x="3254605" y="2149431"/>
                </a:moveTo>
                <a:cubicBezTo>
                  <a:pt x="3257706" y="2149431"/>
                  <a:pt x="3260197" y="2151922"/>
                  <a:pt x="3260196" y="2155022"/>
                </a:cubicBezTo>
                <a:cubicBezTo>
                  <a:pt x="3260196" y="2158123"/>
                  <a:pt x="3257706" y="2160612"/>
                  <a:pt x="3254606" y="2160612"/>
                </a:cubicBezTo>
                <a:cubicBezTo>
                  <a:pt x="3251530" y="2160613"/>
                  <a:pt x="3249015" y="2158123"/>
                  <a:pt x="3249015" y="2155022"/>
                </a:cubicBezTo>
                <a:cubicBezTo>
                  <a:pt x="3249015" y="2151922"/>
                  <a:pt x="3251531" y="2149431"/>
                  <a:pt x="3254605" y="2149431"/>
                </a:cubicBezTo>
                <a:close/>
                <a:moveTo>
                  <a:pt x="482334" y="2734947"/>
                </a:moveTo>
                <a:cubicBezTo>
                  <a:pt x="511382" y="2734947"/>
                  <a:pt x="534938" y="2758505"/>
                  <a:pt x="534939" y="2787552"/>
                </a:cubicBezTo>
                <a:cubicBezTo>
                  <a:pt x="534939" y="2794813"/>
                  <a:pt x="533466" y="2801732"/>
                  <a:pt x="530804" y="2808025"/>
                </a:cubicBezTo>
                <a:cubicBezTo>
                  <a:pt x="524814" y="2822184"/>
                  <a:pt x="512799" y="2833177"/>
                  <a:pt x="497975" y="2837789"/>
                </a:cubicBezTo>
                <a:cubicBezTo>
                  <a:pt x="493034" y="2839327"/>
                  <a:pt x="487781" y="2840155"/>
                  <a:pt x="482334" y="2840155"/>
                </a:cubicBezTo>
                <a:cubicBezTo>
                  <a:pt x="482258" y="2840156"/>
                  <a:pt x="482157" y="2840155"/>
                  <a:pt x="482081" y="2840155"/>
                </a:cubicBezTo>
                <a:lnTo>
                  <a:pt x="468488" y="2834526"/>
                </a:lnTo>
                <a:lnTo>
                  <a:pt x="450165" y="2748275"/>
                </a:lnTo>
                <a:close/>
                <a:moveTo>
                  <a:pt x="978883" y="2625408"/>
                </a:moveTo>
                <a:cubicBezTo>
                  <a:pt x="1004702" y="2625408"/>
                  <a:pt x="1025643" y="2646348"/>
                  <a:pt x="1025644" y="2672168"/>
                </a:cubicBezTo>
                <a:cubicBezTo>
                  <a:pt x="1025644" y="2678622"/>
                  <a:pt x="1024335" y="2684773"/>
                  <a:pt x="1021968" y="2690366"/>
                </a:cubicBezTo>
                <a:cubicBezTo>
                  <a:pt x="1014869" y="2707148"/>
                  <a:pt x="998248" y="2718927"/>
                  <a:pt x="978883" y="2718927"/>
                </a:cubicBezTo>
                <a:cubicBezTo>
                  <a:pt x="953064" y="2718927"/>
                  <a:pt x="932124" y="2697987"/>
                  <a:pt x="932124" y="2672168"/>
                </a:cubicBezTo>
                <a:cubicBezTo>
                  <a:pt x="932123" y="2646348"/>
                  <a:pt x="953064" y="2625409"/>
                  <a:pt x="978883" y="2625408"/>
                </a:cubicBezTo>
                <a:close/>
                <a:moveTo>
                  <a:pt x="2757020" y="2236341"/>
                </a:moveTo>
                <a:cubicBezTo>
                  <a:pt x="2773436" y="2236342"/>
                  <a:pt x="2786753" y="2249657"/>
                  <a:pt x="2786751" y="2266075"/>
                </a:cubicBezTo>
                <a:cubicBezTo>
                  <a:pt x="2786752" y="2274283"/>
                  <a:pt x="2783423" y="2281716"/>
                  <a:pt x="2778042" y="2287097"/>
                </a:cubicBezTo>
                <a:cubicBezTo>
                  <a:pt x="2775351" y="2289787"/>
                  <a:pt x="2772147" y="2291964"/>
                  <a:pt x="2768591" y="2293469"/>
                </a:cubicBezTo>
                <a:cubicBezTo>
                  <a:pt x="2765034" y="2294975"/>
                  <a:pt x="2761124" y="2295807"/>
                  <a:pt x="2757020" y="2295807"/>
                </a:cubicBezTo>
                <a:cubicBezTo>
                  <a:pt x="2756944" y="2295807"/>
                  <a:pt x="2756842" y="2295807"/>
                  <a:pt x="2756766" y="2295807"/>
                </a:cubicBezTo>
                <a:cubicBezTo>
                  <a:pt x="2740476" y="2295807"/>
                  <a:pt x="2727286" y="2282618"/>
                  <a:pt x="2727287" y="2266329"/>
                </a:cubicBezTo>
                <a:cubicBezTo>
                  <a:pt x="2727286" y="2266252"/>
                  <a:pt x="2727286" y="2266150"/>
                  <a:pt x="2727286" y="2266074"/>
                </a:cubicBezTo>
                <a:cubicBezTo>
                  <a:pt x="2727286" y="2249658"/>
                  <a:pt x="2740602" y="2236341"/>
                  <a:pt x="2757020" y="2236341"/>
                </a:cubicBezTo>
                <a:close/>
                <a:moveTo>
                  <a:pt x="825389" y="2609143"/>
                </a:moveTo>
                <a:cubicBezTo>
                  <a:pt x="854437" y="2609143"/>
                  <a:pt x="877994" y="2632701"/>
                  <a:pt x="877994" y="2661748"/>
                </a:cubicBezTo>
                <a:cubicBezTo>
                  <a:pt x="877994" y="2669010"/>
                  <a:pt x="876522" y="2675928"/>
                  <a:pt x="873860" y="2682222"/>
                </a:cubicBezTo>
                <a:cubicBezTo>
                  <a:pt x="867869" y="2696381"/>
                  <a:pt x="855854" y="2707376"/>
                  <a:pt x="841031" y="2711987"/>
                </a:cubicBezTo>
                <a:cubicBezTo>
                  <a:pt x="836089" y="2713524"/>
                  <a:pt x="830835" y="2714353"/>
                  <a:pt x="825389" y="2714352"/>
                </a:cubicBezTo>
                <a:cubicBezTo>
                  <a:pt x="796343" y="2714352"/>
                  <a:pt x="772785" y="2690794"/>
                  <a:pt x="772785" y="2661747"/>
                </a:cubicBezTo>
                <a:cubicBezTo>
                  <a:pt x="772785" y="2632701"/>
                  <a:pt x="796343" y="2609143"/>
                  <a:pt x="825389" y="2609143"/>
                </a:cubicBezTo>
                <a:close/>
                <a:moveTo>
                  <a:pt x="2890945" y="2158578"/>
                </a:moveTo>
                <a:cubicBezTo>
                  <a:pt x="2908633" y="2158578"/>
                  <a:pt x="2922966" y="2172911"/>
                  <a:pt x="2922966" y="2190598"/>
                </a:cubicBezTo>
                <a:cubicBezTo>
                  <a:pt x="2922966" y="2195020"/>
                  <a:pt x="2922071" y="2199232"/>
                  <a:pt x="2920450" y="2203063"/>
                </a:cubicBezTo>
                <a:cubicBezTo>
                  <a:pt x="2918830" y="2206894"/>
                  <a:pt x="2916485" y="2210343"/>
                  <a:pt x="2913588" y="2213241"/>
                </a:cubicBezTo>
                <a:cubicBezTo>
                  <a:pt x="2910691" y="2216138"/>
                  <a:pt x="2907241" y="2218482"/>
                  <a:pt x="2903410" y="2220102"/>
                </a:cubicBezTo>
                <a:cubicBezTo>
                  <a:pt x="2899579" y="2221722"/>
                  <a:pt x="2895366" y="2222618"/>
                  <a:pt x="2890944" y="2222618"/>
                </a:cubicBezTo>
                <a:cubicBezTo>
                  <a:pt x="2873258" y="2222618"/>
                  <a:pt x="2858925" y="2208285"/>
                  <a:pt x="2858925" y="2190598"/>
                </a:cubicBezTo>
                <a:cubicBezTo>
                  <a:pt x="2858925" y="2172911"/>
                  <a:pt x="2873258" y="2158578"/>
                  <a:pt x="2890945" y="2158578"/>
                </a:cubicBezTo>
                <a:close/>
                <a:moveTo>
                  <a:pt x="1782181" y="2390085"/>
                </a:moveTo>
                <a:cubicBezTo>
                  <a:pt x="1808991" y="2390085"/>
                  <a:pt x="1830719" y="2411813"/>
                  <a:pt x="1830719" y="2438623"/>
                </a:cubicBezTo>
                <a:cubicBezTo>
                  <a:pt x="1830719" y="2445326"/>
                  <a:pt x="1829362" y="2451711"/>
                  <a:pt x="1826905" y="2457518"/>
                </a:cubicBezTo>
                <a:cubicBezTo>
                  <a:pt x="1821379" y="2470585"/>
                  <a:pt x="1810295" y="2480727"/>
                  <a:pt x="1796616" y="2484980"/>
                </a:cubicBezTo>
                <a:cubicBezTo>
                  <a:pt x="1792057" y="2486399"/>
                  <a:pt x="1787208" y="2487163"/>
                  <a:pt x="1782181" y="2487163"/>
                </a:cubicBezTo>
                <a:cubicBezTo>
                  <a:pt x="1782105" y="2487163"/>
                  <a:pt x="1782002" y="2487162"/>
                  <a:pt x="1781926" y="2487162"/>
                </a:cubicBezTo>
                <a:cubicBezTo>
                  <a:pt x="1755268" y="2487162"/>
                  <a:pt x="1733642" y="2465536"/>
                  <a:pt x="1733642" y="2438878"/>
                </a:cubicBezTo>
                <a:cubicBezTo>
                  <a:pt x="1733641" y="2438801"/>
                  <a:pt x="1733641" y="2438700"/>
                  <a:pt x="1733642" y="2438623"/>
                </a:cubicBezTo>
                <a:cubicBezTo>
                  <a:pt x="1733641" y="2411812"/>
                  <a:pt x="1755369" y="2390084"/>
                  <a:pt x="1782181" y="2390085"/>
                </a:cubicBezTo>
                <a:close/>
                <a:moveTo>
                  <a:pt x="1932116" y="2356031"/>
                </a:moveTo>
                <a:cubicBezTo>
                  <a:pt x="1958927" y="2356032"/>
                  <a:pt x="1980655" y="2377760"/>
                  <a:pt x="1980655" y="2404571"/>
                </a:cubicBezTo>
                <a:cubicBezTo>
                  <a:pt x="1980655" y="2411273"/>
                  <a:pt x="1979297" y="2417658"/>
                  <a:pt x="1976841" y="2423466"/>
                </a:cubicBezTo>
                <a:cubicBezTo>
                  <a:pt x="1971315" y="2436532"/>
                  <a:pt x="1960231" y="2446673"/>
                  <a:pt x="1946552" y="2450927"/>
                </a:cubicBezTo>
                <a:cubicBezTo>
                  <a:pt x="1941992" y="2452345"/>
                  <a:pt x="1937144" y="2453109"/>
                  <a:pt x="1932117" y="2453109"/>
                </a:cubicBezTo>
                <a:cubicBezTo>
                  <a:pt x="1905356" y="2452982"/>
                  <a:pt x="1883704" y="2431330"/>
                  <a:pt x="1883577" y="2404570"/>
                </a:cubicBezTo>
                <a:cubicBezTo>
                  <a:pt x="1883577" y="2377760"/>
                  <a:pt x="1905306" y="2356032"/>
                  <a:pt x="1932116" y="2356031"/>
                </a:cubicBezTo>
                <a:close/>
                <a:moveTo>
                  <a:pt x="1630719" y="2414481"/>
                </a:moveTo>
                <a:cubicBezTo>
                  <a:pt x="1658800" y="2414480"/>
                  <a:pt x="1681544" y="2437225"/>
                  <a:pt x="1681545" y="2465306"/>
                </a:cubicBezTo>
                <a:cubicBezTo>
                  <a:pt x="1681545" y="2472327"/>
                  <a:pt x="1680123" y="2479013"/>
                  <a:pt x="1677552" y="2485095"/>
                </a:cubicBezTo>
                <a:cubicBezTo>
                  <a:pt x="1671767" y="2498778"/>
                  <a:pt x="1660163" y="2509395"/>
                  <a:pt x="1645837" y="2513848"/>
                </a:cubicBezTo>
                <a:cubicBezTo>
                  <a:pt x="1641062" y="2515333"/>
                  <a:pt x="1635985" y="2516132"/>
                  <a:pt x="1630720" y="2516132"/>
                </a:cubicBezTo>
                <a:cubicBezTo>
                  <a:pt x="1602638" y="2516132"/>
                  <a:pt x="1579893" y="2493388"/>
                  <a:pt x="1579893" y="2465305"/>
                </a:cubicBezTo>
                <a:cubicBezTo>
                  <a:pt x="1579893" y="2437225"/>
                  <a:pt x="1602638" y="2414481"/>
                  <a:pt x="1630719" y="2414481"/>
                </a:cubicBezTo>
                <a:close/>
                <a:moveTo>
                  <a:pt x="2080783" y="2315627"/>
                </a:moveTo>
                <a:cubicBezTo>
                  <a:pt x="2107034" y="2315778"/>
                  <a:pt x="2128178" y="2337151"/>
                  <a:pt x="2128051" y="2363403"/>
                </a:cubicBezTo>
                <a:cubicBezTo>
                  <a:pt x="2128013" y="2369966"/>
                  <a:pt x="2126648" y="2376211"/>
                  <a:pt x="2124213" y="2381885"/>
                </a:cubicBezTo>
                <a:cubicBezTo>
                  <a:pt x="2118733" y="2394650"/>
                  <a:pt x="2107833" y="2404524"/>
                  <a:pt x="2094419" y="2408614"/>
                </a:cubicBezTo>
                <a:cubicBezTo>
                  <a:pt x="2089947" y="2409978"/>
                  <a:pt x="2085197" y="2410699"/>
                  <a:pt x="2080275" y="2410670"/>
                </a:cubicBezTo>
                <a:cubicBezTo>
                  <a:pt x="2054176" y="2410670"/>
                  <a:pt x="2033006" y="2389501"/>
                  <a:pt x="2033006" y="2363402"/>
                </a:cubicBezTo>
                <a:cubicBezTo>
                  <a:pt x="2033006" y="2363224"/>
                  <a:pt x="2033006" y="2363071"/>
                  <a:pt x="2033006" y="2362894"/>
                </a:cubicBezTo>
                <a:cubicBezTo>
                  <a:pt x="2033158" y="2336642"/>
                  <a:pt x="2054531" y="2315500"/>
                  <a:pt x="2080783" y="2315627"/>
                </a:cubicBezTo>
                <a:close/>
                <a:moveTo>
                  <a:pt x="1478495" y="2432523"/>
                </a:moveTo>
                <a:cubicBezTo>
                  <a:pt x="1507821" y="2432676"/>
                  <a:pt x="1531480" y="2456564"/>
                  <a:pt x="1531353" y="2485890"/>
                </a:cubicBezTo>
                <a:cubicBezTo>
                  <a:pt x="1531316" y="2493222"/>
                  <a:pt x="1529795" y="2500201"/>
                  <a:pt x="1527076" y="2506544"/>
                </a:cubicBezTo>
                <a:cubicBezTo>
                  <a:pt x="1520958" y="2520813"/>
                  <a:pt x="1508777" y="2531858"/>
                  <a:pt x="1493790" y="2536440"/>
                </a:cubicBezTo>
                <a:cubicBezTo>
                  <a:pt x="1488794" y="2537968"/>
                  <a:pt x="1483486" y="2538777"/>
                  <a:pt x="1477988" y="2538748"/>
                </a:cubicBezTo>
                <a:cubicBezTo>
                  <a:pt x="1448787" y="2538748"/>
                  <a:pt x="1425128" y="2515089"/>
                  <a:pt x="1425128" y="2485890"/>
                </a:cubicBezTo>
                <a:cubicBezTo>
                  <a:pt x="1425127" y="2485712"/>
                  <a:pt x="1425128" y="2485559"/>
                  <a:pt x="1425128" y="2485381"/>
                </a:cubicBezTo>
                <a:cubicBezTo>
                  <a:pt x="1425280" y="2456056"/>
                  <a:pt x="1449169" y="2432396"/>
                  <a:pt x="1478495" y="2432523"/>
                </a:cubicBezTo>
                <a:close/>
                <a:moveTo>
                  <a:pt x="672422" y="2600005"/>
                </a:moveTo>
                <a:cubicBezTo>
                  <a:pt x="696971" y="2600005"/>
                  <a:pt x="716877" y="2619918"/>
                  <a:pt x="716877" y="2644468"/>
                </a:cubicBezTo>
                <a:cubicBezTo>
                  <a:pt x="716877" y="2650604"/>
                  <a:pt x="715632" y="2656452"/>
                  <a:pt x="713380" y="2661772"/>
                </a:cubicBezTo>
                <a:cubicBezTo>
                  <a:pt x="706626" y="2677733"/>
                  <a:pt x="690815" y="2688939"/>
                  <a:pt x="672404" y="2688939"/>
                </a:cubicBezTo>
                <a:cubicBezTo>
                  <a:pt x="647873" y="2688950"/>
                  <a:pt x="627950" y="2669025"/>
                  <a:pt x="627950" y="2644478"/>
                </a:cubicBezTo>
                <a:cubicBezTo>
                  <a:pt x="627950" y="2619929"/>
                  <a:pt x="647873" y="2600005"/>
                  <a:pt x="672422" y="2600005"/>
                </a:cubicBezTo>
                <a:close/>
                <a:moveTo>
                  <a:pt x="2226404" y="2266351"/>
                </a:moveTo>
                <a:cubicBezTo>
                  <a:pt x="2253211" y="2266351"/>
                  <a:pt x="2274943" y="2288083"/>
                  <a:pt x="2274942" y="2314890"/>
                </a:cubicBezTo>
                <a:cubicBezTo>
                  <a:pt x="2274943" y="2321592"/>
                  <a:pt x="2273584" y="2327977"/>
                  <a:pt x="2271128" y="2333784"/>
                </a:cubicBezTo>
                <a:cubicBezTo>
                  <a:pt x="2265602" y="2346850"/>
                  <a:pt x="2254517" y="2356992"/>
                  <a:pt x="2240838" y="2361246"/>
                </a:cubicBezTo>
                <a:cubicBezTo>
                  <a:pt x="2236278" y="2362665"/>
                  <a:pt x="2231430" y="2363428"/>
                  <a:pt x="2226404" y="2363428"/>
                </a:cubicBezTo>
                <a:cubicBezTo>
                  <a:pt x="2199597" y="2363428"/>
                  <a:pt x="2177865" y="2341697"/>
                  <a:pt x="2177865" y="2314890"/>
                </a:cubicBezTo>
                <a:cubicBezTo>
                  <a:pt x="2177865" y="2288082"/>
                  <a:pt x="2199596" y="2266351"/>
                  <a:pt x="2226404" y="2266351"/>
                </a:cubicBezTo>
                <a:close/>
                <a:moveTo>
                  <a:pt x="3021059" y="2085643"/>
                </a:moveTo>
                <a:cubicBezTo>
                  <a:pt x="3033689" y="2085643"/>
                  <a:pt x="3043930" y="2095884"/>
                  <a:pt x="3043930" y="2108514"/>
                </a:cubicBezTo>
                <a:cubicBezTo>
                  <a:pt x="3043930" y="2114830"/>
                  <a:pt x="3041370" y="2120547"/>
                  <a:pt x="3037231" y="2124686"/>
                </a:cubicBezTo>
                <a:cubicBezTo>
                  <a:pt x="3033091" y="2128826"/>
                  <a:pt x="3027374" y="2131386"/>
                  <a:pt x="3021059" y="2131386"/>
                </a:cubicBezTo>
                <a:cubicBezTo>
                  <a:pt x="3008429" y="2131386"/>
                  <a:pt x="2998187" y="2121144"/>
                  <a:pt x="2998186" y="2108514"/>
                </a:cubicBezTo>
                <a:cubicBezTo>
                  <a:pt x="2998187" y="2095884"/>
                  <a:pt x="3008428" y="2085643"/>
                  <a:pt x="3021059" y="2085643"/>
                </a:cubicBezTo>
                <a:close/>
                <a:moveTo>
                  <a:pt x="2369981" y="2219059"/>
                </a:moveTo>
                <a:cubicBezTo>
                  <a:pt x="2392014" y="2219059"/>
                  <a:pt x="2409879" y="2236925"/>
                  <a:pt x="2409879" y="2258956"/>
                </a:cubicBezTo>
                <a:cubicBezTo>
                  <a:pt x="2409878" y="2264465"/>
                  <a:pt x="2408762" y="2269713"/>
                  <a:pt x="2406743" y="2274485"/>
                </a:cubicBezTo>
                <a:cubicBezTo>
                  <a:pt x="2400685" y="2288806"/>
                  <a:pt x="2386506" y="2298855"/>
                  <a:pt x="2369980" y="2298856"/>
                </a:cubicBezTo>
                <a:cubicBezTo>
                  <a:pt x="2347949" y="2298856"/>
                  <a:pt x="2330082" y="2280989"/>
                  <a:pt x="2330083" y="2258956"/>
                </a:cubicBezTo>
                <a:cubicBezTo>
                  <a:pt x="2330082" y="2236924"/>
                  <a:pt x="2347948" y="2219059"/>
                  <a:pt x="2369981" y="2219059"/>
                </a:cubicBezTo>
                <a:close/>
                <a:moveTo>
                  <a:pt x="1325255" y="2439384"/>
                </a:moveTo>
                <a:cubicBezTo>
                  <a:pt x="1357808" y="2439536"/>
                  <a:pt x="1384086" y="2466043"/>
                  <a:pt x="1383959" y="2498596"/>
                </a:cubicBezTo>
                <a:cubicBezTo>
                  <a:pt x="1383921" y="2506735"/>
                  <a:pt x="1382235" y="2514483"/>
                  <a:pt x="1379221" y="2521524"/>
                </a:cubicBezTo>
                <a:cubicBezTo>
                  <a:pt x="1372437" y="2537366"/>
                  <a:pt x="1358921" y="2549634"/>
                  <a:pt x="1342287" y="2554729"/>
                </a:cubicBezTo>
                <a:cubicBezTo>
                  <a:pt x="1336742" y="2556427"/>
                  <a:pt x="1330851" y="2557328"/>
                  <a:pt x="1324747" y="2557300"/>
                </a:cubicBezTo>
                <a:cubicBezTo>
                  <a:pt x="1292320" y="2557300"/>
                  <a:pt x="1266043" y="2531022"/>
                  <a:pt x="1266043" y="2498596"/>
                </a:cubicBezTo>
                <a:cubicBezTo>
                  <a:pt x="1266043" y="2498417"/>
                  <a:pt x="1266042" y="2498265"/>
                  <a:pt x="1266043" y="2498087"/>
                </a:cubicBezTo>
                <a:cubicBezTo>
                  <a:pt x="1266195" y="2465534"/>
                  <a:pt x="1292701" y="2439256"/>
                  <a:pt x="1325255" y="2439384"/>
                </a:cubicBezTo>
                <a:close/>
                <a:moveTo>
                  <a:pt x="1170998" y="2445737"/>
                </a:moveTo>
                <a:cubicBezTo>
                  <a:pt x="1203145" y="2445737"/>
                  <a:pt x="1229194" y="2471784"/>
                  <a:pt x="1229194" y="2503932"/>
                </a:cubicBezTo>
                <a:cubicBezTo>
                  <a:pt x="1229194" y="2511969"/>
                  <a:pt x="1227566" y="2519625"/>
                  <a:pt x="1224622" y="2526587"/>
                </a:cubicBezTo>
                <a:cubicBezTo>
                  <a:pt x="1217997" y="2542253"/>
                  <a:pt x="1204709" y="2554412"/>
                  <a:pt x="1188307" y="2559511"/>
                </a:cubicBezTo>
                <a:cubicBezTo>
                  <a:pt x="1182840" y="2561211"/>
                  <a:pt x="1177026" y="2562128"/>
                  <a:pt x="1170999" y="2562127"/>
                </a:cubicBezTo>
                <a:cubicBezTo>
                  <a:pt x="1170821" y="2562128"/>
                  <a:pt x="1170668" y="2562128"/>
                  <a:pt x="1170490" y="2562127"/>
                </a:cubicBezTo>
                <a:cubicBezTo>
                  <a:pt x="1138496" y="2561975"/>
                  <a:pt x="1112650" y="2535926"/>
                  <a:pt x="1112802" y="2503932"/>
                </a:cubicBezTo>
                <a:cubicBezTo>
                  <a:pt x="1112802" y="2471784"/>
                  <a:pt x="1138851" y="2445737"/>
                  <a:pt x="1170998" y="2445737"/>
                </a:cubicBezTo>
                <a:close/>
                <a:moveTo>
                  <a:pt x="2511250" y="2157306"/>
                </a:moveTo>
                <a:cubicBezTo>
                  <a:pt x="2533715" y="2157433"/>
                  <a:pt x="2551809" y="2175755"/>
                  <a:pt x="2551682" y="2198220"/>
                </a:cubicBezTo>
                <a:cubicBezTo>
                  <a:pt x="2551644" y="2203830"/>
                  <a:pt x="2550472" y="2209169"/>
                  <a:pt x="2548384" y="2214019"/>
                </a:cubicBezTo>
                <a:cubicBezTo>
                  <a:pt x="2542120" y="2228568"/>
                  <a:pt x="2527616" y="2238722"/>
                  <a:pt x="2510768" y="2238627"/>
                </a:cubicBezTo>
                <a:cubicBezTo>
                  <a:pt x="2510590" y="2238627"/>
                  <a:pt x="2510412" y="2238627"/>
                  <a:pt x="2510259" y="2238627"/>
                </a:cubicBezTo>
                <a:cubicBezTo>
                  <a:pt x="2487794" y="2238195"/>
                  <a:pt x="2469929" y="2219644"/>
                  <a:pt x="2470361" y="2197203"/>
                </a:cubicBezTo>
                <a:cubicBezTo>
                  <a:pt x="2470768" y="2174942"/>
                  <a:pt x="2489014" y="2157179"/>
                  <a:pt x="2511250" y="2157306"/>
                </a:cubicBezTo>
                <a:close/>
                <a:moveTo>
                  <a:pt x="3147614" y="2015250"/>
                </a:moveTo>
                <a:cubicBezTo>
                  <a:pt x="3150715" y="2015250"/>
                  <a:pt x="3153205" y="2017740"/>
                  <a:pt x="3153205" y="2020841"/>
                </a:cubicBezTo>
                <a:cubicBezTo>
                  <a:pt x="3153204" y="2020917"/>
                  <a:pt x="3153205" y="2021019"/>
                  <a:pt x="3153205" y="2021095"/>
                </a:cubicBezTo>
                <a:cubicBezTo>
                  <a:pt x="3153204" y="2024196"/>
                  <a:pt x="3150714" y="2026685"/>
                  <a:pt x="3147614" y="2026685"/>
                </a:cubicBezTo>
                <a:cubicBezTo>
                  <a:pt x="3146826" y="2026864"/>
                  <a:pt x="3145987" y="2026864"/>
                  <a:pt x="3145199" y="2026685"/>
                </a:cubicBezTo>
                <a:cubicBezTo>
                  <a:pt x="3142023" y="2026026"/>
                  <a:pt x="3140015" y="2022925"/>
                  <a:pt x="3140676" y="2019749"/>
                </a:cubicBezTo>
                <a:cubicBezTo>
                  <a:pt x="3141362" y="2016597"/>
                  <a:pt x="3144463" y="2014590"/>
                  <a:pt x="3147614" y="2015250"/>
                </a:cubicBezTo>
                <a:close/>
                <a:moveTo>
                  <a:pt x="520453" y="2564174"/>
                </a:moveTo>
                <a:cubicBezTo>
                  <a:pt x="551609" y="2564173"/>
                  <a:pt x="576870" y="2589434"/>
                  <a:pt x="576870" y="2620590"/>
                </a:cubicBezTo>
                <a:cubicBezTo>
                  <a:pt x="576870" y="2628378"/>
                  <a:pt x="575291" y="2635799"/>
                  <a:pt x="572436" y="2642548"/>
                </a:cubicBezTo>
                <a:cubicBezTo>
                  <a:pt x="566013" y="2657734"/>
                  <a:pt x="553128" y="2669524"/>
                  <a:pt x="537229" y="2674469"/>
                </a:cubicBezTo>
                <a:cubicBezTo>
                  <a:pt x="531930" y="2676118"/>
                  <a:pt x="526295" y="2677006"/>
                  <a:pt x="520453" y="2677006"/>
                </a:cubicBezTo>
                <a:cubicBezTo>
                  <a:pt x="489298" y="2677006"/>
                  <a:pt x="464037" y="2651746"/>
                  <a:pt x="464037" y="2620590"/>
                </a:cubicBezTo>
                <a:cubicBezTo>
                  <a:pt x="464037" y="2589433"/>
                  <a:pt x="489298" y="2564174"/>
                  <a:pt x="520453" y="2564174"/>
                </a:cubicBezTo>
                <a:close/>
                <a:moveTo>
                  <a:pt x="1016741" y="2447515"/>
                </a:moveTo>
                <a:cubicBezTo>
                  <a:pt x="1046907" y="2447387"/>
                  <a:pt x="1071481" y="2471733"/>
                  <a:pt x="1071633" y="2501898"/>
                </a:cubicBezTo>
                <a:cubicBezTo>
                  <a:pt x="1071666" y="2509439"/>
                  <a:pt x="1070167" y="2516631"/>
                  <a:pt x="1067432" y="2523179"/>
                </a:cubicBezTo>
                <a:cubicBezTo>
                  <a:pt x="1061276" y="2537912"/>
                  <a:pt x="1048853" y="2549387"/>
                  <a:pt x="1033481" y="2554252"/>
                </a:cubicBezTo>
                <a:cubicBezTo>
                  <a:pt x="1028358" y="2555874"/>
                  <a:pt x="1022906" y="2556761"/>
                  <a:pt x="1017250" y="2556790"/>
                </a:cubicBezTo>
                <a:cubicBezTo>
                  <a:pt x="1017174" y="2556789"/>
                  <a:pt x="1017072" y="2556789"/>
                  <a:pt x="1016996" y="2556790"/>
                </a:cubicBezTo>
                <a:cubicBezTo>
                  <a:pt x="986830" y="2556789"/>
                  <a:pt x="962358" y="2532316"/>
                  <a:pt x="962358" y="2502152"/>
                </a:cubicBezTo>
                <a:cubicBezTo>
                  <a:pt x="962357" y="2472063"/>
                  <a:pt x="986678" y="2447667"/>
                  <a:pt x="1016741" y="2447515"/>
                </a:cubicBezTo>
                <a:close/>
                <a:moveTo>
                  <a:pt x="2648758" y="2093011"/>
                </a:moveTo>
                <a:cubicBezTo>
                  <a:pt x="2668961" y="2093011"/>
                  <a:pt x="2685352" y="2109402"/>
                  <a:pt x="2685352" y="2129606"/>
                </a:cubicBezTo>
                <a:cubicBezTo>
                  <a:pt x="2685352" y="2134657"/>
                  <a:pt x="2684327" y="2139468"/>
                  <a:pt x="2682476" y="2143846"/>
                </a:cubicBezTo>
                <a:cubicBezTo>
                  <a:pt x="2680623" y="2148224"/>
                  <a:pt x="2677943" y="2152167"/>
                  <a:pt x="2674631" y="2155479"/>
                </a:cubicBezTo>
                <a:cubicBezTo>
                  <a:pt x="2671320" y="2158790"/>
                  <a:pt x="2667376" y="2161470"/>
                  <a:pt x="2662999" y="2163322"/>
                </a:cubicBezTo>
                <a:cubicBezTo>
                  <a:pt x="2658621" y="2165175"/>
                  <a:pt x="2653808" y="2166199"/>
                  <a:pt x="2648758" y="2166199"/>
                </a:cubicBezTo>
                <a:cubicBezTo>
                  <a:pt x="2648682" y="2166200"/>
                  <a:pt x="2648580" y="2166200"/>
                  <a:pt x="2648504" y="2166200"/>
                </a:cubicBezTo>
                <a:cubicBezTo>
                  <a:pt x="2628428" y="2166200"/>
                  <a:pt x="2612163" y="2149936"/>
                  <a:pt x="2612163" y="2129860"/>
                </a:cubicBezTo>
                <a:cubicBezTo>
                  <a:pt x="2612163" y="2129783"/>
                  <a:pt x="2612163" y="2129682"/>
                  <a:pt x="2612163" y="2129606"/>
                </a:cubicBezTo>
                <a:cubicBezTo>
                  <a:pt x="2612163" y="2109402"/>
                  <a:pt x="2628555" y="2093011"/>
                  <a:pt x="2648758" y="2093011"/>
                </a:cubicBezTo>
                <a:close/>
                <a:moveTo>
                  <a:pt x="863761" y="2451350"/>
                </a:moveTo>
                <a:cubicBezTo>
                  <a:pt x="886779" y="2451351"/>
                  <a:pt x="905438" y="2470011"/>
                  <a:pt x="905438" y="2493028"/>
                </a:cubicBezTo>
                <a:cubicBezTo>
                  <a:pt x="905438" y="2498782"/>
                  <a:pt x="904272" y="2504265"/>
                  <a:pt x="902162" y="2509251"/>
                </a:cubicBezTo>
                <a:cubicBezTo>
                  <a:pt x="895837" y="2524209"/>
                  <a:pt x="881025" y="2534706"/>
                  <a:pt x="863761" y="2534705"/>
                </a:cubicBezTo>
                <a:cubicBezTo>
                  <a:pt x="840744" y="2534705"/>
                  <a:pt x="822084" y="2516046"/>
                  <a:pt x="822083" y="2493028"/>
                </a:cubicBezTo>
                <a:cubicBezTo>
                  <a:pt x="822084" y="2470010"/>
                  <a:pt x="840744" y="2451351"/>
                  <a:pt x="863761" y="2451350"/>
                </a:cubicBezTo>
                <a:close/>
                <a:moveTo>
                  <a:pt x="405674" y="2538835"/>
                </a:moveTo>
                <a:lnTo>
                  <a:pt x="415480" y="2545501"/>
                </a:lnTo>
                <a:cubicBezTo>
                  <a:pt x="427023" y="2557134"/>
                  <a:pt x="434126" y="2573169"/>
                  <a:pt x="434050" y="2590856"/>
                </a:cubicBezTo>
                <a:cubicBezTo>
                  <a:pt x="434012" y="2599700"/>
                  <a:pt x="432186" y="2608118"/>
                  <a:pt x="428915" y="2615768"/>
                </a:cubicBezTo>
                <a:lnTo>
                  <a:pt x="423596" y="2623203"/>
                </a:lnTo>
                <a:close/>
                <a:moveTo>
                  <a:pt x="2783445" y="2018297"/>
                </a:moveTo>
                <a:cubicBezTo>
                  <a:pt x="2803649" y="2018450"/>
                  <a:pt x="2819912" y="2034943"/>
                  <a:pt x="2819785" y="2055146"/>
                </a:cubicBezTo>
                <a:cubicBezTo>
                  <a:pt x="2819747" y="2060197"/>
                  <a:pt x="2818688" y="2065003"/>
                  <a:pt x="2816805" y="2069368"/>
                </a:cubicBezTo>
                <a:cubicBezTo>
                  <a:pt x="2814921" y="2073734"/>
                  <a:pt x="2812214" y="2077660"/>
                  <a:pt x="2808880" y="2080949"/>
                </a:cubicBezTo>
                <a:cubicBezTo>
                  <a:pt x="2805546" y="2084238"/>
                  <a:pt x="2801586" y="2086891"/>
                  <a:pt x="2797196" y="2088713"/>
                </a:cubicBezTo>
                <a:cubicBezTo>
                  <a:pt x="2792807" y="2090535"/>
                  <a:pt x="2787988" y="2091523"/>
                  <a:pt x="2782936" y="2091486"/>
                </a:cubicBezTo>
                <a:cubicBezTo>
                  <a:pt x="2782860" y="2091486"/>
                  <a:pt x="2782759" y="2091486"/>
                  <a:pt x="2782683" y="2091485"/>
                </a:cubicBezTo>
                <a:cubicBezTo>
                  <a:pt x="2762607" y="2091333"/>
                  <a:pt x="2746444" y="2074968"/>
                  <a:pt x="2746596" y="2054891"/>
                </a:cubicBezTo>
                <a:cubicBezTo>
                  <a:pt x="2746597" y="2054815"/>
                  <a:pt x="2746596" y="2054714"/>
                  <a:pt x="2746596" y="2054638"/>
                </a:cubicBezTo>
                <a:cubicBezTo>
                  <a:pt x="2746750" y="2034434"/>
                  <a:pt x="2763242" y="2018170"/>
                  <a:pt x="2783445" y="2018297"/>
                </a:cubicBezTo>
                <a:close/>
                <a:moveTo>
                  <a:pt x="3270357" y="1913091"/>
                </a:moveTo>
                <a:cubicBezTo>
                  <a:pt x="3278642" y="1913243"/>
                  <a:pt x="3285224" y="1920053"/>
                  <a:pt x="3285097" y="1928338"/>
                </a:cubicBezTo>
                <a:cubicBezTo>
                  <a:pt x="3285021" y="1932480"/>
                  <a:pt x="3283280" y="1936204"/>
                  <a:pt x="3280523" y="1938872"/>
                </a:cubicBezTo>
                <a:cubicBezTo>
                  <a:pt x="3277765" y="1941540"/>
                  <a:pt x="3273992" y="1943154"/>
                  <a:pt x="3269849" y="1943078"/>
                </a:cubicBezTo>
                <a:cubicBezTo>
                  <a:pt x="3269772" y="1943077"/>
                  <a:pt x="3269671" y="1943078"/>
                  <a:pt x="3269595" y="1943078"/>
                </a:cubicBezTo>
                <a:cubicBezTo>
                  <a:pt x="3261462" y="1942925"/>
                  <a:pt x="3254958" y="1936216"/>
                  <a:pt x="3255110" y="1928084"/>
                </a:cubicBezTo>
                <a:cubicBezTo>
                  <a:pt x="3255109" y="1928008"/>
                  <a:pt x="3255109" y="1927906"/>
                  <a:pt x="3255109" y="1927829"/>
                </a:cubicBezTo>
                <a:cubicBezTo>
                  <a:pt x="3255262" y="1919545"/>
                  <a:pt x="3262073" y="1912964"/>
                  <a:pt x="3270357" y="1913091"/>
                </a:cubicBezTo>
                <a:close/>
                <a:moveTo>
                  <a:pt x="1667305" y="2236332"/>
                </a:moveTo>
                <a:cubicBezTo>
                  <a:pt x="1694675" y="2236332"/>
                  <a:pt x="1716861" y="2258518"/>
                  <a:pt x="1716861" y="2285889"/>
                </a:cubicBezTo>
                <a:cubicBezTo>
                  <a:pt x="1716861" y="2292731"/>
                  <a:pt x="1715475" y="2299249"/>
                  <a:pt x="1712966" y="2305178"/>
                </a:cubicBezTo>
                <a:cubicBezTo>
                  <a:pt x="1707325" y="2318517"/>
                  <a:pt x="1696007" y="2328871"/>
                  <a:pt x="1682042" y="2333215"/>
                </a:cubicBezTo>
                <a:cubicBezTo>
                  <a:pt x="1677387" y="2334663"/>
                  <a:pt x="1672437" y="2335443"/>
                  <a:pt x="1667306" y="2335443"/>
                </a:cubicBezTo>
                <a:cubicBezTo>
                  <a:pt x="1639936" y="2335443"/>
                  <a:pt x="1617750" y="2313257"/>
                  <a:pt x="1617749" y="2285888"/>
                </a:cubicBezTo>
                <a:cubicBezTo>
                  <a:pt x="1617750" y="2258517"/>
                  <a:pt x="1639936" y="2236332"/>
                  <a:pt x="1667305" y="2236332"/>
                </a:cubicBezTo>
                <a:close/>
                <a:moveTo>
                  <a:pt x="1820292" y="2200502"/>
                </a:moveTo>
                <a:cubicBezTo>
                  <a:pt x="1850608" y="2200654"/>
                  <a:pt x="1875082" y="2225330"/>
                  <a:pt x="1874929" y="2255648"/>
                </a:cubicBezTo>
                <a:cubicBezTo>
                  <a:pt x="1874892" y="2263227"/>
                  <a:pt x="1873321" y="2270442"/>
                  <a:pt x="1870512" y="2276997"/>
                </a:cubicBezTo>
                <a:cubicBezTo>
                  <a:pt x="1864193" y="2291746"/>
                  <a:pt x="1851609" y="2303161"/>
                  <a:pt x="1836118" y="2307898"/>
                </a:cubicBezTo>
                <a:cubicBezTo>
                  <a:pt x="1830955" y="2309476"/>
                  <a:pt x="1825468" y="2310314"/>
                  <a:pt x="1819784" y="2310285"/>
                </a:cubicBezTo>
                <a:cubicBezTo>
                  <a:pt x="1789568" y="2310133"/>
                  <a:pt x="1765146" y="2285608"/>
                  <a:pt x="1765146" y="2255392"/>
                </a:cubicBezTo>
                <a:cubicBezTo>
                  <a:pt x="1765146" y="2255317"/>
                  <a:pt x="1765146" y="2255215"/>
                  <a:pt x="1765145" y="2255138"/>
                </a:cubicBezTo>
                <a:cubicBezTo>
                  <a:pt x="1765298" y="2224821"/>
                  <a:pt x="1789974" y="2200374"/>
                  <a:pt x="1820292" y="2200502"/>
                </a:cubicBezTo>
                <a:close/>
                <a:moveTo>
                  <a:pt x="1968194" y="2163399"/>
                </a:moveTo>
                <a:cubicBezTo>
                  <a:pt x="1998081" y="2163400"/>
                  <a:pt x="2022325" y="2187643"/>
                  <a:pt x="2022325" y="2217530"/>
                </a:cubicBezTo>
                <a:cubicBezTo>
                  <a:pt x="2022325" y="2225001"/>
                  <a:pt x="2020810" y="2232120"/>
                  <a:pt x="2018069" y="2238595"/>
                </a:cubicBezTo>
                <a:cubicBezTo>
                  <a:pt x="2011906" y="2253165"/>
                  <a:pt x="1999542" y="2264479"/>
                  <a:pt x="1984288" y="2269224"/>
                </a:cubicBezTo>
                <a:cubicBezTo>
                  <a:pt x="1979205" y="2270806"/>
                  <a:pt x="1973799" y="2271658"/>
                  <a:pt x="1968196" y="2271658"/>
                </a:cubicBezTo>
                <a:cubicBezTo>
                  <a:pt x="1938310" y="2271658"/>
                  <a:pt x="1914066" y="2247414"/>
                  <a:pt x="1914066" y="2217529"/>
                </a:cubicBezTo>
                <a:cubicBezTo>
                  <a:pt x="1914066" y="2187643"/>
                  <a:pt x="1938309" y="2163399"/>
                  <a:pt x="1968194" y="2163399"/>
                </a:cubicBezTo>
                <a:close/>
                <a:moveTo>
                  <a:pt x="710795" y="2429993"/>
                </a:moveTo>
                <a:cubicBezTo>
                  <a:pt x="736615" y="2429993"/>
                  <a:pt x="757555" y="2450934"/>
                  <a:pt x="757555" y="2476753"/>
                </a:cubicBezTo>
                <a:cubicBezTo>
                  <a:pt x="757555" y="2483208"/>
                  <a:pt x="756246" y="2489358"/>
                  <a:pt x="753880" y="2494952"/>
                </a:cubicBezTo>
                <a:cubicBezTo>
                  <a:pt x="746779" y="2511733"/>
                  <a:pt x="730160" y="2523512"/>
                  <a:pt x="710795" y="2523512"/>
                </a:cubicBezTo>
                <a:cubicBezTo>
                  <a:pt x="684975" y="2523512"/>
                  <a:pt x="664035" y="2502572"/>
                  <a:pt x="664035" y="2476753"/>
                </a:cubicBezTo>
                <a:cubicBezTo>
                  <a:pt x="664035" y="2450934"/>
                  <a:pt x="684975" y="2429994"/>
                  <a:pt x="710795" y="2429993"/>
                </a:cubicBezTo>
                <a:close/>
                <a:moveTo>
                  <a:pt x="1516099" y="2257424"/>
                </a:moveTo>
                <a:cubicBezTo>
                  <a:pt x="1544180" y="2257424"/>
                  <a:pt x="1566925" y="2280169"/>
                  <a:pt x="1566925" y="2308250"/>
                </a:cubicBezTo>
                <a:cubicBezTo>
                  <a:pt x="1566924" y="2315271"/>
                  <a:pt x="1565503" y="2321957"/>
                  <a:pt x="1562932" y="2328039"/>
                </a:cubicBezTo>
                <a:cubicBezTo>
                  <a:pt x="1557146" y="2341722"/>
                  <a:pt x="1545542" y="2352339"/>
                  <a:pt x="1531217" y="2356792"/>
                </a:cubicBezTo>
                <a:cubicBezTo>
                  <a:pt x="1526442" y="2358276"/>
                  <a:pt x="1521364" y="2359076"/>
                  <a:pt x="1516099" y="2359076"/>
                </a:cubicBezTo>
                <a:cubicBezTo>
                  <a:pt x="1488017" y="2359075"/>
                  <a:pt x="1465272" y="2336331"/>
                  <a:pt x="1465273" y="2308250"/>
                </a:cubicBezTo>
                <a:cubicBezTo>
                  <a:pt x="1465272" y="2280169"/>
                  <a:pt x="1488017" y="2257424"/>
                  <a:pt x="1516099" y="2257424"/>
                </a:cubicBezTo>
                <a:close/>
                <a:moveTo>
                  <a:pt x="2115082" y="2120961"/>
                </a:moveTo>
                <a:cubicBezTo>
                  <a:pt x="2143164" y="2120961"/>
                  <a:pt x="2165908" y="2143706"/>
                  <a:pt x="2165908" y="2171786"/>
                </a:cubicBezTo>
                <a:cubicBezTo>
                  <a:pt x="2165908" y="2178808"/>
                  <a:pt x="2164487" y="2185494"/>
                  <a:pt x="2161915" y="2191575"/>
                </a:cubicBezTo>
                <a:cubicBezTo>
                  <a:pt x="2156131" y="2205258"/>
                  <a:pt x="2144528" y="2215875"/>
                  <a:pt x="2130201" y="2220328"/>
                </a:cubicBezTo>
                <a:cubicBezTo>
                  <a:pt x="2125426" y="2221813"/>
                  <a:pt x="2120348" y="2222612"/>
                  <a:pt x="2115083" y="2222612"/>
                </a:cubicBezTo>
                <a:cubicBezTo>
                  <a:pt x="2087001" y="2222612"/>
                  <a:pt x="2064256" y="2199868"/>
                  <a:pt x="2064256" y="2171785"/>
                </a:cubicBezTo>
                <a:cubicBezTo>
                  <a:pt x="2064255" y="2143705"/>
                  <a:pt x="2087001" y="2120961"/>
                  <a:pt x="2115082" y="2120961"/>
                </a:cubicBezTo>
                <a:close/>
                <a:moveTo>
                  <a:pt x="1362350" y="2273434"/>
                </a:moveTo>
                <a:cubicBezTo>
                  <a:pt x="1390430" y="2273434"/>
                  <a:pt x="1413175" y="2296179"/>
                  <a:pt x="1413175" y="2324260"/>
                </a:cubicBezTo>
                <a:cubicBezTo>
                  <a:pt x="1413175" y="2331280"/>
                  <a:pt x="1411754" y="2337967"/>
                  <a:pt x="1409182" y="2344048"/>
                </a:cubicBezTo>
                <a:cubicBezTo>
                  <a:pt x="1403399" y="2357730"/>
                  <a:pt x="1391794" y="2368348"/>
                  <a:pt x="1377469" y="2372801"/>
                </a:cubicBezTo>
                <a:cubicBezTo>
                  <a:pt x="1372693" y="2374285"/>
                  <a:pt x="1367616" y="2375085"/>
                  <a:pt x="1362350" y="2375085"/>
                </a:cubicBezTo>
                <a:cubicBezTo>
                  <a:pt x="1334269" y="2375086"/>
                  <a:pt x="1311523" y="2352341"/>
                  <a:pt x="1311523" y="2324259"/>
                </a:cubicBezTo>
                <a:cubicBezTo>
                  <a:pt x="1311523" y="2296178"/>
                  <a:pt x="1334268" y="2273434"/>
                  <a:pt x="1362350" y="2273434"/>
                </a:cubicBezTo>
                <a:close/>
                <a:moveTo>
                  <a:pt x="2913814" y="1934436"/>
                </a:moveTo>
                <a:cubicBezTo>
                  <a:pt x="2935566" y="1934436"/>
                  <a:pt x="2953202" y="1952072"/>
                  <a:pt x="2953203" y="1973825"/>
                </a:cubicBezTo>
                <a:cubicBezTo>
                  <a:pt x="2953203" y="1979264"/>
                  <a:pt x="2952101" y="1984444"/>
                  <a:pt x="2950107" y="1989157"/>
                </a:cubicBezTo>
                <a:cubicBezTo>
                  <a:pt x="2944127" y="2003294"/>
                  <a:pt x="2930128" y="2013215"/>
                  <a:pt x="2913813" y="2013215"/>
                </a:cubicBezTo>
                <a:cubicBezTo>
                  <a:pt x="2913635" y="2013215"/>
                  <a:pt x="2913482" y="2013214"/>
                  <a:pt x="2913305" y="2013215"/>
                </a:cubicBezTo>
                <a:cubicBezTo>
                  <a:pt x="2891678" y="2013063"/>
                  <a:pt x="2874271" y="1995426"/>
                  <a:pt x="2874424" y="1973825"/>
                </a:cubicBezTo>
                <a:cubicBezTo>
                  <a:pt x="2874424" y="1952072"/>
                  <a:pt x="2892060" y="1934435"/>
                  <a:pt x="2913814" y="1934436"/>
                </a:cubicBezTo>
                <a:close/>
                <a:moveTo>
                  <a:pt x="2259683" y="2070391"/>
                </a:moveTo>
                <a:cubicBezTo>
                  <a:pt x="2286773" y="2070390"/>
                  <a:pt x="2308730" y="2092347"/>
                  <a:pt x="2308731" y="2119438"/>
                </a:cubicBezTo>
                <a:cubicBezTo>
                  <a:pt x="2308730" y="2126211"/>
                  <a:pt x="2307359" y="2132662"/>
                  <a:pt x="2304877" y="2138530"/>
                </a:cubicBezTo>
                <a:cubicBezTo>
                  <a:pt x="2299293" y="2151732"/>
                  <a:pt x="2288092" y="2161981"/>
                  <a:pt x="2274269" y="2166279"/>
                </a:cubicBezTo>
                <a:cubicBezTo>
                  <a:pt x="2269662" y="2167712"/>
                  <a:pt x="2264763" y="2168484"/>
                  <a:pt x="2259684" y="2168484"/>
                </a:cubicBezTo>
                <a:cubicBezTo>
                  <a:pt x="2259505" y="2168484"/>
                  <a:pt x="2259353" y="2168484"/>
                  <a:pt x="2259175" y="2168484"/>
                </a:cubicBezTo>
                <a:cubicBezTo>
                  <a:pt x="2232238" y="2168331"/>
                  <a:pt x="2210484" y="2146374"/>
                  <a:pt x="2210636" y="2119437"/>
                </a:cubicBezTo>
                <a:cubicBezTo>
                  <a:pt x="2210636" y="2092347"/>
                  <a:pt x="2232593" y="2070390"/>
                  <a:pt x="2259683" y="2070391"/>
                </a:cubicBezTo>
                <a:close/>
                <a:moveTo>
                  <a:pt x="1209872" y="2282836"/>
                </a:moveTo>
                <a:cubicBezTo>
                  <a:pt x="1236962" y="2282836"/>
                  <a:pt x="1258919" y="2304793"/>
                  <a:pt x="1258919" y="2331884"/>
                </a:cubicBezTo>
                <a:cubicBezTo>
                  <a:pt x="1258919" y="2338656"/>
                  <a:pt x="1257547" y="2345108"/>
                  <a:pt x="1255065" y="2350976"/>
                </a:cubicBezTo>
                <a:cubicBezTo>
                  <a:pt x="1249481" y="2364179"/>
                  <a:pt x="1238281" y="2374426"/>
                  <a:pt x="1224459" y="2378725"/>
                </a:cubicBezTo>
                <a:cubicBezTo>
                  <a:pt x="1219851" y="2380157"/>
                  <a:pt x="1214953" y="2380929"/>
                  <a:pt x="1209873" y="2380929"/>
                </a:cubicBezTo>
                <a:cubicBezTo>
                  <a:pt x="1182782" y="2380929"/>
                  <a:pt x="1160826" y="2358973"/>
                  <a:pt x="1160826" y="2331883"/>
                </a:cubicBezTo>
                <a:cubicBezTo>
                  <a:pt x="1160825" y="2304792"/>
                  <a:pt x="1182782" y="2282836"/>
                  <a:pt x="1209872" y="2282836"/>
                </a:cubicBezTo>
                <a:close/>
                <a:moveTo>
                  <a:pt x="3388018" y="1820080"/>
                </a:moveTo>
                <a:cubicBezTo>
                  <a:pt x="3393076" y="1820081"/>
                  <a:pt x="3397167" y="1824172"/>
                  <a:pt x="3397167" y="1829229"/>
                </a:cubicBezTo>
                <a:cubicBezTo>
                  <a:pt x="3397167" y="1831757"/>
                  <a:pt x="3396144" y="1834044"/>
                  <a:pt x="3394489" y="1835699"/>
                </a:cubicBezTo>
                <a:cubicBezTo>
                  <a:pt x="3392834" y="1837354"/>
                  <a:pt x="3390548" y="1838377"/>
                  <a:pt x="3388018" y="1838377"/>
                </a:cubicBezTo>
                <a:cubicBezTo>
                  <a:pt x="3382961" y="1838377"/>
                  <a:pt x="3378870" y="1834286"/>
                  <a:pt x="3378870" y="1829228"/>
                </a:cubicBezTo>
                <a:cubicBezTo>
                  <a:pt x="3378869" y="1824172"/>
                  <a:pt x="3382961" y="1820080"/>
                  <a:pt x="3388018" y="1820080"/>
                </a:cubicBezTo>
                <a:close/>
                <a:moveTo>
                  <a:pt x="2401994" y="2013975"/>
                </a:moveTo>
                <a:cubicBezTo>
                  <a:pt x="2427256" y="2014128"/>
                  <a:pt x="2447612" y="2034712"/>
                  <a:pt x="2447485" y="2059973"/>
                </a:cubicBezTo>
                <a:cubicBezTo>
                  <a:pt x="2447446" y="2066287"/>
                  <a:pt x="2446132" y="2072297"/>
                  <a:pt x="2443785" y="2077758"/>
                </a:cubicBezTo>
                <a:cubicBezTo>
                  <a:pt x="2436748" y="2094140"/>
                  <a:pt x="2420433" y="2105576"/>
                  <a:pt x="2401487" y="2105462"/>
                </a:cubicBezTo>
                <a:cubicBezTo>
                  <a:pt x="2376379" y="2105181"/>
                  <a:pt x="2356124" y="2084826"/>
                  <a:pt x="2355998" y="2059717"/>
                </a:cubicBezTo>
                <a:cubicBezTo>
                  <a:pt x="2355998" y="2059641"/>
                  <a:pt x="2355998" y="2059540"/>
                  <a:pt x="2355998" y="2059463"/>
                </a:cubicBezTo>
                <a:cubicBezTo>
                  <a:pt x="2356150" y="2034203"/>
                  <a:pt x="2376734" y="2013847"/>
                  <a:pt x="2401994" y="2013975"/>
                </a:cubicBezTo>
                <a:close/>
                <a:moveTo>
                  <a:pt x="559081" y="2395941"/>
                </a:moveTo>
                <a:cubicBezTo>
                  <a:pt x="590670" y="2396093"/>
                  <a:pt x="616132" y="2421785"/>
                  <a:pt x="616006" y="2453373"/>
                </a:cubicBezTo>
                <a:cubicBezTo>
                  <a:pt x="615967" y="2461269"/>
                  <a:pt x="614333" y="2468786"/>
                  <a:pt x="611409" y="2475615"/>
                </a:cubicBezTo>
                <a:cubicBezTo>
                  <a:pt x="604831" y="2490981"/>
                  <a:pt x="591726" y="2502871"/>
                  <a:pt x="575590" y="2507808"/>
                </a:cubicBezTo>
                <a:cubicBezTo>
                  <a:pt x="570211" y="2509453"/>
                  <a:pt x="564495" y="2510327"/>
                  <a:pt x="558573" y="2510298"/>
                </a:cubicBezTo>
                <a:cubicBezTo>
                  <a:pt x="527086" y="2510145"/>
                  <a:pt x="501648" y="2484605"/>
                  <a:pt x="501648" y="2453119"/>
                </a:cubicBezTo>
                <a:cubicBezTo>
                  <a:pt x="501648" y="2453043"/>
                  <a:pt x="501648" y="2452941"/>
                  <a:pt x="501648" y="2452865"/>
                </a:cubicBezTo>
                <a:cubicBezTo>
                  <a:pt x="501801" y="2421277"/>
                  <a:pt x="527493" y="2395814"/>
                  <a:pt x="559081" y="2395941"/>
                </a:cubicBezTo>
                <a:close/>
                <a:moveTo>
                  <a:pt x="1055614" y="2277753"/>
                </a:moveTo>
                <a:cubicBezTo>
                  <a:pt x="1085500" y="2277753"/>
                  <a:pt x="1109744" y="2301996"/>
                  <a:pt x="1109744" y="2331882"/>
                </a:cubicBezTo>
                <a:cubicBezTo>
                  <a:pt x="1109745" y="2339354"/>
                  <a:pt x="1108229" y="2346473"/>
                  <a:pt x="1105489" y="2352949"/>
                </a:cubicBezTo>
                <a:cubicBezTo>
                  <a:pt x="1099325" y="2367517"/>
                  <a:pt x="1086961" y="2378831"/>
                  <a:pt x="1071708" y="2383577"/>
                </a:cubicBezTo>
                <a:cubicBezTo>
                  <a:pt x="1066623" y="2385159"/>
                  <a:pt x="1061218" y="2386012"/>
                  <a:pt x="1055615" y="2386012"/>
                </a:cubicBezTo>
                <a:cubicBezTo>
                  <a:pt x="1025729" y="2386011"/>
                  <a:pt x="1001485" y="2361768"/>
                  <a:pt x="1001485" y="2331882"/>
                </a:cubicBezTo>
                <a:cubicBezTo>
                  <a:pt x="1001485" y="2301996"/>
                  <a:pt x="1025730" y="2277753"/>
                  <a:pt x="1055614" y="2277753"/>
                </a:cubicBezTo>
                <a:close/>
                <a:moveTo>
                  <a:pt x="3039606" y="1847778"/>
                </a:moveTo>
                <a:cubicBezTo>
                  <a:pt x="3061080" y="1847778"/>
                  <a:pt x="3078487" y="1865186"/>
                  <a:pt x="3078487" y="1886659"/>
                </a:cubicBezTo>
                <a:cubicBezTo>
                  <a:pt x="3078487" y="1892027"/>
                  <a:pt x="3077400" y="1897141"/>
                  <a:pt x="3075431" y="1901793"/>
                </a:cubicBezTo>
                <a:cubicBezTo>
                  <a:pt x="3069529" y="1915748"/>
                  <a:pt x="3055712" y="1925541"/>
                  <a:pt x="3039607" y="1925541"/>
                </a:cubicBezTo>
                <a:cubicBezTo>
                  <a:pt x="3039429" y="1925541"/>
                  <a:pt x="3039275" y="1925540"/>
                  <a:pt x="3039097" y="1925540"/>
                </a:cubicBezTo>
                <a:cubicBezTo>
                  <a:pt x="3017751" y="1925388"/>
                  <a:pt x="3000572" y="1907980"/>
                  <a:pt x="3000725" y="1886659"/>
                </a:cubicBezTo>
                <a:cubicBezTo>
                  <a:pt x="3000724" y="1865185"/>
                  <a:pt x="3018132" y="1847777"/>
                  <a:pt x="3039606" y="1847778"/>
                </a:cubicBezTo>
                <a:close/>
                <a:moveTo>
                  <a:pt x="2540497" y="1948156"/>
                </a:moveTo>
                <a:cubicBezTo>
                  <a:pt x="2565197" y="1948308"/>
                  <a:pt x="2585096" y="1968436"/>
                  <a:pt x="2584968" y="1993136"/>
                </a:cubicBezTo>
                <a:cubicBezTo>
                  <a:pt x="2584930" y="1999311"/>
                  <a:pt x="2583643" y="2005189"/>
                  <a:pt x="2581349" y="2010528"/>
                </a:cubicBezTo>
                <a:cubicBezTo>
                  <a:pt x="2574467" y="2026545"/>
                  <a:pt x="2558513" y="2037724"/>
                  <a:pt x="2539987" y="2037609"/>
                </a:cubicBezTo>
                <a:cubicBezTo>
                  <a:pt x="2515388" y="2037457"/>
                  <a:pt x="2495515" y="2017482"/>
                  <a:pt x="2495515" y="1992882"/>
                </a:cubicBezTo>
                <a:cubicBezTo>
                  <a:pt x="2495515" y="1992807"/>
                  <a:pt x="2495514" y="1992705"/>
                  <a:pt x="2495515" y="1992628"/>
                </a:cubicBezTo>
                <a:cubicBezTo>
                  <a:pt x="2495668" y="1967927"/>
                  <a:pt x="2515795" y="1948029"/>
                  <a:pt x="2540497" y="1948156"/>
                </a:cubicBezTo>
                <a:close/>
                <a:moveTo>
                  <a:pt x="901868" y="2273432"/>
                </a:moveTo>
                <a:cubicBezTo>
                  <a:pt x="929949" y="2273432"/>
                  <a:pt x="952693" y="2296176"/>
                  <a:pt x="952694" y="2324258"/>
                </a:cubicBezTo>
                <a:cubicBezTo>
                  <a:pt x="952693" y="2331278"/>
                  <a:pt x="951272" y="2337965"/>
                  <a:pt x="948701" y="2344046"/>
                </a:cubicBezTo>
                <a:cubicBezTo>
                  <a:pt x="942916" y="2357729"/>
                  <a:pt x="931312" y="2368346"/>
                  <a:pt x="916987" y="2372799"/>
                </a:cubicBezTo>
                <a:cubicBezTo>
                  <a:pt x="912212" y="2374284"/>
                  <a:pt x="907134" y="2375083"/>
                  <a:pt x="901869" y="2375083"/>
                </a:cubicBezTo>
                <a:cubicBezTo>
                  <a:pt x="873787" y="2375083"/>
                  <a:pt x="851074" y="2352357"/>
                  <a:pt x="851074" y="2324275"/>
                </a:cubicBezTo>
                <a:cubicBezTo>
                  <a:pt x="851074" y="2296195"/>
                  <a:pt x="873819" y="2273451"/>
                  <a:pt x="901868" y="2273432"/>
                </a:cubicBezTo>
                <a:close/>
                <a:moveTo>
                  <a:pt x="408384" y="2365191"/>
                </a:moveTo>
                <a:cubicBezTo>
                  <a:pt x="439972" y="2365343"/>
                  <a:pt x="465435" y="2391036"/>
                  <a:pt x="465308" y="2422623"/>
                </a:cubicBezTo>
                <a:cubicBezTo>
                  <a:pt x="465270" y="2430520"/>
                  <a:pt x="463635" y="2438036"/>
                  <a:pt x="460712" y="2444866"/>
                </a:cubicBezTo>
                <a:cubicBezTo>
                  <a:pt x="454134" y="2460232"/>
                  <a:pt x="441028" y="2472122"/>
                  <a:pt x="424892" y="2477058"/>
                </a:cubicBezTo>
                <a:cubicBezTo>
                  <a:pt x="419513" y="2478704"/>
                  <a:pt x="413798" y="2479577"/>
                  <a:pt x="407875" y="2479548"/>
                </a:cubicBezTo>
                <a:lnTo>
                  <a:pt x="391652" y="2472828"/>
                </a:lnTo>
                <a:lnTo>
                  <a:pt x="371952" y="2380093"/>
                </a:lnTo>
                <a:close/>
                <a:moveTo>
                  <a:pt x="2675692" y="1873697"/>
                </a:moveTo>
                <a:cubicBezTo>
                  <a:pt x="2700952" y="1873849"/>
                  <a:pt x="2721307" y="1894433"/>
                  <a:pt x="2721181" y="1919694"/>
                </a:cubicBezTo>
                <a:cubicBezTo>
                  <a:pt x="2721143" y="1926009"/>
                  <a:pt x="2719827" y="1932020"/>
                  <a:pt x="2717482" y="1937480"/>
                </a:cubicBezTo>
                <a:cubicBezTo>
                  <a:pt x="2710444" y="1953862"/>
                  <a:pt x="2694128" y="1965297"/>
                  <a:pt x="2675184" y="1965183"/>
                </a:cubicBezTo>
                <a:cubicBezTo>
                  <a:pt x="2650076" y="1964903"/>
                  <a:pt x="2629821" y="1944548"/>
                  <a:pt x="2629694" y="1919440"/>
                </a:cubicBezTo>
                <a:cubicBezTo>
                  <a:pt x="2629694" y="1919364"/>
                  <a:pt x="2629695" y="1919262"/>
                  <a:pt x="2629695" y="1919186"/>
                </a:cubicBezTo>
                <a:cubicBezTo>
                  <a:pt x="2629847" y="1893925"/>
                  <a:pt x="2650431" y="1873570"/>
                  <a:pt x="2675692" y="1873697"/>
                </a:cubicBezTo>
                <a:close/>
                <a:moveTo>
                  <a:pt x="3163112" y="1766711"/>
                </a:moveTo>
                <a:cubicBezTo>
                  <a:pt x="3177978" y="1766711"/>
                  <a:pt x="3190050" y="1778782"/>
                  <a:pt x="3190050" y="1793648"/>
                </a:cubicBezTo>
                <a:cubicBezTo>
                  <a:pt x="3190050" y="1801082"/>
                  <a:pt x="3187032" y="1807816"/>
                  <a:pt x="3182156" y="1812693"/>
                </a:cubicBezTo>
                <a:cubicBezTo>
                  <a:pt x="3179718" y="1815130"/>
                  <a:pt x="3176815" y="1817103"/>
                  <a:pt x="3173593" y="1818468"/>
                </a:cubicBezTo>
                <a:cubicBezTo>
                  <a:pt x="3170371" y="1819831"/>
                  <a:pt x="3166828" y="1820585"/>
                  <a:pt x="3163112" y="1820585"/>
                </a:cubicBezTo>
                <a:cubicBezTo>
                  <a:pt x="3148245" y="1820586"/>
                  <a:pt x="3136174" y="1808515"/>
                  <a:pt x="3136174" y="1793648"/>
                </a:cubicBezTo>
                <a:cubicBezTo>
                  <a:pt x="3136174" y="1778782"/>
                  <a:pt x="3148244" y="1766710"/>
                  <a:pt x="3163112" y="1766711"/>
                </a:cubicBezTo>
                <a:close/>
                <a:moveTo>
                  <a:pt x="1554720" y="2091475"/>
                </a:moveTo>
                <a:cubicBezTo>
                  <a:pt x="1576905" y="2091627"/>
                  <a:pt x="1594744" y="2109695"/>
                  <a:pt x="1594618" y="2131881"/>
                </a:cubicBezTo>
                <a:cubicBezTo>
                  <a:pt x="1594579" y="2137427"/>
                  <a:pt x="1593422" y="2142704"/>
                  <a:pt x="1591360" y="2147497"/>
                </a:cubicBezTo>
                <a:cubicBezTo>
                  <a:pt x="1585174" y="2161873"/>
                  <a:pt x="1570851" y="2171894"/>
                  <a:pt x="1554210" y="2171778"/>
                </a:cubicBezTo>
                <a:cubicBezTo>
                  <a:pt x="1554135" y="2171779"/>
                  <a:pt x="1554033" y="2171779"/>
                  <a:pt x="1553957" y="2171779"/>
                </a:cubicBezTo>
                <a:cubicBezTo>
                  <a:pt x="1531924" y="2171627"/>
                  <a:pt x="1514161" y="2153660"/>
                  <a:pt x="1514313" y="2131627"/>
                </a:cubicBezTo>
                <a:cubicBezTo>
                  <a:pt x="1514313" y="2131550"/>
                  <a:pt x="1514313" y="2131449"/>
                  <a:pt x="1514313" y="2131373"/>
                </a:cubicBezTo>
                <a:cubicBezTo>
                  <a:pt x="1514465" y="2109188"/>
                  <a:pt x="1532535" y="2091348"/>
                  <a:pt x="1554720" y="2091475"/>
                </a:cubicBezTo>
                <a:close/>
                <a:moveTo>
                  <a:pt x="1706180" y="2058694"/>
                </a:moveTo>
                <a:cubicBezTo>
                  <a:pt x="1731440" y="2058845"/>
                  <a:pt x="1751796" y="2079430"/>
                  <a:pt x="1751670" y="2104690"/>
                </a:cubicBezTo>
                <a:cubicBezTo>
                  <a:pt x="1751633" y="2111006"/>
                  <a:pt x="1750316" y="2117016"/>
                  <a:pt x="1747970" y="2122476"/>
                </a:cubicBezTo>
                <a:cubicBezTo>
                  <a:pt x="1740933" y="2138858"/>
                  <a:pt x="1724618" y="2150294"/>
                  <a:pt x="1705672" y="2150179"/>
                </a:cubicBezTo>
                <a:cubicBezTo>
                  <a:pt x="1680564" y="2149900"/>
                  <a:pt x="1660310" y="2129544"/>
                  <a:pt x="1660183" y="2104436"/>
                </a:cubicBezTo>
                <a:cubicBezTo>
                  <a:pt x="1660182" y="2104360"/>
                  <a:pt x="1660182" y="2104258"/>
                  <a:pt x="1660182" y="2104181"/>
                </a:cubicBezTo>
                <a:cubicBezTo>
                  <a:pt x="1660336" y="2078921"/>
                  <a:pt x="1680920" y="2058566"/>
                  <a:pt x="1706180" y="2058694"/>
                </a:cubicBezTo>
                <a:close/>
                <a:moveTo>
                  <a:pt x="748915" y="2257441"/>
                </a:moveTo>
                <a:cubicBezTo>
                  <a:pt x="776995" y="2257441"/>
                  <a:pt x="799740" y="2280185"/>
                  <a:pt x="799740" y="2308266"/>
                </a:cubicBezTo>
                <a:cubicBezTo>
                  <a:pt x="799739" y="2315286"/>
                  <a:pt x="798318" y="2321973"/>
                  <a:pt x="795747" y="2328055"/>
                </a:cubicBezTo>
                <a:cubicBezTo>
                  <a:pt x="789962" y="2341737"/>
                  <a:pt x="778358" y="2352355"/>
                  <a:pt x="764032" y="2356808"/>
                </a:cubicBezTo>
                <a:cubicBezTo>
                  <a:pt x="759257" y="2358292"/>
                  <a:pt x="754179" y="2359092"/>
                  <a:pt x="748915" y="2359092"/>
                </a:cubicBezTo>
                <a:cubicBezTo>
                  <a:pt x="720833" y="2359092"/>
                  <a:pt x="698089" y="2336347"/>
                  <a:pt x="698089" y="2308266"/>
                </a:cubicBezTo>
                <a:cubicBezTo>
                  <a:pt x="698089" y="2280185"/>
                  <a:pt x="720833" y="2257441"/>
                  <a:pt x="748915" y="2257441"/>
                </a:cubicBezTo>
                <a:close/>
                <a:moveTo>
                  <a:pt x="1856117" y="2021591"/>
                </a:moveTo>
                <a:cubicBezTo>
                  <a:pt x="1882928" y="2021743"/>
                  <a:pt x="1904530" y="2043573"/>
                  <a:pt x="1904403" y="2070384"/>
                </a:cubicBezTo>
                <a:cubicBezTo>
                  <a:pt x="1904365" y="2077087"/>
                  <a:pt x="1902971" y="2083465"/>
                  <a:pt x="1900483" y="2089260"/>
                </a:cubicBezTo>
                <a:cubicBezTo>
                  <a:pt x="1894888" y="2102299"/>
                  <a:pt x="1883755" y="2112386"/>
                  <a:pt x="1870055" y="2116567"/>
                </a:cubicBezTo>
                <a:cubicBezTo>
                  <a:pt x="1865488" y="2117960"/>
                  <a:pt x="1860636" y="2118697"/>
                  <a:pt x="1855609" y="2118668"/>
                </a:cubicBezTo>
                <a:cubicBezTo>
                  <a:pt x="1855532" y="2118668"/>
                  <a:pt x="1855432" y="2118669"/>
                  <a:pt x="1855355" y="2118669"/>
                </a:cubicBezTo>
                <a:cubicBezTo>
                  <a:pt x="1828697" y="2118516"/>
                  <a:pt x="1807172" y="2096788"/>
                  <a:pt x="1807324" y="2070129"/>
                </a:cubicBezTo>
                <a:cubicBezTo>
                  <a:pt x="1807324" y="2070054"/>
                  <a:pt x="1807324" y="2069952"/>
                  <a:pt x="1807324" y="2069875"/>
                </a:cubicBezTo>
                <a:cubicBezTo>
                  <a:pt x="1807477" y="2043065"/>
                  <a:pt x="1829306" y="2021464"/>
                  <a:pt x="1856117" y="2021591"/>
                </a:cubicBezTo>
                <a:close/>
                <a:moveTo>
                  <a:pt x="2003766" y="1977882"/>
                </a:moveTo>
                <a:cubicBezTo>
                  <a:pt x="2031847" y="1977882"/>
                  <a:pt x="2054592" y="2000627"/>
                  <a:pt x="2054592" y="2028708"/>
                </a:cubicBezTo>
                <a:cubicBezTo>
                  <a:pt x="2054593" y="2035729"/>
                  <a:pt x="2053171" y="2042415"/>
                  <a:pt x="2050600" y="2048497"/>
                </a:cubicBezTo>
                <a:cubicBezTo>
                  <a:pt x="2044815" y="2062180"/>
                  <a:pt x="2033211" y="2072796"/>
                  <a:pt x="2018885" y="2077250"/>
                </a:cubicBezTo>
                <a:cubicBezTo>
                  <a:pt x="2014110" y="2078734"/>
                  <a:pt x="2009032" y="2079534"/>
                  <a:pt x="2003767" y="2079534"/>
                </a:cubicBezTo>
                <a:cubicBezTo>
                  <a:pt x="1975686" y="2079534"/>
                  <a:pt x="1952940" y="2056789"/>
                  <a:pt x="1952941" y="2028707"/>
                </a:cubicBezTo>
                <a:cubicBezTo>
                  <a:pt x="1952940" y="2000626"/>
                  <a:pt x="1975684" y="1977882"/>
                  <a:pt x="2003766" y="1977882"/>
                </a:cubicBezTo>
                <a:close/>
                <a:moveTo>
                  <a:pt x="1401479" y="2103673"/>
                </a:moveTo>
                <a:cubicBezTo>
                  <a:pt x="1426460" y="2103673"/>
                  <a:pt x="1446714" y="2123928"/>
                  <a:pt x="1446715" y="2148908"/>
                </a:cubicBezTo>
                <a:cubicBezTo>
                  <a:pt x="1446714" y="2155153"/>
                  <a:pt x="1445448" y="2161102"/>
                  <a:pt x="1443159" y="2166514"/>
                </a:cubicBezTo>
                <a:cubicBezTo>
                  <a:pt x="1436291" y="2182749"/>
                  <a:pt x="1420215" y="2194142"/>
                  <a:pt x="1401478" y="2194142"/>
                </a:cubicBezTo>
                <a:cubicBezTo>
                  <a:pt x="1376498" y="2194142"/>
                  <a:pt x="1356244" y="2173889"/>
                  <a:pt x="1356243" y="2148907"/>
                </a:cubicBezTo>
                <a:cubicBezTo>
                  <a:pt x="1356243" y="2123926"/>
                  <a:pt x="1376498" y="2103673"/>
                  <a:pt x="1401479" y="2103673"/>
                </a:cubicBezTo>
                <a:close/>
                <a:moveTo>
                  <a:pt x="2806567" y="1799746"/>
                </a:moveTo>
                <a:cubicBezTo>
                  <a:pt x="2828320" y="1799746"/>
                  <a:pt x="2845956" y="1817382"/>
                  <a:pt x="2845956" y="1839135"/>
                </a:cubicBezTo>
                <a:cubicBezTo>
                  <a:pt x="2845957" y="1844574"/>
                  <a:pt x="2844854" y="1849754"/>
                  <a:pt x="2842862" y="1854467"/>
                </a:cubicBezTo>
                <a:cubicBezTo>
                  <a:pt x="2836881" y="1868604"/>
                  <a:pt x="2822882" y="1878526"/>
                  <a:pt x="2806568" y="1878526"/>
                </a:cubicBezTo>
                <a:cubicBezTo>
                  <a:pt x="2784813" y="1878526"/>
                  <a:pt x="2767178" y="1860888"/>
                  <a:pt x="2767178" y="1839136"/>
                </a:cubicBezTo>
                <a:cubicBezTo>
                  <a:pt x="2767177" y="1817382"/>
                  <a:pt x="2784814" y="1799746"/>
                  <a:pt x="2806567" y="1799746"/>
                </a:cubicBezTo>
                <a:close/>
                <a:moveTo>
                  <a:pt x="2150653" y="1932394"/>
                </a:moveTo>
                <a:cubicBezTo>
                  <a:pt x="2175913" y="1932546"/>
                  <a:pt x="2196269" y="1953131"/>
                  <a:pt x="2196143" y="1978392"/>
                </a:cubicBezTo>
                <a:cubicBezTo>
                  <a:pt x="2196105" y="1984707"/>
                  <a:pt x="2194790" y="1990716"/>
                  <a:pt x="2192444" y="1996177"/>
                </a:cubicBezTo>
                <a:cubicBezTo>
                  <a:pt x="2185407" y="2012559"/>
                  <a:pt x="2169091" y="2023995"/>
                  <a:pt x="2150145" y="2023880"/>
                </a:cubicBezTo>
                <a:cubicBezTo>
                  <a:pt x="2150069" y="2023880"/>
                  <a:pt x="2149967" y="2023880"/>
                  <a:pt x="2149892" y="2023881"/>
                </a:cubicBezTo>
                <a:cubicBezTo>
                  <a:pt x="2124757" y="2023727"/>
                  <a:pt x="2104503" y="2003271"/>
                  <a:pt x="2104656" y="1978138"/>
                </a:cubicBezTo>
                <a:cubicBezTo>
                  <a:pt x="2104655" y="1978060"/>
                  <a:pt x="2104655" y="1977958"/>
                  <a:pt x="2104656" y="1977884"/>
                </a:cubicBezTo>
                <a:cubicBezTo>
                  <a:pt x="2104808" y="1952623"/>
                  <a:pt x="2125393" y="1932267"/>
                  <a:pt x="2150653" y="1932394"/>
                </a:cubicBezTo>
                <a:close/>
                <a:moveTo>
                  <a:pt x="3610379" y="1612457"/>
                </a:moveTo>
                <a:cubicBezTo>
                  <a:pt x="3612617" y="1612457"/>
                  <a:pt x="3614446" y="1614286"/>
                  <a:pt x="3614446" y="1616523"/>
                </a:cubicBezTo>
                <a:cubicBezTo>
                  <a:pt x="3614445" y="1618760"/>
                  <a:pt x="3612617" y="1620589"/>
                  <a:pt x="3610380" y="1620589"/>
                </a:cubicBezTo>
                <a:cubicBezTo>
                  <a:pt x="3608143" y="1620589"/>
                  <a:pt x="3606314" y="1618760"/>
                  <a:pt x="3606315" y="1616523"/>
                </a:cubicBezTo>
                <a:cubicBezTo>
                  <a:pt x="3606314" y="1614287"/>
                  <a:pt x="3608143" y="1612457"/>
                  <a:pt x="3610379" y="1612457"/>
                </a:cubicBezTo>
                <a:close/>
                <a:moveTo>
                  <a:pt x="1247985" y="2112313"/>
                </a:moveTo>
                <a:cubicBezTo>
                  <a:pt x="1273805" y="2112313"/>
                  <a:pt x="1294745" y="2133253"/>
                  <a:pt x="1294745" y="2159073"/>
                </a:cubicBezTo>
                <a:cubicBezTo>
                  <a:pt x="1294745" y="2165528"/>
                  <a:pt x="1293436" y="2171677"/>
                  <a:pt x="1291070" y="2177272"/>
                </a:cubicBezTo>
                <a:cubicBezTo>
                  <a:pt x="1283969" y="2194053"/>
                  <a:pt x="1267350" y="2205832"/>
                  <a:pt x="1247985" y="2205833"/>
                </a:cubicBezTo>
                <a:cubicBezTo>
                  <a:pt x="1222165" y="2205832"/>
                  <a:pt x="1201225" y="2184891"/>
                  <a:pt x="1201225" y="2159072"/>
                </a:cubicBezTo>
                <a:cubicBezTo>
                  <a:pt x="1201225" y="2133253"/>
                  <a:pt x="1222164" y="2112313"/>
                  <a:pt x="1247985" y="2112313"/>
                </a:cubicBezTo>
                <a:close/>
                <a:moveTo>
                  <a:pt x="3281459" y="1667854"/>
                </a:moveTo>
                <a:cubicBezTo>
                  <a:pt x="3296326" y="1667982"/>
                  <a:pt x="3308295" y="1680129"/>
                  <a:pt x="3308168" y="1694996"/>
                </a:cubicBezTo>
                <a:cubicBezTo>
                  <a:pt x="3308116" y="1702442"/>
                  <a:pt x="3305048" y="1709157"/>
                  <a:pt x="3300134" y="1713995"/>
                </a:cubicBezTo>
                <a:cubicBezTo>
                  <a:pt x="3297677" y="1716414"/>
                  <a:pt x="3294758" y="1718363"/>
                  <a:pt x="3291525" y="1719700"/>
                </a:cubicBezTo>
                <a:cubicBezTo>
                  <a:pt x="3288291" y="1721037"/>
                  <a:pt x="3284743" y="1721762"/>
                  <a:pt x="3281027" y="1721730"/>
                </a:cubicBezTo>
                <a:cubicBezTo>
                  <a:pt x="3266821" y="1721628"/>
                  <a:pt x="3255157" y="1710497"/>
                  <a:pt x="3254343" y="1696317"/>
                </a:cubicBezTo>
                <a:cubicBezTo>
                  <a:pt x="3254318" y="1695733"/>
                  <a:pt x="3254293" y="1695148"/>
                  <a:pt x="3254292" y="1694588"/>
                </a:cubicBezTo>
                <a:cubicBezTo>
                  <a:pt x="3254419" y="1679697"/>
                  <a:pt x="3266567" y="1667728"/>
                  <a:pt x="3281459" y="1667854"/>
                </a:cubicBezTo>
                <a:close/>
                <a:moveTo>
                  <a:pt x="597201" y="2236857"/>
                </a:moveTo>
                <a:cubicBezTo>
                  <a:pt x="624290" y="2237008"/>
                  <a:pt x="646119" y="2259067"/>
                  <a:pt x="645993" y="2286157"/>
                </a:cubicBezTo>
                <a:cubicBezTo>
                  <a:pt x="645955" y="2292929"/>
                  <a:pt x="644547" y="2299375"/>
                  <a:pt x="642035" y="2305231"/>
                </a:cubicBezTo>
                <a:cubicBezTo>
                  <a:pt x="636381" y="2318407"/>
                  <a:pt x="625131" y="2328600"/>
                  <a:pt x="611288" y="2332824"/>
                </a:cubicBezTo>
                <a:cubicBezTo>
                  <a:pt x="606674" y="2334233"/>
                  <a:pt x="601771" y="2334978"/>
                  <a:pt x="596691" y="2334950"/>
                </a:cubicBezTo>
                <a:cubicBezTo>
                  <a:pt x="569704" y="2334822"/>
                  <a:pt x="547898" y="2312891"/>
                  <a:pt x="547900" y="2285903"/>
                </a:cubicBezTo>
                <a:cubicBezTo>
                  <a:pt x="547900" y="2285827"/>
                  <a:pt x="547899" y="2285726"/>
                  <a:pt x="547900" y="2285649"/>
                </a:cubicBezTo>
                <a:cubicBezTo>
                  <a:pt x="548052" y="2258559"/>
                  <a:pt x="570110" y="2236729"/>
                  <a:pt x="597201" y="2236857"/>
                </a:cubicBezTo>
                <a:close/>
                <a:moveTo>
                  <a:pt x="2292457" y="1875470"/>
                </a:moveTo>
                <a:cubicBezTo>
                  <a:pt x="2317438" y="1875622"/>
                  <a:pt x="2337592" y="1895979"/>
                  <a:pt x="2337439" y="1920959"/>
                </a:cubicBezTo>
                <a:cubicBezTo>
                  <a:pt x="2337401" y="1927204"/>
                  <a:pt x="2336100" y="1933148"/>
                  <a:pt x="2333779" y="1938547"/>
                </a:cubicBezTo>
                <a:cubicBezTo>
                  <a:pt x="2326820" y="1954748"/>
                  <a:pt x="2310684" y="1966054"/>
                  <a:pt x="2291950" y="1965940"/>
                </a:cubicBezTo>
                <a:cubicBezTo>
                  <a:pt x="2267070" y="1965813"/>
                  <a:pt x="2246968" y="1945584"/>
                  <a:pt x="2246968" y="1920705"/>
                </a:cubicBezTo>
                <a:cubicBezTo>
                  <a:pt x="2246968" y="1920628"/>
                  <a:pt x="2246968" y="1920527"/>
                  <a:pt x="2246968" y="1920450"/>
                </a:cubicBezTo>
                <a:cubicBezTo>
                  <a:pt x="2247120" y="1895469"/>
                  <a:pt x="2267477" y="1875342"/>
                  <a:pt x="2292457" y="1875470"/>
                </a:cubicBezTo>
                <a:close/>
                <a:moveTo>
                  <a:pt x="1093728" y="2114345"/>
                </a:moveTo>
                <a:cubicBezTo>
                  <a:pt x="1119547" y="2114218"/>
                  <a:pt x="1140590" y="2135031"/>
                  <a:pt x="1140743" y="2160850"/>
                </a:cubicBezTo>
                <a:cubicBezTo>
                  <a:pt x="1140774" y="2167305"/>
                  <a:pt x="1139497" y="2173462"/>
                  <a:pt x="1137161" y="2179067"/>
                </a:cubicBezTo>
                <a:cubicBezTo>
                  <a:pt x="1130150" y="2195885"/>
                  <a:pt x="1113602" y="2207750"/>
                  <a:pt x="1094238" y="2207864"/>
                </a:cubicBezTo>
                <a:cubicBezTo>
                  <a:pt x="1094161" y="2207864"/>
                  <a:pt x="1094059" y="2207864"/>
                  <a:pt x="1093982" y="2207864"/>
                </a:cubicBezTo>
                <a:cubicBezTo>
                  <a:pt x="1068163" y="2207864"/>
                  <a:pt x="1047223" y="2186923"/>
                  <a:pt x="1047223" y="2161104"/>
                </a:cubicBezTo>
                <a:cubicBezTo>
                  <a:pt x="1047222" y="2135386"/>
                  <a:pt x="1068010" y="2114497"/>
                  <a:pt x="1093728" y="2114345"/>
                </a:cubicBezTo>
                <a:close/>
                <a:moveTo>
                  <a:pt x="2934139" y="1705718"/>
                </a:moveTo>
                <a:cubicBezTo>
                  <a:pt x="2959958" y="1705870"/>
                  <a:pt x="2980797" y="1726912"/>
                  <a:pt x="2980645" y="1752731"/>
                </a:cubicBezTo>
                <a:cubicBezTo>
                  <a:pt x="2980606" y="1759187"/>
                  <a:pt x="2979262" y="1765329"/>
                  <a:pt x="2976865" y="1770912"/>
                </a:cubicBezTo>
                <a:cubicBezTo>
                  <a:pt x="2969672" y="1787658"/>
                  <a:pt x="2952995" y="1799351"/>
                  <a:pt x="2933631" y="1799237"/>
                </a:cubicBezTo>
                <a:cubicBezTo>
                  <a:pt x="2907913" y="1799110"/>
                  <a:pt x="2887125" y="1778194"/>
                  <a:pt x="2887125" y="1752477"/>
                </a:cubicBezTo>
                <a:cubicBezTo>
                  <a:pt x="2887125" y="1752401"/>
                  <a:pt x="2887125" y="1752299"/>
                  <a:pt x="2887125" y="1752223"/>
                </a:cubicBezTo>
                <a:cubicBezTo>
                  <a:pt x="2887279" y="1726404"/>
                  <a:pt x="2908320" y="1705591"/>
                  <a:pt x="2934139" y="1705718"/>
                </a:cubicBezTo>
                <a:close/>
                <a:moveTo>
                  <a:pt x="2430959" y="1810922"/>
                </a:moveTo>
                <a:cubicBezTo>
                  <a:pt x="2455811" y="1810795"/>
                  <a:pt x="2476040" y="1830820"/>
                  <a:pt x="2476193" y="1855649"/>
                </a:cubicBezTo>
                <a:cubicBezTo>
                  <a:pt x="2476226" y="1861862"/>
                  <a:pt x="2474999" y="1867786"/>
                  <a:pt x="2472753" y="1873181"/>
                </a:cubicBezTo>
                <a:cubicBezTo>
                  <a:pt x="2466017" y="1889362"/>
                  <a:pt x="2450107" y="1900769"/>
                  <a:pt x="2431467" y="1900883"/>
                </a:cubicBezTo>
                <a:cubicBezTo>
                  <a:pt x="2431391" y="1900884"/>
                  <a:pt x="2431289" y="1900884"/>
                  <a:pt x="2431212" y="1900884"/>
                </a:cubicBezTo>
                <a:cubicBezTo>
                  <a:pt x="2406359" y="1900883"/>
                  <a:pt x="2386231" y="1880756"/>
                  <a:pt x="2386231" y="1855902"/>
                </a:cubicBezTo>
                <a:cubicBezTo>
                  <a:pt x="2386231" y="1831150"/>
                  <a:pt x="2406205" y="1811074"/>
                  <a:pt x="2430959" y="1810922"/>
                </a:cubicBezTo>
                <a:close/>
                <a:moveTo>
                  <a:pt x="940502" y="2102930"/>
                </a:moveTo>
                <a:cubicBezTo>
                  <a:pt x="968557" y="2102931"/>
                  <a:pt x="991289" y="2125653"/>
                  <a:pt x="991289" y="2153709"/>
                </a:cubicBezTo>
                <a:cubicBezTo>
                  <a:pt x="991296" y="2160729"/>
                  <a:pt x="989879" y="2167418"/>
                  <a:pt x="987311" y="2173501"/>
                </a:cubicBezTo>
                <a:cubicBezTo>
                  <a:pt x="981535" y="2187189"/>
                  <a:pt x="969933" y="2197816"/>
                  <a:pt x="955607" y="2202273"/>
                </a:cubicBezTo>
                <a:cubicBezTo>
                  <a:pt x="950832" y="2203760"/>
                  <a:pt x="945754" y="2204560"/>
                  <a:pt x="940489" y="2204560"/>
                </a:cubicBezTo>
                <a:cubicBezTo>
                  <a:pt x="912954" y="2204582"/>
                  <a:pt x="890388" y="2182600"/>
                  <a:pt x="889702" y="2155027"/>
                </a:cubicBezTo>
                <a:cubicBezTo>
                  <a:pt x="889702" y="2154621"/>
                  <a:pt x="889676" y="2154189"/>
                  <a:pt x="889676" y="2153782"/>
                </a:cubicBezTo>
                <a:cubicBezTo>
                  <a:pt x="889676" y="2125701"/>
                  <a:pt x="912421" y="2102931"/>
                  <a:pt x="940502" y="2102930"/>
                </a:cubicBezTo>
                <a:close/>
                <a:moveTo>
                  <a:pt x="446503" y="2202295"/>
                </a:moveTo>
                <a:cubicBezTo>
                  <a:pt x="475829" y="2202447"/>
                  <a:pt x="499514" y="2226335"/>
                  <a:pt x="499361" y="2255662"/>
                </a:cubicBezTo>
                <a:cubicBezTo>
                  <a:pt x="499323" y="2262993"/>
                  <a:pt x="497802" y="2269972"/>
                  <a:pt x="495082" y="2276314"/>
                </a:cubicBezTo>
                <a:cubicBezTo>
                  <a:pt x="488965" y="2290584"/>
                  <a:pt x="476783" y="2301629"/>
                  <a:pt x="461796" y="2306212"/>
                </a:cubicBezTo>
                <a:cubicBezTo>
                  <a:pt x="456801" y="2307739"/>
                  <a:pt x="451493" y="2308548"/>
                  <a:pt x="445995" y="2308520"/>
                </a:cubicBezTo>
                <a:cubicBezTo>
                  <a:pt x="445918" y="2308520"/>
                  <a:pt x="445817" y="2308520"/>
                  <a:pt x="445740" y="2308520"/>
                </a:cubicBezTo>
                <a:cubicBezTo>
                  <a:pt x="416541" y="2308368"/>
                  <a:pt x="392983" y="2284607"/>
                  <a:pt x="393136" y="2255406"/>
                </a:cubicBezTo>
                <a:cubicBezTo>
                  <a:pt x="393136" y="2255331"/>
                  <a:pt x="393136" y="2255230"/>
                  <a:pt x="393136" y="2255153"/>
                </a:cubicBezTo>
                <a:cubicBezTo>
                  <a:pt x="393288" y="2225827"/>
                  <a:pt x="417176" y="2202168"/>
                  <a:pt x="446503" y="2202295"/>
                </a:cubicBezTo>
                <a:close/>
                <a:moveTo>
                  <a:pt x="3395385" y="1571540"/>
                </a:moveTo>
                <a:cubicBezTo>
                  <a:pt x="3406744" y="1571540"/>
                  <a:pt x="3415970" y="1580765"/>
                  <a:pt x="3415969" y="1592124"/>
                </a:cubicBezTo>
                <a:cubicBezTo>
                  <a:pt x="3415968" y="1597804"/>
                  <a:pt x="3413663" y="1602950"/>
                  <a:pt x="3409936" y="1606677"/>
                </a:cubicBezTo>
                <a:cubicBezTo>
                  <a:pt x="3406210" y="1610403"/>
                  <a:pt x="3401064" y="1612709"/>
                  <a:pt x="3395384" y="1612710"/>
                </a:cubicBezTo>
                <a:cubicBezTo>
                  <a:pt x="3384025" y="1612709"/>
                  <a:pt x="3374800" y="1603483"/>
                  <a:pt x="3374800" y="1592125"/>
                </a:cubicBezTo>
                <a:cubicBezTo>
                  <a:pt x="3374799" y="1580764"/>
                  <a:pt x="3384024" y="1571540"/>
                  <a:pt x="3395385" y="1571540"/>
                </a:cubicBezTo>
                <a:close/>
                <a:moveTo>
                  <a:pt x="2567171" y="1741546"/>
                </a:moveTo>
                <a:cubicBezTo>
                  <a:pt x="2590475" y="1741546"/>
                  <a:pt x="2609358" y="1760428"/>
                  <a:pt x="2609358" y="1783731"/>
                </a:cubicBezTo>
                <a:cubicBezTo>
                  <a:pt x="2609358" y="1789558"/>
                  <a:pt x="2608179" y="1795108"/>
                  <a:pt x="2606043" y="1800153"/>
                </a:cubicBezTo>
                <a:cubicBezTo>
                  <a:pt x="2599642" y="1815296"/>
                  <a:pt x="2584650" y="1825917"/>
                  <a:pt x="2567172" y="1825916"/>
                </a:cubicBezTo>
                <a:cubicBezTo>
                  <a:pt x="2543868" y="1825916"/>
                  <a:pt x="2524986" y="1807035"/>
                  <a:pt x="2524986" y="1783730"/>
                </a:cubicBezTo>
                <a:cubicBezTo>
                  <a:pt x="2524986" y="1760427"/>
                  <a:pt x="2543868" y="1741546"/>
                  <a:pt x="2567171" y="1741546"/>
                </a:cubicBezTo>
                <a:close/>
                <a:moveTo>
                  <a:pt x="3056628" y="1627701"/>
                </a:moveTo>
                <a:cubicBezTo>
                  <a:pt x="3074315" y="1627853"/>
                  <a:pt x="3088522" y="1642287"/>
                  <a:pt x="3088395" y="1659975"/>
                </a:cubicBezTo>
                <a:cubicBezTo>
                  <a:pt x="3088356" y="1664397"/>
                  <a:pt x="3087425" y="1668602"/>
                  <a:pt x="3085774" y="1672421"/>
                </a:cubicBezTo>
                <a:cubicBezTo>
                  <a:pt x="3084123" y="1676240"/>
                  <a:pt x="3081751" y="1679673"/>
                  <a:pt x="3078832" y="1682547"/>
                </a:cubicBezTo>
                <a:cubicBezTo>
                  <a:pt x="3075913" y="1685422"/>
                  <a:pt x="3072445" y="1687739"/>
                  <a:pt x="3068603" y="1689328"/>
                </a:cubicBezTo>
                <a:cubicBezTo>
                  <a:pt x="3064760" y="1690917"/>
                  <a:pt x="3060541" y="1691778"/>
                  <a:pt x="3056120" y="1691741"/>
                </a:cubicBezTo>
                <a:cubicBezTo>
                  <a:pt x="3038534" y="1691613"/>
                  <a:pt x="3024354" y="1677307"/>
                  <a:pt x="3024354" y="1659720"/>
                </a:cubicBezTo>
                <a:cubicBezTo>
                  <a:pt x="3024354" y="1659645"/>
                  <a:pt x="3024354" y="1659542"/>
                  <a:pt x="3024354" y="1659466"/>
                </a:cubicBezTo>
                <a:cubicBezTo>
                  <a:pt x="3024507" y="1641779"/>
                  <a:pt x="3038941" y="1627573"/>
                  <a:pt x="3056628" y="1627701"/>
                </a:cubicBezTo>
                <a:close/>
                <a:moveTo>
                  <a:pt x="787287" y="2097341"/>
                </a:moveTo>
                <a:cubicBezTo>
                  <a:pt x="811277" y="2097340"/>
                  <a:pt x="830743" y="2116806"/>
                  <a:pt x="830743" y="2140796"/>
                </a:cubicBezTo>
                <a:cubicBezTo>
                  <a:pt x="830744" y="2146794"/>
                  <a:pt x="829527" y="2152508"/>
                  <a:pt x="827327" y="2157706"/>
                </a:cubicBezTo>
                <a:cubicBezTo>
                  <a:pt x="820727" y="2173302"/>
                  <a:pt x="805279" y="2184252"/>
                  <a:pt x="787287" y="2184252"/>
                </a:cubicBezTo>
                <a:cubicBezTo>
                  <a:pt x="763298" y="2184252"/>
                  <a:pt x="743832" y="2164786"/>
                  <a:pt x="743832" y="2140796"/>
                </a:cubicBezTo>
                <a:cubicBezTo>
                  <a:pt x="743832" y="2116806"/>
                  <a:pt x="763298" y="2097341"/>
                  <a:pt x="787287" y="2097341"/>
                </a:cubicBezTo>
                <a:close/>
                <a:moveTo>
                  <a:pt x="1743530" y="1885882"/>
                </a:moveTo>
                <a:cubicBezTo>
                  <a:pt x="1763048" y="1885884"/>
                  <a:pt x="1778855" y="1901690"/>
                  <a:pt x="1778855" y="1921207"/>
                </a:cubicBezTo>
                <a:cubicBezTo>
                  <a:pt x="1778855" y="1926086"/>
                  <a:pt x="1777867" y="1930733"/>
                  <a:pt x="1776079" y="1934960"/>
                </a:cubicBezTo>
                <a:cubicBezTo>
                  <a:pt x="1774292" y="1939186"/>
                  <a:pt x="1771707" y="1942992"/>
                  <a:pt x="1768512" y="1946187"/>
                </a:cubicBezTo>
                <a:cubicBezTo>
                  <a:pt x="1765316" y="1949383"/>
                  <a:pt x="1761511" y="1951969"/>
                  <a:pt x="1757284" y="1953755"/>
                </a:cubicBezTo>
                <a:cubicBezTo>
                  <a:pt x="1753058" y="1955542"/>
                  <a:pt x="1748410" y="1956530"/>
                  <a:pt x="1743532" y="1956531"/>
                </a:cubicBezTo>
                <a:cubicBezTo>
                  <a:pt x="1724014" y="1956530"/>
                  <a:pt x="1708207" y="1940723"/>
                  <a:pt x="1708206" y="1921206"/>
                </a:cubicBezTo>
                <a:cubicBezTo>
                  <a:pt x="1708206" y="1901689"/>
                  <a:pt x="1724013" y="1885883"/>
                  <a:pt x="1743530" y="1885882"/>
                </a:cubicBezTo>
                <a:close/>
                <a:moveTo>
                  <a:pt x="1590545" y="1918157"/>
                </a:moveTo>
                <a:cubicBezTo>
                  <a:pt x="1608792" y="1918030"/>
                  <a:pt x="1623683" y="1932693"/>
                  <a:pt x="1623836" y="1950939"/>
                </a:cubicBezTo>
                <a:cubicBezTo>
                  <a:pt x="1623868" y="1955501"/>
                  <a:pt x="1622975" y="1959852"/>
                  <a:pt x="1621333" y="1963818"/>
                </a:cubicBezTo>
                <a:cubicBezTo>
                  <a:pt x="1619692" y="1967782"/>
                  <a:pt x="1617301" y="1971358"/>
                  <a:pt x="1614335" y="1974370"/>
                </a:cubicBezTo>
                <a:cubicBezTo>
                  <a:pt x="1611369" y="1977382"/>
                  <a:pt x="1607830" y="1979828"/>
                  <a:pt x="1603892" y="1981530"/>
                </a:cubicBezTo>
                <a:cubicBezTo>
                  <a:pt x="1599953" y="1983232"/>
                  <a:pt x="1595616" y="1984192"/>
                  <a:pt x="1591055" y="1984231"/>
                </a:cubicBezTo>
                <a:cubicBezTo>
                  <a:pt x="1590978" y="1984230"/>
                  <a:pt x="1590876" y="1984231"/>
                  <a:pt x="1590800" y="1984230"/>
                </a:cubicBezTo>
                <a:cubicBezTo>
                  <a:pt x="1572552" y="1984229"/>
                  <a:pt x="1557762" y="1969440"/>
                  <a:pt x="1557762" y="1951194"/>
                </a:cubicBezTo>
                <a:cubicBezTo>
                  <a:pt x="1557762" y="1933049"/>
                  <a:pt x="1572401" y="1918310"/>
                  <a:pt x="1590545" y="1918157"/>
                </a:cubicBezTo>
                <a:close/>
                <a:moveTo>
                  <a:pt x="1891688" y="1850306"/>
                </a:moveTo>
                <a:cubicBezTo>
                  <a:pt x="1909655" y="1850306"/>
                  <a:pt x="1924217" y="1864868"/>
                  <a:pt x="1924217" y="1882833"/>
                </a:cubicBezTo>
                <a:cubicBezTo>
                  <a:pt x="1924216" y="1887325"/>
                  <a:pt x="1923307" y="1891605"/>
                  <a:pt x="1921661" y="1895497"/>
                </a:cubicBezTo>
                <a:cubicBezTo>
                  <a:pt x="1920015" y="1899389"/>
                  <a:pt x="1917633" y="1902892"/>
                  <a:pt x="1914690" y="1905835"/>
                </a:cubicBezTo>
                <a:cubicBezTo>
                  <a:pt x="1911747" y="1908778"/>
                  <a:pt x="1908243" y="1911161"/>
                  <a:pt x="1904351" y="1912806"/>
                </a:cubicBezTo>
                <a:cubicBezTo>
                  <a:pt x="1900460" y="1914453"/>
                  <a:pt x="1896181" y="1915363"/>
                  <a:pt x="1891690" y="1915363"/>
                </a:cubicBezTo>
                <a:cubicBezTo>
                  <a:pt x="1873722" y="1915362"/>
                  <a:pt x="1859159" y="1900800"/>
                  <a:pt x="1859160" y="1882833"/>
                </a:cubicBezTo>
                <a:cubicBezTo>
                  <a:pt x="1859160" y="1864867"/>
                  <a:pt x="1873721" y="1850305"/>
                  <a:pt x="1891688" y="1850306"/>
                </a:cubicBezTo>
                <a:close/>
                <a:moveTo>
                  <a:pt x="329011" y="2177948"/>
                </a:moveTo>
                <a:lnTo>
                  <a:pt x="333832" y="2179919"/>
                </a:lnTo>
                <a:cubicBezTo>
                  <a:pt x="343397" y="2189392"/>
                  <a:pt x="349350" y="2202511"/>
                  <a:pt x="349426" y="2217034"/>
                </a:cubicBezTo>
                <a:cubicBezTo>
                  <a:pt x="349458" y="2224296"/>
                  <a:pt x="348017" y="2231222"/>
                  <a:pt x="345384" y="2237526"/>
                </a:cubicBezTo>
                <a:lnTo>
                  <a:pt x="342530" y="2241590"/>
                </a:lnTo>
                <a:close/>
                <a:moveTo>
                  <a:pt x="1439852" y="1939529"/>
                </a:moveTo>
                <a:cubicBezTo>
                  <a:pt x="1458097" y="1939529"/>
                  <a:pt x="1472889" y="1954320"/>
                  <a:pt x="1472889" y="1972565"/>
                </a:cubicBezTo>
                <a:cubicBezTo>
                  <a:pt x="1472889" y="1977127"/>
                  <a:pt x="1471965" y="1981472"/>
                  <a:pt x="1470293" y="1985425"/>
                </a:cubicBezTo>
                <a:cubicBezTo>
                  <a:pt x="1468621" y="1989377"/>
                  <a:pt x="1466201" y="1992936"/>
                  <a:pt x="1463213" y="1995926"/>
                </a:cubicBezTo>
                <a:cubicBezTo>
                  <a:pt x="1460224" y="1998915"/>
                  <a:pt x="1456664" y="2001334"/>
                  <a:pt x="1452712" y="2003005"/>
                </a:cubicBezTo>
                <a:cubicBezTo>
                  <a:pt x="1448759" y="2004677"/>
                  <a:pt x="1444413" y="2005602"/>
                  <a:pt x="1439852" y="2005602"/>
                </a:cubicBezTo>
                <a:cubicBezTo>
                  <a:pt x="1421606" y="2005602"/>
                  <a:pt x="1406816" y="1990811"/>
                  <a:pt x="1406815" y="1972564"/>
                </a:cubicBezTo>
                <a:cubicBezTo>
                  <a:pt x="1406814" y="1954319"/>
                  <a:pt x="1421606" y="1939529"/>
                  <a:pt x="1439852" y="1939529"/>
                </a:cubicBezTo>
                <a:close/>
                <a:moveTo>
                  <a:pt x="2038322" y="1806342"/>
                </a:moveTo>
                <a:cubicBezTo>
                  <a:pt x="2055018" y="1806342"/>
                  <a:pt x="2068564" y="1819888"/>
                  <a:pt x="2068563" y="1836584"/>
                </a:cubicBezTo>
                <a:cubicBezTo>
                  <a:pt x="2068563" y="1844932"/>
                  <a:pt x="2065177" y="1852492"/>
                  <a:pt x="2059704" y="1857965"/>
                </a:cubicBezTo>
                <a:cubicBezTo>
                  <a:pt x="2056967" y="1860702"/>
                  <a:pt x="2053709" y="1862917"/>
                  <a:pt x="2050091" y="1864447"/>
                </a:cubicBezTo>
                <a:cubicBezTo>
                  <a:pt x="2046473" y="1865978"/>
                  <a:pt x="2042496" y="1866825"/>
                  <a:pt x="2038322" y="1866825"/>
                </a:cubicBezTo>
                <a:cubicBezTo>
                  <a:pt x="2021626" y="1866825"/>
                  <a:pt x="2008081" y="1853280"/>
                  <a:pt x="2008081" y="1836583"/>
                </a:cubicBezTo>
                <a:cubicBezTo>
                  <a:pt x="2008080" y="1819888"/>
                  <a:pt x="2021626" y="1806342"/>
                  <a:pt x="2038322" y="1806342"/>
                </a:cubicBezTo>
                <a:close/>
                <a:moveTo>
                  <a:pt x="2699065" y="1662767"/>
                </a:moveTo>
                <a:cubicBezTo>
                  <a:pt x="2722089" y="1662768"/>
                  <a:pt x="2740743" y="1681420"/>
                  <a:pt x="2740742" y="1704444"/>
                </a:cubicBezTo>
                <a:cubicBezTo>
                  <a:pt x="2740743" y="1710200"/>
                  <a:pt x="2739576" y="1715683"/>
                  <a:pt x="2737469" y="1720670"/>
                </a:cubicBezTo>
                <a:cubicBezTo>
                  <a:pt x="2731143" y="1735629"/>
                  <a:pt x="2716333" y="1746121"/>
                  <a:pt x="2699066" y="1746121"/>
                </a:cubicBezTo>
                <a:cubicBezTo>
                  <a:pt x="2698887" y="1746121"/>
                  <a:pt x="2698735" y="1746121"/>
                  <a:pt x="2698557" y="1746120"/>
                </a:cubicBezTo>
                <a:cubicBezTo>
                  <a:pt x="2675685" y="1745968"/>
                  <a:pt x="2657234" y="1727315"/>
                  <a:pt x="2657388" y="1704444"/>
                </a:cubicBezTo>
                <a:cubicBezTo>
                  <a:pt x="2657387" y="1681419"/>
                  <a:pt x="2676041" y="1662766"/>
                  <a:pt x="2699065" y="1662767"/>
                </a:cubicBezTo>
                <a:close/>
                <a:moveTo>
                  <a:pt x="1286607" y="1947126"/>
                </a:moveTo>
                <a:cubicBezTo>
                  <a:pt x="1307800" y="1947279"/>
                  <a:pt x="1324852" y="1964558"/>
                  <a:pt x="1324727" y="1985753"/>
                </a:cubicBezTo>
                <a:cubicBezTo>
                  <a:pt x="1324687" y="1991052"/>
                  <a:pt x="1323580" y="1996093"/>
                  <a:pt x="1321606" y="2000672"/>
                </a:cubicBezTo>
                <a:cubicBezTo>
                  <a:pt x="1315688" y="2014410"/>
                  <a:pt x="1301994" y="2023988"/>
                  <a:pt x="1286098" y="2023872"/>
                </a:cubicBezTo>
                <a:cubicBezTo>
                  <a:pt x="1265056" y="2023872"/>
                  <a:pt x="1247979" y="2006795"/>
                  <a:pt x="1247979" y="1985752"/>
                </a:cubicBezTo>
                <a:cubicBezTo>
                  <a:pt x="1247979" y="1985576"/>
                  <a:pt x="1247979" y="1985424"/>
                  <a:pt x="1247978" y="1985245"/>
                </a:cubicBezTo>
                <a:cubicBezTo>
                  <a:pt x="1248106" y="1964051"/>
                  <a:pt x="1265412" y="1946999"/>
                  <a:pt x="1286607" y="1947126"/>
                </a:cubicBezTo>
                <a:close/>
                <a:moveTo>
                  <a:pt x="3502372" y="1471161"/>
                </a:moveTo>
                <a:cubicBezTo>
                  <a:pt x="3507988" y="1471161"/>
                  <a:pt x="3512538" y="1475709"/>
                  <a:pt x="3512538" y="1481326"/>
                </a:cubicBezTo>
                <a:cubicBezTo>
                  <a:pt x="3512537" y="1484134"/>
                  <a:pt x="3511400" y="1486675"/>
                  <a:pt x="3509560" y="1488514"/>
                </a:cubicBezTo>
                <a:cubicBezTo>
                  <a:pt x="3507721" y="1490353"/>
                  <a:pt x="3505180" y="1491491"/>
                  <a:pt x="3502372" y="1491490"/>
                </a:cubicBezTo>
                <a:cubicBezTo>
                  <a:pt x="3496756" y="1491490"/>
                  <a:pt x="3492207" y="1486941"/>
                  <a:pt x="3492207" y="1481326"/>
                </a:cubicBezTo>
                <a:cubicBezTo>
                  <a:pt x="3492206" y="1475709"/>
                  <a:pt x="3496757" y="1471160"/>
                  <a:pt x="3502372" y="1471161"/>
                </a:cubicBezTo>
                <a:close/>
                <a:moveTo>
                  <a:pt x="2181650" y="1748148"/>
                </a:moveTo>
                <a:cubicBezTo>
                  <a:pt x="2199897" y="1748021"/>
                  <a:pt x="2214789" y="1762684"/>
                  <a:pt x="2214941" y="1780930"/>
                </a:cubicBezTo>
                <a:cubicBezTo>
                  <a:pt x="2214973" y="1785492"/>
                  <a:pt x="2214081" y="1789844"/>
                  <a:pt x="2212439" y="1793809"/>
                </a:cubicBezTo>
                <a:cubicBezTo>
                  <a:pt x="2210797" y="1797773"/>
                  <a:pt x="2208406" y="1801349"/>
                  <a:pt x="2205440" y="1804361"/>
                </a:cubicBezTo>
                <a:cubicBezTo>
                  <a:pt x="2202475" y="1807372"/>
                  <a:pt x="2198934" y="1809818"/>
                  <a:pt x="2194996" y="1811521"/>
                </a:cubicBezTo>
                <a:cubicBezTo>
                  <a:pt x="2191057" y="1813223"/>
                  <a:pt x="2186719" y="1814182"/>
                  <a:pt x="2182157" y="1814221"/>
                </a:cubicBezTo>
                <a:cubicBezTo>
                  <a:pt x="2182083" y="1814221"/>
                  <a:pt x="2181982" y="1814222"/>
                  <a:pt x="2181904" y="1814221"/>
                </a:cubicBezTo>
                <a:cubicBezTo>
                  <a:pt x="2163658" y="1814221"/>
                  <a:pt x="2148869" y="1799432"/>
                  <a:pt x="2148868" y="1781185"/>
                </a:cubicBezTo>
                <a:cubicBezTo>
                  <a:pt x="2148867" y="1763040"/>
                  <a:pt x="2163505" y="1748300"/>
                  <a:pt x="2181650" y="1748148"/>
                </a:cubicBezTo>
                <a:close/>
                <a:moveTo>
                  <a:pt x="635574" y="2075486"/>
                </a:moveTo>
                <a:cubicBezTo>
                  <a:pt x="659284" y="2075637"/>
                  <a:pt x="678394" y="2094977"/>
                  <a:pt x="678267" y="2118686"/>
                </a:cubicBezTo>
                <a:cubicBezTo>
                  <a:pt x="678229" y="2124614"/>
                  <a:pt x="676992" y="2130255"/>
                  <a:pt x="674786" y="2135382"/>
                </a:cubicBezTo>
                <a:cubicBezTo>
                  <a:pt x="668172" y="2150758"/>
                  <a:pt x="652848" y="2161494"/>
                  <a:pt x="635066" y="2161380"/>
                </a:cubicBezTo>
                <a:cubicBezTo>
                  <a:pt x="611483" y="2161380"/>
                  <a:pt x="592372" y="2142270"/>
                  <a:pt x="592372" y="2118687"/>
                </a:cubicBezTo>
                <a:cubicBezTo>
                  <a:pt x="592372" y="2118509"/>
                  <a:pt x="592372" y="2118356"/>
                  <a:pt x="592371" y="2118179"/>
                </a:cubicBezTo>
                <a:cubicBezTo>
                  <a:pt x="592524" y="2094469"/>
                  <a:pt x="611864" y="2075358"/>
                  <a:pt x="635574" y="2075486"/>
                </a:cubicBezTo>
                <a:close/>
                <a:moveTo>
                  <a:pt x="3174035" y="1523762"/>
                </a:moveTo>
                <a:cubicBezTo>
                  <a:pt x="3194518" y="1523763"/>
                  <a:pt x="3211138" y="1540383"/>
                  <a:pt x="3211138" y="1560865"/>
                </a:cubicBezTo>
                <a:cubicBezTo>
                  <a:pt x="3211138" y="1565986"/>
                  <a:pt x="3210099" y="1570865"/>
                  <a:pt x="3208221" y="1575304"/>
                </a:cubicBezTo>
                <a:cubicBezTo>
                  <a:pt x="3206343" y="1579742"/>
                  <a:pt x="3203625" y="1583740"/>
                  <a:pt x="3200268" y="1587098"/>
                </a:cubicBezTo>
                <a:cubicBezTo>
                  <a:pt x="3196910" y="1590455"/>
                  <a:pt x="3192913" y="1593172"/>
                  <a:pt x="3188474" y="1595050"/>
                </a:cubicBezTo>
                <a:cubicBezTo>
                  <a:pt x="3184035" y="1596928"/>
                  <a:pt x="3179156" y="1597967"/>
                  <a:pt x="3174035" y="1597967"/>
                </a:cubicBezTo>
                <a:cubicBezTo>
                  <a:pt x="3153553" y="1597967"/>
                  <a:pt x="3136933" y="1581348"/>
                  <a:pt x="3136933" y="1560865"/>
                </a:cubicBezTo>
                <a:cubicBezTo>
                  <a:pt x="3136933" y="1540383"/>
                  <a:pt x="3153553" y="1523763"/>
                  <a:pt x="3174035" y="1523762"/>
                </a:cubicBezTo>
                <a:close/>
                <a:moveTo>
                  <a:pt x="1133620" y="1951953"/>
                </a:moveTo>
                <a:cubicBezTo>
                  <a:pt x="1151334" y="1954013"/>
                  <a:pt x="1165285" y="1967964"/>
                  <a:pt x="1167344" y="1985677"/>
                </a:cubicBezTo>
                <a:cubicBezTo>
                  <a:pt x="1168551" y="1996197"/>
                  <a:pt x="1165380" y="2006217"/>
                  <a:pt x="1159278" y="2013910"/>
                </a:cubicBezTo>
                <a:cubicBezTo>
                  <a:pt x="1153176" y="2021604"/>
                  <a:pt x="1144142" y="2026972"/>
                  <a:pt x="1133620" y="2028192"/>
                </a:cubicBezTo>
                <a:cubicBezTo>
                  <a:pt x="1130698" y="2028523"/>
                  <a:pt x="1127725" y="2028523"/>
                  <a:pt x="1124803" y="2028192"/>
                </a:cubicBezTo>
                <a:cubicBezTo>
                  <a:pt x="1103760" y="2025752"/>
                  <a:pt x="1088665" y="2006719"/>
                  <a:pt x="1091105" y="1985676"/>
                </a:cubicBezTo>
                <a:cubicBezTo>
                  <a:pt x="1093520" y="1964610"/>
                  <a:pt x="1112578" y="1949515"/>
                  <a:pt x="1133620" y="1951953"/>
                </a:cubicBezTo>
                <a:close/>
                <a:moveTo>
                  <a:pt x="2826638" y="1581192"/>
                </a:moveTo>
                <a:cubicBezTo>
                  <a:pt x="2847119" y="1581192"/>
                  <a:pt x="2863740" y="1597812"/>
                  <a:pt x="2863740" y="1618295"/>
                </a:cubicBezTo>
                <a:cubicBezTo>
                  <a:pt x="2863740" y="1623415"/>
                  <a:pt x="2862702" y="1628295"/>
                  <a:pt x="2860824" y="1632734"/>
                </a:cubicBezTo>
                <a:cubicBezTo>
                  <a:pt x="2858945" y="1637172"/>
                  <a:pt x="2856227" y="1641170"/>
                  <a:pt x="2852869" y="1644527"/>
                </a:cubicBezTo>
                <a:cubicBezTo>
                  <a:pt x="2849512" y="1647884"/>
                  <a:pt x="2845514" y="1650602"/>
                  <a:pt x="2841076" y="1652480"/>
                </a:cubicBezTo>
                <a:cubicBezTo>
                  <a:pt x="2836637" y="1654358"/>
                  <a:pt x="2831758" y="1655397"/>
                  <a:pt x="2826638" y="1655397"/>
                </a:cubicBezTo>
                <a:cubicBezTo>
                  <a:pt x="2806155" y="1655397"/>
                  <a:pt x="2789535" y="1638777"/>
                  <a:pt x="2789534" y="1618295"/>
                </a:cubicBezTo>
                <a:cubicBezTo>
                  <a:pt x="2789534" y="1597812"/>
                  <a:pt x="2806155" y="1581192"/>
                  <a:pt x="2826638" y="1581192"/>
                </a:cubicBezTo>
                <a:close/>
                <a:moveTo>
                  <a:pt x="2322438" y="1678518"/>
                </a:moveTo>
                <a:cubicBezTo>
                  <a:pt x="2344471" y="1678517"/>
                  <a:pt x="2362337" y="1696383"/>
                  <a:pt x="2362337" y="1718415"/>
                </a:cubicBezTo>
                <a:cubicBezTo>
                  <a:pt x="2362338" y="1723924"/>
                  <a:pt x="2361221" y="1729172"/>
                  <a:pt x="2359202" y="1733945"/>
                </a:cubicBezTo>
                <a:cubicBezTo>
                  <a:pt x="2353145" y="1748265"/>
                  <a:pt x="2338964" y="1758314"/>
                  <a:pt x="2322439" y="1758314"/>
                </a:cubicBezTo>
                <a:cubicBezTo>
                  <a:pt x="2300406" y="1758314"/>
                  <a:pt x="2282539" y="1740448"/>
                  <a:pt x="2282541" y="1718415"/>
                </a:cubicBezTo>
                <a:cubicBezTo>
                  <a:pt x="2282540" y="1696382"/>
                  <a:pt x="2300404" y="1678517"/>
                  <a:pt x="2322438" y="1678518"/>
                </a:cubicBezTo>
                <a:close/>
                <a:moveTo>
                  <a:pt x="978900" y="1945118"/>
                </a:moveTo>
                <a:cubicBezTo>
                  <a:pt x="998823" y="1946694"/>
                  <a:pt x="1014630" y="1962525"/>
                  <a:pt x="1016231" y="1982448"/>
                </a:cubicBezTo>
                <a:cubicBezTo>
                  <a:pt x="1017108" y="1993643"/>
                  <a:pt x="1013373" y="2004133"/>
                  <a:pt x="1006619" y="2012045"/>
                </a:cubicBezTo>
                <a:cubicBezTo>
                  <a:pt x="1003242" y="2016002"/>
                  <a:pt x="999111" y="2019314"/>
                  <a:pt x="994425" y="2021749"/>
                </a:cubicBezTo>
                <a:cubicBezTo>
                  <a:pt x="989739" y="2024182"/>
                  <a:pt x="984498" y="2025739"/>
                  <a:pt x="978900" y="2026184"/>
                </a:cubicBezTo>
                <a:cubicBezTo>
                  <a:pt x="976765" y="2026363"/>
                  <a:pt x="974605" y="2026362"/>
                  <a:pt x="972470" y="2026184"/>
                </a:cubicBezTo>
                <a:cubicBezTo>
                  <a:pt x="950081" y="2024406"/>
                  <a:pt x="933386" y="2004838"/>
                  <a:pt x="935164" y="1982448"/>
                </a:cubicBezTo>
                <a:cubicBezTo>
                  <a:pt x="936918" y="1960060"/>
                  <a:pt x="956511" y="1943339"/>
                  <a:pt x="978900" y="1945118"/>
                </a:cubicBezTo>
                <a:close/>
                <a:moveTo>
                  <a:pt x="484623" y="2040670"/>
                </a:moveTo>
                <a:cubicBezTo>
                  <a:pt x="510873" y="2040822"/>
                  <a:pt x="532017" y="2062195"/>
                  <a:pt x="531889" y="2088445"/>
                </a:cubicBezTo>
                <a:cubicBezTo>
                  <a:pt x="531851" y="2095008"/>
                  <a:pt x="530487" y="2101254"/>
                  <a:pt x="528052" y="2106927"/>
                </a:cubicBezTo>
                <a:cubicBezTo>
                  <a:pt x="522572" y="2119693"/>
                  <a:pt x="511671" y="2129567"/>
                  <a:pt x="498258" y="2133657"/>
                </a:cubicBezTo>
                <a:cubicBezTo>
                  <a:pt x="493787" y="2135022"/>
                  <a:pt x="489036" y="2135743"/>
                  <a:pt x="484114" y="2135714"/>
                </a:cubicBezTo>
                <a:cubicBezTo>
                  <a:pt x="458065" y="2135587"/>
                  <a:pt x="436973" y="2114493"/>
                  <a:pt x="436846" y="2088445"/>
                </a:cubicBezTo>
                <a:cubicBezTo>
                  <a:pt x="436846" y="2088268"/>
                  <a:pt x="436846" y="2088116"/>
                  <a:pt x="436846" y="2087937"/>
                </a:cubicBezTo>
                <a:cubicBezTo>
                  <a:pt x="436998" y="2061686"/>
                  <a:pt x="458370" y="2040543"/>
                  <a:pt x="484623" y="2040670"/>
                </a:cubicBezTo>
                <a:close/>
                <a:moveTo>
                  <a:pt x="2459161" y="1615240"/>
                </a:moveTo>
                <a:cubicBezTo>
                  <a:pt x="2477127" y="1615240"/>
                  <a:pt x="2491689" y="1629802"/>
                  <a:pt x="2491690" y="1647768"/>
                </a:cubicBezTo>
                <a:cubicBezTo>
                  <a:pt x="2491689" y="1652260"/>
                  <a:pt x="2490780" y="1656540"/>
                  <a:pt x="2489134" y="1660431"/>
                </a:cubicBezTo>
                <a:cubicBezTo>
                  <a:pt x="2487488" y="1664323"/>
                  <a:pt x="2485107" y="1667827"/>
                  <a:pt x="2482163" y="1670770"/>
                </a:cubicBezTo>
                <a:cubicBezTo>
                  <a:pt x="2479219" y="1673713"/>
                  <a:pt x="2475714" y="1676095"/>
                  <a:pt x="2471823" y="1677740"/>
                </a:cubicBezTo>
                <a:cubicBezTo>
                  <a:pt x="2467932" y="1679387"/>
                  <a:pt x="2463653" y="1680297"/>
                  <a:pt x="2459162" y="1680298"/>
                </a:cubicBezTo>
                <a:cubicBezTo>
                  <a:pt x="2441194" y="1680296"/>
                  <a:pt x="2426632" y="1665735"/>
                  <a:pt x="2426632" y="1647768"/>
                </a:cubicBezTo>
                <a:cubicBezTo>
                  <a:pt x="2426632" y="1629801"/>
                  <a:pt x="2441193" y="1615240"/>
                  <a:pt x="2459161" y="1615240"/>
                </a:cubicBezTo>
                <a:close/>
                <a:moveTo>
                  <a:pt x="3605298" y="1356829"/>
                </a:moveTo>
                <a:cubicBezTo>
                  <a:pt x="3610914" y="1356828"/>
                  <a:pt x="3615464" y="1361380"/>
                  <a:pt x="3615464" y="1366994"/>
                </a:cubicBezTo>
                <a:cubicBezTo>
                  <a:pt x="3615463" y="1369801"/>
                  <a:pt x="3614326" y="1372342"/>
                  <a:pt x="3612487" y="1374181"/>
                </a:cubicBezTo>
                <a:cubicBezTo>
                  <a:pt x="3610647" y="1376021"/>
                  <a:pt x="3608106" y="1377159"/>
                  <a:pt x="3605299" y="1377159"/>
                </a:cubicBezTo>
                <a:cubicBezTo>
                  <a:pt x="3599686" y="1377159"/>
                  <a:pt x="3595134" y="1372608"/>
                  <a:pt x="3595134" y="1366994"/>
                </a:cubicBezTo>
                <a:cubicBezTo>
                  <a:pt x="3595135" y="1361379"/>
                  <a:pt x="3599685" y="1356829"/>
                  <a:pt x="3605298" y="1356829"/>
                </a:cubicBezTo>
                <a:close/>
                <a:moveTo>
                  <a:pt x="3286867" y="1424144"/>
                </a:moveTo>
                <a:cubicBezTo>
                  <a:pt x="3304554" y="1424144"/>
                  <a:pt x="3318887" y="1438476"/>
                  <a:pt x="3318889" y="1456164"/>
                </a:cubicBezTo>
                <a:cubicBezTo>
                  <a:pt x="3318888" y="1460585"/>
                  <a:pt x="3317992" y="1464798"/>
                  <a:pt x="3316372" y="1468629"/>
                </a:cubicBezTo>
                <a:cubicBezTo>
                  <a:pt x="3314752" y="1472460"/>
                  <a:pt x="3312407" y="1475909"/>
                  <a:pt x="3309510" y="1478807"/>
                </a:cubicBezTo>
                <a:cubicBezTo>
                  <a:pt x="3306614" y="1481703"/>
                  <a:pt x="3303163" y="1484047"/>
                  <a:pt x="3299332" y="1485668"/>
                </a:cubicBezTo>
                <a:cubicBezTo>
                  <a:pt x="3295500" y="1487288"/>
                  <a:pt x="3291289" y="1488184"/>
                  <a:pt x="3286867" y="1488184"/>
                </a:cubicBezTo>
                <a:cubicBezTo>
                  <a:pt x="3269231" y="1488057"/>
                  <a:pt x="3254974" y="1473800"/>
                  <a:pt x="3254847" y="1456164"/>
                </a:cubicBezTo>
                <a:cubicBezTo>
                  <a:pt x="3254848" y="1438476"/>
                  <a:pt x="3269180" y="1424143"/>
                  <a:pt x="3286867" y="1424144"/>
                </a:cubicBezTo>
                <a:close/>
                <a:moveTo>
                  <a:pt x="2949382" y="1487673"/>
                </a:moveTo>
                <a:cubicBezTo>
                  <a:pt x="2969863" y="1487673"/>
                  <a:pt x="2986485" y="1504293"/>
                  <a:pt x="2986484" y="1524776"/>
                </a:cubicBezTo>
                <a:cubicBezTo>
                  <a:pt x="2986485" y="1529896"/>
                  <a:pt x="2985445" y="1534775"/>
                  <a:pt x="2983567" y="1539214"/>
                </a:cubicBezTo>
                <a:cubicBezTo>
                  <a:pt x="2981689" y="1543653"/>
                  <a:pt x="2978970" y="1547650"/>
                  <a:pt x="2975613" y="1551007"/>
                </a:cubicBezTo>
                <a:cubicBezTo>
                  <a:pt x="2972255" y="1554364"/>
                  <a:pt x="2968258" y="1557083"/>
                  <a:pt x="2963820" y="1558960"/>
                </a:cubicBezTo>
                <a:cubicBezTo>
                  <a:pt x="2959381" y="1560839"/>
                  <a:pt x="2954501" y="1561878"/>
                  <a:pt x="2949381" y="1561878"/>
                </a:cubicBezTo>
                <a:cubicBezTo>
                  <a:pt x="2928999" y="1561878"/>
                  <a:pt x="2912406" y="1545411"/>
                  <a:pt x="2912279" y="1525030"/>
                </a:cubicBezTo>
                <a:cubicBezTo>
                  <a:pt x="2912279" y="1524954"/>
                  <a:pt x="2912279" y="1524852"/>
                  <a:pt x="2912278" y="1524776"/>
                </a:cubicBezTo>
                <a:cubicBezTo>
                  <a:pt x="2912278" y="1504292"/>
                  <a:pt x="2928899" y="1487673"/>
                  <a:pt x="2949382" y="1487673"/>
                </a:cubicBezTo>
                <a:close/>
                <a:moveTo>
                  <a:pt x="825915" y="1933428"/>
                </a:moveTo>
                <a:cubicBezTo>
                  <a:pt x="847669" y="1933580"/>
                  <a:pt x="865178" y="1951318"/>
                  <a:pt x="865050" y="1973071"/>
                </a:cubicBezTo>
                <a:cubicBezTo>
                  <a:pt x="865013" y="1978510"/>
                  <a:pt x="863875" y="1983685"/>
                  <a:pt x="861851" y="1988385"/>
                </a:cubicBezTo>
                <a:cubicBezTo>
                  <a:pt x="855778" y="2002487"/>
                  <a:pt x="841722" y="2012322"/>
                  <a:pt x="825407" y="2012207"/>
                </a:cubicBezTo>
                <a:cubicBezTo>
                  <a:pt x="803756" y="2012055"/>
                  <a:pt x="786271" y="1994469"/>
                  <a:pt x="786271" y="1972817"/>
                </a:cubicBezTo>
                <a:cubicBezTo>
                  <a:pt x="786271" y="1972741"/>
                  <a:pt x="786271" y="1972640"/>
                  <a:pt x="786271" y="1972563"/>
                </a:cubicBezTo>
                <a:cubicBezTo>
                  <a:pt x="786424" y="1950810"/>
                  <a:pt x="804162" y="1933301"/>
                  <a:pt x="825915" y="1933428"/>
                </a:cubicBezTo>
                <a:close/>
                <a:moveTo>
                  <a:pt x="1629424" y="1750684"/>
                </a:moveTo>
                <a:cubicBezTo>
                  <a:pt x="1638724" y="1751726"/>
                  <a:pt x="1646070" y="1759072"/>
                  <a:pt x="1647110" y="1768372"/>
                </a:cubicBezTo>
                <a:cubicBezTo>
                  <a:pt x="1647734" y="1773887"/>
                  <a:pt x="1646068" y="1779127"/>
                  <a:pt x="1642871" y="1783147"/>
                </a:cubicBezTo>
                <a:cubicBezTo>
                  <a:pt x="1639672" y="1787165"/>
                  <a:pt x="1634938" y="1789960"/>
                  <a:pt x="1629422" y="1790582"/>
                </a:cubicBezTo>
                <a:cubicBezTo>
                  <a:pt x="1627924" y="1790761"/>
                  <a:pt x="1626398" y="1790760"/>
                  <a:pt x="1624925" y="1790584"/>
                </a:cubicBezTo>
                <a:cubicBezTo>
                  <a:pt x="1613897" y="1789337"/>
                  <a:pt x="1605968" y="1779401"/>
                  <a:pt x="1607214" y="1768373"/>
                </a:cubicBezTo>
                <a:cubicBezTo>
                  <a:pt x="1608457" y="1757368"/>
                  <a:pt x="1618394" y="1749439"/>
                  <a:pt x="1629424" y="1750684"/>
                </a:cubicBezTo>
                <a:close/>
                <a:moveTo>
                  <a:pt x="2592070" y="1540273"/>
                </a:moveTo>
                <a:cubicBezTo>
                  <a:pt x="2608208" y="1540426"/>
                  <a:pt x="2621168" y="1553614"/>
                  <a:pt x="2621040" y="1569752"/>
                </a:cubicBezTo>
                <a:cubicBezTo>
                  <a:pt x="2620966" y="1577822"/>
                  <a:pt x="2617629" y="1585101"/>
                  <a:pt x="2612295" y="1590345"/>
                </a:cubicBezTo>
                <a:cubicBezTo>
                  <a:pt x="2609628" y="1592968"/>
                  <a:pt x="2606462" y="1595081"/>
                  <a:pt x="2602954" y="1596529"/>
                </a:cubicBezTo>
                <a:cubicBezTo>
                  <a:pt x="2599446" y="1597977"/>
                  <a:pt x="2595596" y="1598759"/>
                  <a:pt x="2591561" y="1598722"/>
                </a:cubicBezTo>
                <a:cubicBezTo>
                  <a:pt x="2591485" y="1598722"/>
                  <a:pt x="2591384" y="1598722"/>
                  <a:pt x="2591308" y="1598723"/>
                </a:cubicBezTo>
                <a:cubicBezTo>
                  <a:pt x="2575298" y="1598570"/>
                  <a:pt x="2562438" y="1585507"/>
                  <a:pt x="2562590" y="1569497"/>
                </a:cubicBezTo>
                <a:cubicBezTo>
                  <a:pt x="2562589" y="1569421"/>
                  <a:pt x="2562591" y="1569319"/>
                  <a:pt x="2562590" y="1569243"/>
                </a:cubicBezTo>
                <a:cubicBezTo>
                  <a:pt x="2562744" y="1553106"/>
                  <a:pt x="2575932" y="1540146"/>
                  <a:pt x="2592070" y="1540273"/>
                </a:cubicBezTo>
                <a:close/>
                <a:moveTo>
                  <a:pt x="1477709" y="1776605"/>
                </a:moveTo>
                <a:cubicBezTo>
                  <a:pt x="1488103" y="1776605"/>
                  <a:pt x="1496514" y="1785016"/>
                  <a:pt x="1496514" y="1795410"/>
                </a:cubicBezTo>
                <a:cubicBezTo>
                  <a:pt x="1496515" y="1800608"/>
                  <a:pt x="1494410" y="1805308"/>
                  <a:pt x="1491009" y="1808710"/>
                </a:cubicBezTo>
                <a:cubicBezTo>
                  <a:pt x="1487608" y="1812113"/>
                  <a:pt x="1482906" y="1814216"/>
                  <a:pt x="1477709" y="1814216"/>
                </a:cubicBezTo>
                <a:cubicBezTo>
                  <a:pt x="1467316" y="1814215"/>
                  <a:pt x="1458903" y="1805805"/>
                  <a:pt x="1458903" y="1795410"/>
                </a:cubicBezTo>
                <a:cubicBezTo>
                  <a:pt x="1458903" y="1785017"/>
                  <a:pt x="1467313" y="1776605"/>
                  <a:pt x="1477709" y="1776605"/>
                </a:cubicBezTo>
                <a:close/>
                <a:moveTo>
                  <a:pt x="1779360" y="1709516"/>
                </a:moveTo>
                <a:cubicBezTo>
                  <a:pt x="1793389" y="1709517"/>
                  <a:pt x="1804774" y="1720901"/>
                  <a:pt x="1804771" y="1734928"/>
                </a:cubicBezTo>
                <a:cubicBezTo>
                  <a:pt x="1804773" y="1741943"/>
                  <a:pt x="1801927" y="1748297"/>
                  <a:pt x="1797328" y="1752896"/>
                </a:cubicBezTo>
                <a:cubicBezTo>
                  <a:pt x="1792727" y="1757494"/>
                  <a:pt x="1786374" y="1760341"/>
                  <a:pt x="1779360" y="1760342"/>
                </a:cubicBezTo>
                <a:cubicBezTo>
                  <a:pt x="1765333" y="1760342"/>
                  <a:pt x="1753947" y="1748956"/>
                  <a:pt x="1753946" y="1734928"/>
                </a:cubicBezTo>
                <a:cubicBezTo>
                  <a:pt x="1753947" y="1720901"/>
                  <a:pt x="1765332" y="1709516"/>
                  <a:pt x="1779360" y="1709516"/>
                </a:cubicBezTo>
                <a:close/>
                <a:moveTo>
                  <a:pt x="1927007" y="1668347"/>
                </a:moveTo>
                <a:cubicBezTo>
                  <a:pt x="1931380" y="1667154"/>
                  <a:pt x="1935979" y="1667154"/>
                  <a:pt x="1940350" y="1668348"/>
                </a:cubicBezTo>
                <a:cubicBezTo>
                  <a:pt x="1953871" y="1672034"/>
                  <a:pt x="1961875" y="1685985"/>
                  <a:pt x="1958191" y="1699530"/>
                </a:cubicBezTo>
                <a:cubicBezTo>
                  <a:pt x="1956348" y="1706302"/>
                  <a:pt x="1951938" y="1711690"/>
                  <a:pt x="1946297" y="1714923"/>
                </a:cubicBezTo>
                <a:cubicBezTo>
                  <a:pt x="1940655" y="1718157"/>
                  <a:pt x="1933781" y="1719236"/>
                  <a:pt x="1927008" y="1717393"/>
                </a:cubicBezTo>
                <a:cubicBezTo>
                  <a:pt x="1918318" y="1715031"/>
                  <a:pt x="1911506" y="1708246"/>
                  <a:pt x="1909142" y="1699530"/>
                </a:cubicBezTo>
                <a:cubicBezTo>
                  <a:pt x="1905459" y="1685985"/>
                  <a:pt x="1913464" y="1672034"/>
                  <a:pt x="1927007" y="1668347"/>
                </a:cubicBezTo>
                <a:close/>
                <a:moveTo>
                  <a:pt x="1324722" y="1790836"/>
                </a:moveTo>
                <a:cubicBezTo>
                  <a:pt x="1336082" y="1790836"/>
                  <a:pt x="1345308" y="1800062"/>
                  <a:pt x="1345308" y="1811421"/>
                </a:cubicBezTo>
                <a:cubicBezTo>
                  <a:pt x="1345307" y="1817100"/>
                  <a:pt x="1343000" y="1822247"/>
                  <a:pt x="1339273" y="1825972"/>
                </a:cubicBezTo>
                <a:cubicBezTo>
                  <a:pt x="1335547" y="1829698"/>
                  <a:pt x="1330402" y="1832005"/>
                  <a:pt x="1324723" y="1832005"/>
                </a:cubicBezTo>
                <a:cubicBezTo>
                  <a:pt x="1313362" y="1832005"/>
                  <a:pt x="1304139" y="1822780"/>
                  <a:pt x="1304138" y="1811421"/>
                </a:cubicBezTo>
                <a:cubicBezTo>
                  <a:pt x="1304137" y="1800060"/>
                  <a:pt x="1313363" y="1790836"/>
                  <a:pt x="1324722" y="1790836"/>
                </a:cubicBezTo>
                <a:close/>
                <a:moveTo>
                  <a:pt x="335195" y="1996960"/>
                </a:moveTo>
                <a:cubicBezTo>
                  <a:pt x="364521" y="1996960"/>
                  <a:pt x="388307" y="2020746"/>
                  <a:pt x="388308" y="2050073"/>
                </a:cubicBezTo>
                <a:cubicBezTo>
                  <a:pt x="388307" y="2057405"/>
                  <a:pt x="386820" y="2064389"/>
                  <a:pt x="384133" y="2070743"/>
                </a:cubicBezTo>
                <a:cubicBezTo>
                  <a:pt x="378084" y="2085040"/>
                  <a:pt x="365953" y="2096140"/>
                  <a:pt x="350986" y="2100797"/>
                </a:cubicBezTo>
                <a:cubicBezTo>
                  <a:pt x="345998" y="2102349"/>
                  <a:pt x="340694" y="2103186"/>
                  <a:pt x="335195" y="2103186"/>
                </a:cubicBezTo>
                <a:lnTo>
                  <a:pt x="310999" y="2093161"/>
                </a:lnTo>
                <a:lnTo>
                  <a:pt x="294772" y="2016774"/>
                </a:lnTo>
                <a:lnTo>
                  <a:pt x="297641" y="2012519"/>
                </a:lnTo>
                <a:cubicBezTo>
                  <a:pt x="307253" y="2002907"/>
                  <a:pt x="320531" y="1996960"/>
                  <a:pt x="335195" y="1996960"/>
                </a:cubicBezTo>
                <a:close/>
                <a:moveTo>
                  <a:pt x="2071863" y="1614474"/>
                </a:moveTo>
                <a:cubicBezTo>
                  <a:pt x="2085891" y="1614474"/>
                  <a:pt x="2097277" y="1625860"/>
                  <a:pt x="2097276" y="1639888"/>
                </a:cubicBezTo>
                <a:cubicBezTo>
                  <a:pt x="2097278" y="1646901"/>
                  <a:pt x="2094430" y="1653254"/>
                  <a:pt x="2089830" y="1657854"/>
                </a:cubicBezTo>
                <a:cubicBezTo>
                  <a:pt x="2085231" y="1662453"/>
                  <a:pt x="2078876" y="1665300"/>
                  <a:pt x="2071862" y="1665300"/>
                </a:cubicBezTo>
                <a:cubicBezTo>
                  <a:pt x="2057834" y="1665300"/>
                  <a:pt x="2046450" y="1653915"/>
                  <a:pt x="2046449" y="1639887"/>
                </a:cubicBezTo>
                <a:cubicBezTo>
                  <a:pt x="2046450" y="1625859"/>
                  <a:pt x="2057835" y="1614474"/>
                  <a:pt x="2071863" y="1614474"/>
                </a:cubicBezTo>
                <a:close/>
                <a:moveTo>
                  <a:pt x="673184" y="1906744"/>
                </a:moveTo>
                <a:cubicBezTo>
                  <a:pt x="697733" y="1906745"/>
                  <a:pt x="717657" y="1926669"/>
                  <a:pt x="717657" y="1951217"/>
                </a:cubicBezTo>
                <a:cubicBezTo>
                  <a:pt x="717657" y="1957354"/>
                  <a:pt x="716412" y="1963202"/>
                  <a:pt x="714160" y="1968522"/>
                </a:cubicBezTo>
                <a:cubicBezTo>
                  <a:pt x="707406" y="1984482"/>
                  <a:pt x="691596" y="1995689"/>
                  <a:pt x="673184" y="1995689"/>
                </a:cubicBezTo>
                <a:cubicBezTo>
                  <a:pt x="648636" y="1995689"/>
                  <a:pt x="628712" y="1975765"/>
                  <a:pt x="628712" y="1951217"/>
                </a:cubicBezTo>
                <a:cubicBezTo>
                  <a:pt x="628712" y="1926668"/>
                  <a:pt x="648636" y="1906744"/>
                  <a:pt x="673184" y="1906744"/>
                </a:cubicBezTo>
                <a:close/>
                <a:moveTo>
                  <a:pt x="3067551" y="1397711"/>
                </a:moveTo>
                <a:cubicBezTo>
                  <a:pt x="3083408" y="1397864"/>
                  <a:pt x="3096140" y="1410825"/>
                  <a:pt x="3096013" y="1426682"/>
                </a:cubicBezTo>
                <a:cubicBezTo>
                  <a:pt x="3095936" y="1434610"/>
                  <a:pt x="3092658" y="1441758"/>
                  <a:pt x="3087418" y="1446908"/>
                </a:cubicBezTo>
                <a:cubicBezTo>
                  <a:pt x="3084796" y="1449482"/>
                  <a:pt x="3081684" y="1451557"/>
                  <a:pt x="3078237" y="1452981"/>
                </a:cubicBezTo>
                <a:cubicBezTo>
                  <a:pt x="3074790" y="1454404"/>
                  <a:pt x="3071007" y="1455176"/>
                  <a:pt x="3067041" y="1455144"/>
                </a:cubicBezTo>
                <a:cubicBezTo>
                  <a:pt x="3051312" y="1455145"/>
                  <a:pt x="3038579" y="1442413"/>
                  <a:pt x="3038579" y="1426682"/>
                </a:cubicBezTo>
                <a:cubicBezTo>
                  <a:pt x="3038580" y="1426504"/>
                  <a:pt x="3038580" y="1426352"/>
                  <a:pt x="3038580" y="1426173"/>
                </a:cubicBezTo>
                <a:cubicBezTo>
                  <a:pt x="3038707" y="1410316"/>
                  <a:pt x="3051693" y="1397585"/>
                  <a:pt x="3067551" y="1397711"/>
                </a:cubicBezTo>
                <a:close/>
                <a:moveTo>
                  <a:pt x="1171020" y="1795690"/>
                </a:moveTo>
                <a:cubicBezTo>
                  <a:pt x="1183603" y="1795663"/>
                  <a:pt x="1193847" y="1805906"/>
                  <a:pt x="1193847" y="1818536"/>
                </a:cubicBezTo>
                <a:cubicBezTo>
                  <a:pt x="1193846" y="1824851"/>
                  <a:pt x="1191286" y="1830568"/>
                  <a:pt x="1187146" y="1834707"/>
                </a:cubicBezTo>
                <a:cubicBezTo>
                  <a:pt x="1183008" y="1838847"/>
                  <a:pt x="1177290" y="1841406"/>
                  <a:pt x="1170974" y="1841406"/>
                </a:cubicBezTo>
                <a:cubicBezTo>
                  <a:pt x="1158344" y="1841406"/>
                  <a:pt x="1148148" y="1831192"/>
                  <a:pt x="1148149" y="1818562"/>
                </a:cubicBezTo>
                <a:cubicBezTo>
                  <a:pt x="1148149" y="1805932"/>
                  <a:pt x="1158390" y="1795690"/>
                  <a:pt x="1171020" y="1795690"/>
                </a:cubicBezTo>
                <a:close/>
                <a:moveTo>
                  <a:pt x="3395381" y="1314361"/>
                </a:moveTo>
                <a:cubicBezTo>
                  <a:pt x="3412788" y="1314361"/>
                  <a:pt x="3426893" y="1328466"/>
                  <a:pt x="3426893" y="1345873"/>
                </a:cubicBezTo>
                <a:cubicBezTo>
                  <a:pt x="3426892" y="1350226"/>
                  <a:pt x="3426010" y="1354371"/>
                  <a:pt x="3424417" y="1358141"/>
                </a:cubicBezTo>
                <a:cubicBezTo>
                  <a:pt x="3422822" y="1361911"/>
                  <a:pt x="3420515" y="1365306"/>
                  <a:pt x="3417663" y="1368156"/>
                </a:cubicBezTo>
                <a:cubicBezTo>
                  <a:pt x="3414813" y="1371007"/>
                  <a:pt x="3411418" y="1373315"/>
                  <a:pt x="3407648" y="1374909"/>
                </a:cubicBezTo>
                <a:cubicBezTo>
                  <a:pt x="3403878" y="1376503"/>
                  <a:pt x="3399733" y="1377385"/>
                  <a:pt x="3395381" y="1377385"/>
                </a:cubicBezTo>
                <a:cubicBezTo>
                  <a:pt x="3395304" y="1377385"/>
                  <a:pt x="3395202" y="1377385"/>
                  <a:pt x="3395126" y="1377385"/>
                </a:cubicBezTo>
                <a:cubicBezTo>
                  <a:pt x="3377871" y="1377384"/>
                  <a:pt x="3363869" y="1363382"/>
                  <a:pt x="3363869" y="1346127"/>
                </a:cubicBezTo>
                <a:cubicBezTo>
                  <a:pt x="3363869" y="1346051"/>
                  <a:pt x="3363868" y="1345949"/>
                  <a:pt x="3363868" y="1345873"/>
                </a:cubicBezTo>
                <a:cubicBezTo>
                  <a:pt x="3363868" y="1328465"/>
                  <a:pt x="3377973" y="1314361"/>
                  <a:pt x="3395381" y="1314361"/>
                </a:cubicBezTo>
                <a:close/>
                <a:moveTo>
                  <a:pt x="2719135" y="1455648"/>
                </a:moveTo>
                <a:cubicBezTo>
                  <a:pt x="2734866" y="1455522"/>
                  <a:pt x="2747699" y="1468152"/>
                  <a:pt x="2747851" y="1483857"/>
                </a:cubicBezTo>
                <a:cubicBezTo>
                  <a:pt x="2747914" y="1491722"/>
                  <a:pt x="2744795" y="1498863"/>
                  <a:pt x="2739694" y="1504057"/>
                </a:cubicBezTo>
                <a:cubicBezTo>
                  <a:pt x="2737143" y="1506654"/>
                  <a:pt x="2734097" y="1508764"/>
                  <a:pt x="2730705" y="1510234"/>
                </a:cubicBezTo>
                <a:cubicBezTo>
                  <a:pt x="2727313" y="1511705"/>
                  <a:pt x="2723576" y="1512535"/>
                  <a:pt x="2719643" y="1512574"/>
                </a:cubicBezTo>
                <a:cubicBezTo>
                  <a:pt x="2719567" y="1512574"/>
                  <a:pt x="2719465" y="1512574"/>
                  <a:pt x="2719389" y="1512574"/>
                </a:cubicBezTo>
                <a:cubicBezTo>
                  <a:pt x="2703658" y="1512574"/>
                  <a:pt x="2690926" y="1499841"/>
                  <a:pt x="2690926" y="1484111"/>
                </a:cubicBezTo>
                <a:cubicBezTo>
                  <a:pt x="2690927" y="1468482"/>
                  <a:pt x="2703506" y="1455801"/>
                  <a:pt x="2719135" y="1455648"/>
                </a:cubicBezTo>
                <a:close/>
                <a:moveTo>
                  <a:pt x="2213418" y="1551476"/>
                </a:moveTo>
                <a:cubicBezTo>
                  <a:pt x="2229420" y="1551478"/>
                  <a:pt x="2242389" y="1564447"/>
                  <a:pt x="2242390" y="1580448"/>
                </a:cubicBezTo>
                <a:cubicBezTo>
                  <a:pt x="2242390" y="1588448"/>
                  <a:pt x="2239146" y="1595690"/>
                  <a:pt x="2233904" y="1600933"/>
                </a:cubicBezTo>
                <a:cubicBezTo>
                  <a:pt x="2231283" y="1603555"/>
                  <a:pt x="2228163" y="1605676"/>
                  <a:pt x="2224696" y="1607142"/>
                </a:cubicBezTo>
                <a:cubicBezTo>
                  <a:pt x="2221230" y="1608608"/>
                  <a:pt x="2217419" y="1609418"/>
                  <a:pt x="2213417" y="1609418"/>
                </a:cubicBezTo>
                <a:cubicBezTo>
                  <a:pt x="2197418" y="1609419"/>
                  <a:pt x="2184447" y="1596447"/>
                  <a:pt x="2184448" y="1580448"/>
                </a:cubicBezTo>
                <a:cubicBezTo>
                  <a:pt x="2184447" y="1564447"/>
                  <a:pt x="2197419" y="1551477"/>
                  <a:pt x="2213418" y="1551476"/>
                </a:cubicBezTo>
                <a:close/>
                <a:moveTo>
                  <a:pt x="1017782" y="1786541"/>
                </a:moveTo>
                <a:cubicBezTo>
                  <a:pt x="1033919" y="1786693"/>
                  <a:pt x="1046880" y="1799883"/>
                  <a:pt x="1046752" y="1816021"/>
                </a:cubicBezTo>
                <a:cubicBezTo>
                  <a:pt x="1046676" y="1824089"/>
                  <a:pt x="1043341" y="1831363"/>
                  <a:pt x="1038008" y="1836605"/>
                </a:cubicBezTo>
                <a:cubicBezTo>
                  <a:pt x="1035341" y="1839225"/>
                  <a:pt x="1032174" y="1841338"/>
                  <a:pt x="1028666" y="1842787"/>
                </a:cubicBezTo>
                <a:cubicBezTo>
                  <a:pt x="1025158" y="1844236"/>
                  <a:pt x="1021308" y="1845022"/>
                  <a:pt x="1017274" y="1844990"/>
                </a:cubicBezTo>
                <a:cubicBezTo>
                  <a:pt x="1001264" y="1844990"/>
                  <a:pt x="988303" y="1832030"/>
                  <a:pt x="988303" y="1816020"/>
                </a:cubicBezTo>
                <a:cubicBezTo>
                  <a:pt x="988303" y="1815842"/>
                  <a:pt x="988303" y="1815689"/>
                  <a:pt x="988303" y="1815512"/>
                </a:cubicBezTo>
                <a:cubicBezTo>
                  <a:pt x="988430" y="1799375"/>
                  <a:pt x="1001645" y="1786414"/>
                  <a:pt x="1017782" y="1786541"/>
                </a:cubicBezTo>
                <a:close/>
                <a:moveTo>
                  <a:pt x="523757" y="1879553"/>
                </a:moveTo>
                <a:cubicBezTo>
                  <a:pt x="546781" y="1879553"/>
                  <a:pt x="565434" y="1898206"/>
                  <a:pt x="565434" y="1921229"/>
                </a:cubicBezTo>
                <a:cubicBezTo>
                  <a:pt x="565434" y="1926986"/>
                  <a:pt x="564268" y="1932468"/>
                  <a:pt x="562160" y="1937455"/>
                </a:cubicBezTo>
                <a:cubicBezTo>
                  <a:pt x="555835" y="1952414"/>
                  <a:pt x="541025" y="1962907"/>
                  <a:pt x="523757" y="1962907"/>
                </a:cubicBezTo>
                <a:cubicBezTo>
                  <a:pt x="500733" y="1962907"/>
                  <a:pt x="482080" y="1944253"/>
                  <a:pt x="482080" y="1921229"/>
                </a:cubicBezTo>
                <a:cubicBezTo>
                  <a:pt x="482080" y="1898206"/>
                  <a:pt x="500733" y="1879553"/>
                  <a:pt x="523757" y="1879553"/>
                </a:cubicBezTo>
                <a:close/>
                <a:moveTo>
                  <a:pt x="2350897" y="1479025"/>
                </a:moveTo>
                <a:cubicBezTo>
                  <a:pt x="2368864" y="1479025"/>
                  <a:pt x="2383425" y="1493587"/>
                  <a:pt x="2383425" y="1511553"/>
                </a:cubicBezTo>
                <a:cubicBezTo>
                  <a:pt x="2383424" y="1516044"/>
                  <a:pt x="2382514" y="1520324"/>
                  <a:pt x="2380869" y="1524216"/>
                </a:cubicBezTo>
                <a:cubicBezTo>
                  <a:pt x="2379224" y="1528107"/>
                  <a:pt x="2376842" y="1531612"/>
                  <a:pt x="2373899" y="1534555"/>
                </a:cubicBezTo>
                <a:cubicBezTo>
                  <a:pt x="2370956" y="1537499"/>
                  <a:pt x="2367452" y="1539880"/>
                  <a:pt x="2363560" y="1541526"/>
                </a:cubicBezTo>
                <a:cubicBezTo>
                  <a:pt x="2359669" y="1543171"/>
                  <a:pt x="2355389" y="1544081"/>
                  <a:pt x="2350897" y="1544081"/>
                </a:cubicBezTo>
                <a:cubicBezTo>
                  <a:pt x="2332931" y="1544081"/>
                  <a:pt x="2318369" y="1529520"/>
                  <a:pt x="2318368" y="1511553"/>
                </a:cubicBezTo>
                <a:cubicBezTo>
                  <a:pt x="2318369" y="1493587"/>
                  <a:pt x="2332930" y="1479025"/>
                  <a:pt x="2350897" y="1479025"/>
                </a:cubicBezTo>
                <a:close/>
                <a:moveTo>
                  <a:pt x="3179366" y="1298602"/>
                </a:moveTo>
                <a:cubicBezTo>
                  <a:pt x="3191996" y="1298602"/>
                  <a:pt x="3202238" y="1308843"/>
                  <a:pt x="3202238" y="1321474"/>
                </a:cubicBezTo>
                <a:cubicBezTo>
                  <a:pt x="3202238" y="1327789"/>
                  <a:pt x="3199678" y="1333506"/>
                  <a:pt x="3195539" y="1337645"/>
                </a:cubicBezTo>
                <a:cubicBezTo>
                  <a:pt x="3191400" y="1341785"/>
                  <a:pt x="3185682" y="1344346"/>
                  <a:pt x="3179367" y="1344345"/>
                </a:cubicBezTo>
                <a:cubicBezTo>
                  <a:pt x="3166736" y="1344345"/>
                  <a:pt x="3156495" y="1334103"/>
                  <a:pt x="3156495" y="1321474"/>
                </a:cubicBezTo>
                <a:cubicBezTo>
                  <a:pt x="3156494" y="1308843"/>
                  <a:pt x="3166736" y="1298602"/>
                  <a:pt x="3179366" y="1298602"/>
                </a:cubicBezTo>
                <a:close/>
                <a:moveTo>
                  <a:pt x="2842387" y="1363146"/>
                </a:moveTo>
                <a:cubicBezTo>
                  <a:pt x="2858116" y="1363146"/>
                  <a:pt x="2870849" y="1375878"/>
                  <a:pt x="2870848" y="1391609"/>
                </a:cubicBezTo>
                <a:cubicBezTo>
                  <a:pt x="2870849" y="1399475"/>
                  <a:pt x="2867666" y="1406590"/>
                  <a:pt x="2862516" y="1411740"/>
                </a:cubicBezTo>
                <a:cubicBezTo>
                  <a:pt x="2859942" y="1414313"/>
                  <a:pt x="2856875" y="1416397"/>
                  <a:pt x="2853470" y="1417836"/>
                </a:cubicBezTo>
                <a:cubicBezTo>
                  <a:pt x="2850064" y="1419276"/>
                  <a:pt x="2846320" y="1420071"/>
                  <a:pt x="2842387" y="1420072"/>
                </a:cubicBezTo>
                <a:cubicBezTo>
                  <a:pt x="2826732" y="1419944"/>
                  <a:pt x="2814051" y="1407263"/>
                  <a:pt x="2813925" y="1391610"/>
                </a:cubicBezTo>
                <a:cubicBezTo>
                  <a:pt x="2813923" y="1375878"/>
                  <a:pt x="2826656" y="1363146"/>
                  <a:pt x="2842387" y="1363146"/>
                </a:cubicBezTo>
                <a:close/>
                <a:moveTo>
                  <a:pt x="864289" y="1775106"/>
                </a:moveTo>
                <a:cubicBezTo>
                  <a:pt x="880425" y="1775259"/>
                  <a:pt x="893387" y="1788448"/>
                  <a:pt x="893260" y="1804585"/>
                </a:cubicBezTo>
                <a:cubicBezTo>
                  <a:pt x="893183" y="1812653"/>
                  <a:pt x="889848" y="1819928"/>
                  <a:pt x="884514" y="1825170"/>
                </a:cubicBezTo>
                <a:cubicBezTo>
                  <a:pt x="881848" y="1827790"/>
                  <a:pt x="878681" y="1829902"/>
                  <a:pt x="875173" y="1831352"/>
                </a:cubicBezTo>
                <a:cubicBezTo>
                  <a:pt x="871665" y="1832801"/>
                  <a:pt x="867815" y="1833587"/>
                  <a:pt x="863781" y="1833556"/>
                </a:cubicBezTo>
                <a:cubicBezTo>
                  <a:pt x="847771" y="1833556"/>
                  <a:pt x="834810" y="1820595"/>
                  <a:pt x="834810" y="1804585"/>
                </a:cubicBezTo>
                <a:cubicBezTo>
                  <a:pt x="834810" y="1804407"/>
                  <a:pt x="834810" y="1804255"/>
                  <a:pt x="834810" y="1804077"/>
                </a:cubicBezTo>
                <a:cubicBezTo>
                  <a:pt x="834937" y="1787940"/>
                  <a:pt x="848152" y="1774979"/>
                  <a:pt x="864289" y="1775106"/>
                </a:cubicBezTo>
                <a:close/>
                <a:moveTo>
                  <a:pt x="3493956" y="1206966"/>
                </a:moveTo>
                <a:cubicBezTo>
                  <a:pt x="3507120" y="1206128"/>
                  <a:pt x="3518480" y="1216089"/>
                  <a:pt x="3519344" y="1229279"/>
                </a:cubicBezTo>
                <a:cubicBezTo>
                  <a:pt x="3519763" y="1235861"/>
                  <a:pt x="3517476" y="1241991"/>
                  <a:pt x="3513437" y="1246582"/>
                </a:cubicBezTo>
                <a:cubicBezTo>
                  <a:pt x="3509401" y="1251172"/>
                  <a:pt x="3503613" y="1254221"/>
                  <a:pt x="3497031" y="1254641"/>
                </a:cubicBezTo>
                <a:cubicBezTo>
                  <a:pt x="3496751" y="1254666"/>
                  <a:pt x="3496472" y="1254666"/>
                  <a:pt x="3496218" y="1254691"/>
                </a:cubicBezTo>
                <a:cubicBezTo>
                  <a:pt x="3483029" y="1255072"/>
                  <a:pt x="3471999" y="1244704"/>
                  <a:pt x="3471619" y="1231514"/>
                </a:cubicBezTo>
                <a:cubicBezTo>
                  <a:pt x="3471237" y="1218656"/>
                  <a:pt x="3481122" y="1207779"/>
                  <a:pt x="3493956" y="1206966"/>
                </a:cubicBezTo>
                <a:close/>
                <a:moveTo>
                  <a:pt x="2484316" y="1413207"/>
                </a:moveTo>
                <a:cubicBezTo>
                  <a:pt x="2496235" y="1413207"/>
                  <a:pt x="2505917" y="1422890"/>
                  <a:pt x="2505916" y="1434807"/>
                </a:cubicBezTo>
                <a:cubicBezTo>
                  <a:pt x="2505854" y="1440793"/>
                  <a:pt x="2503381" y="1446192"/>
                  <a:pt x="2499430" y="1450097"/>
                </a:cubicBezTo>
                <a:cubicBezTo>
                  <a:pt x="2495479" y="1454001"/>
                  <a:pt x="2490045" y="1456408"/>
                  <a:pt x="2484061" y="1456408"/>
                </a:cubicBezTo>
                <a:cubicBezTo>
                  <a:pt x="2472294" y="1456129"/>
                  <a:pt x="2462841" y="1446573"/>
                  <a:pt x="2462715" y="1434808"/>
                </a:cubicBezTo>
                <a:cubicBezTo>
                  <a:pt x="2462714" y="1422889"/>
                  <a:pt x="2472395" y="1413206"/>
                  <a:pt x="2484316" y="1413207"/>
                </a:cubicBezTo>
                <a:close/>
                <a:moveTo>
                  <a:pt x="1667289" y="1572287"/>
                </a:moveTo>
                <a:cubicBezTo>
                  <a:pt x="1675419" y="1572286"/>
                  <a:pt x="1682026" y="1578893"/>
                  <a:pt x="1682027" y="1587025"/>
                </a:cubicBezTo>
                <a:cubicBezTo>
                  <a:pt x="1682028" y="1591092"/>
                  <a:pt x="1680373" y="1594775"/>
                  <a:pt x="1677707" y="1597445"/>
                </a:cubicBezTo>
                <a:cubicBezTo>
                  <a:pt x="1675037" y="1600112"/>
                  <a:pt x="1671354" y="1601765"/>
                  <a:pt x="1667287" y="1601765"/>
                </a:cubicBezTo>
                <a:cubicBezTo>
                  <a:pt x="1659156" y="1601765"/>
                  <a:pt x="1652548" y="1595158"/>
                  <a:pt x="1652548" y="1587025"/>
                </a:cubicBezTo>
                <a:cubicBezTo>
                  <a:pt x="1652548" y="1578893"/>
                  <a:pt x="1659154" y="1572286"/>
                  <a:pt x="1667289" y="1572287"/>
                </a:cubicBezTo>
                <a:close/>
                <a:moveTo>
                  <a:pt x="1514809" y="1600239"/>
                </a:moveTo>
                <a:cubicBezTo>
                  <a:pt x="1523654" y="1600240"/>
                  <a:pt x="1530819" y="1607406"/>
                  <a:pt x="1530818" y="1616249"/>
                </a:cubicBezTo>
                <a:cubicBezTo>
                  <a:pt x="1530820" y="1620672"/>
                  <a:pt x="1529027" y="1624674"/>
                  <a:pt x="1526131" y="1627572"/>
                </a:cubicBezTo>
                <a:cubicBezTo>
                  <a:pt x="1523232" y="1630468"/>
                  <a:pt x="1519231" y="1632260"/>
                  <a:pt x="1514809" y="1632260"/>
                </a:cubicBezTo>
                <a:cubicBezTo>
                  <a:pt x="1506066" y="1632259"/>
                  <a:pt x="1498924" y="1625245"/>
                  <a:pt x="1498799" y="1616504"/>
                </a:cubicBezTo>
                <a:cubicBezTo>
                  <a:pt x="1498798" y="1616427"/>
                  <a:pt x="1498799" y="1616326"/>
                  <a:pt x="1498797" y="1616249"/>
                </a:cubicBezTo>
                <a:cubicBezTo>
                  <a:pt x="1498799" y="1607406"/>
                  <a:pt x="1505964" y="1600239"/>
                  <a:pt x="1514809" y="1600239"/>
                </a:cubicBezTo>
                <a:close/>
                <a:moveTo>
                  <a:pt x="373313" y="1840163"/>
                </a:moveTo>
                <a:cubicBezTo>
                  <a:pt x="396897" y="1840163"/>
                  <a:pt x="416007" y="1859273"/>
                  <a:pt x="416007" y="1882856"/>
                </a:cubicBezTo>
                <a:cubicBezTo>
                  <a:pt x="416007" y="1888752"/>
                  <a:pt x="414812" y="1894369"/>
                  <a:pt x="412652" y="1899477"/>
                </a:cubicBezTo>
                <a:cubicBezTo>
                  <a:pt x="406172" y="1914800"/>
                  <a:pt x="391001" y="1925549"/>
                  <a:pt x="373313" y="1925550"/>
                </a:cubicBezTo>
                <a:cubicBezTo>
                  <a:pt x="349781" y="1925423"/>
                  <a:pt x="330747" y="1906388"/>
                  <a:pt x="330620" y="1882856"/>
                </a:cubicBezTo>
                <a:cubicBezTo>
                  <a:pt x="330620" y="1859273"/>
                  <a:pt x="349731" y="1840163"/>
                  <a:pt x="373313" y="1840163"/>
                </a:cubicBezTo>
                <a:close/>
                <a:moveTo>
                  <a:pt x="2960050" y="1279285"/>
                </a:moveTo>
                <a:cubicBezTo>
                  <a:pt x="2967902" y="1279286"/>
                  <a:pt x="2974281" y="1285664"/>
                  <a:pt x="2974281" y="1293516"/>
                </a:cubicBezTo>
                <a:cubicBezTo>
                  <a:pt x="2974281" y="1297442"/>
                  <a:pt x="2972685" y="1301000"/>
                  <a:pt x="2970110" y="1303576"/>
                </a:cubicBezTo>
                <a:cubicBezTo>
                  <a:pt x="2967533" y="1306153"/>
                  <a:pt x="2963976" y="1307747"/>
                  <a:pt x="2960050" y="1307747"/>
                </a:cubicBezTo>
                <a:cubicBezTo>
                  <a:pt x="2952197" y="1307747"/>
                  <a:pt x="2945818" y="1301369"/>
                  <a:pt x="2945819" y="1293516"/>
                </a:cubicBezTo>
                <a:cubicBezTo>
                  <a:pt x="2945818" y="1285664"/>
                  <a:pt x="2952197" y="1279285"/>
                  <a:pt x="2960050" y="1279285"/>
                </a:cubicBezTo>
                <a:close/>
                <a:moveTo>
                  <a:pt x="1815191" y="1521715"/>
                </a:moveTo>
                <a:cubicBezTo>
                  <a:pt x="1829217" y="1521715"/>
                  <a:pt x="1840604" y="1533100"/>
                  <a:pt x="1840604" y="1547128"/>
                </a:cubicBezTo>
                <a:cubicBezTo>
                  <a:pt x="1840603" y="1554141"/>
                  <a:pt x="1837757" y="1560495"/>
                  <a:pt x="1833157" y="1565094"/>
                </a:cubicBezTo>
                <a:cubicBezTo>
                  <a:pt x="1828557" y="1569695"/>
                  <a:pt x="1822205" y="1572541"/>
                  <a:pt x="1815191" y="1572541"/>
                </a:cubicBezTo>
                <a:cubicBezTo>
                  <a:pt x="1801163" y="1572541"/>
                  <a:pt x="1789778" y="1561155"/>
                  <a:pt x="1789778" y="1547128"/>
                </a:cubicBezTo>
                <a:cubicBezTo>
                  <a:pt x="1789779" y="1533101"/>
                  <a:pt x="1801164" y="1521716"/>
                  <a:pt x="1815191" y="1521715"/>
                </a:cubicBezTo>
                <a:close/>
                <a:moveTo>
                  <a:pt x="1362332" y="1617266"/>
                </a:moveTo>
                <a:cubicBezTo>
                  <a:pt x="1372727" y="1617267"/>
                  <a:pt x="1381135" y="1625676"/>
                  <a:pt x="1381139" y="1636073"/>
                </a:cubicBezTo>
                <a:cubicBezTo>
                  <a:pt x="1381137" y="1641269"/>
                  <a:pt x="1379035" y="1645971"/>
                  <a:pt x="1375631" y="1649371"/>
                </a:cubicBezTo>
                <a:cubicBezTo>
                  <a:pt x="1372231" y="1652774"/>
                  <a:pt x="1367527" y="1654876"/>
                  <a:pt x="1362333" y="1654878"/>
                </a:cubicBezTo>
                <a:cubicBezTo>
                  <a:pt x="1351938" y="1654877"/>
                  <a:pt x="1343525" y="1646465"/>
                  <a:pt x="1343524" y="1636071"/>
                </a:cubicBezTo>
                <a:cubicBezTo>
                  <a:pt x="1343527" y="1625678"/>
                  <a:pt x="1351938" y="1617265"/>
                  <a:pt x="1362332" y="1617266"/>
                </a:cubicBezTo>
                <a:close/>
                <a:moveTo>
                  <a:pt x="711811" y="1751981"/>
                </a:moveTo>
                <a:cubicBezTo>
                  <a:pt x="729499" y="1752133"/>
                  <a:pt x="743705" y="1766568"/>
                  <a:pt x="743578" y="1784255"/>
                </a:cubicBezTo>
                <a:cubicBezTo>
                  <a:pt x="743540" y="1788677"/>
                  <a:pt x="742609" y="1792882"/>
                  <a:pt x="740958" y="1796701"/>
                </a:cubicBezTo>
                <a:cubicBezTo>
                  <a:pt x="739307" y="1800521"/>
                  <a:pt x="736936" y="1803953"/>
                  <a:pt x="734016" y="1806828"/>
                </a:cubicBezTo>
                <a:cubicBezTo>
                  <a:pt x="731097" y="1809702"/>
                  <a:pt x="727629" y="1812020"/>
                  <a:pt x="723787" y="1813609"/>
                </a:cubicBezTo>
                <a:cubicBezTo>
                  <a:pt x="719944" y="1815198"/>
                  <a:pt x="715726" y="1816059"/>
                  <a:pt x="711304" y="1816021"/>
                </a:cubicBezTo>
                <a:cubicBezTo>
                  <a:pt x="711228" y="1816021"/>
                  <a:pt x="711126" y="1816021"/>
                  <a:pt x="711049" y="1816021"/>
                </a:cubicBezTo>
                <a:cubicBezTo>
                  <a:pt x="693515" y="1815869"/>
                  <a:pt x="679385" y="1801536"/>
                  <a:pt x="679538" y="1784001"/>
                </a:cubicBezTo>
                <a:cubicBezTo>
                  <a:pt x="679538" y="1783925"/>
                  <a:pt x="679538" y="1783823"/>
                  <a:pt x="679538" y="1783747"/>
                </a:cubicBezTo>
                <a:cubicBezTo>
                  <a:pt x="679691" y="1766059"/>
                  <a:pt x="694125" y="1751854"/>
                  <a:pt x="711811" y="1751981"/>
                </a:cubicBezTo>
                <a:close/>
                <a:moveTo>
                  <a:pt x="1961313" y="1473176"/>
                </a:moveTo>
                <a:cubicBezTo>
                  <a:pt x="1975341" y="1473177"/>
                  <a:pt x="1986729" y="1484563"/>
                  <a:pt x="1986727" y="1498590"/>
                </a:cubicBezTo>
                <a:cubicBezTo>
                  <a:pt x="1986728" y="1505604"/>
                  <a:pt x="1983880" y="1511957"/>
                  <a:pt x="1979281" y="1516557"/>
                </a:cubicBezTo>
                <a:cubicBezTo>
                  <a:pt x="1974681" y="1521157"/>
                  <a:pt x="1968328" y="1524003"/>
                  <a:pt x="1961314" y="1524003"/>
                </a:cubicBezTo>
                <a:cubicBezTo>
                  <a:pt x="1947287" y="1524003"/>
                  <a:pt x="1935901" y="1512617"/>
                  <a:pt x="1935901" y="1498590"/>
                </a:cubicBezTo>
                <a:cubicBezTo>
                  <a:pt x="1935902" y="1484563"/>
                  <a:pt x="1947285" y="1473176"/>
                  <a:pt x="1961313" y="1473176"/>
                </a:cubicBezTo>
                <a:close/>
                <a:moveTo>
                  <a:pt x="1210411" y="1632541"/>
                </a:moveTo>
                <a:cubicBezTo>
                  <a:pt x="1217704" y="1632693"/>
                  <a:pt x="1223498" y="1638715"/>
                  <a:pt x="1223371" y="1646010"/>
                </a:cubicBezTo>
                <a:cubicBezTo>
                  <a:pt x="1223294" y="1649657"/>
                  <a:pt x="1221751" y="1652928"/>
                  <a:pt x="1219314" y="1655272"/>
                </a:cubicBezTo>
                <a:cubicBezTo>
                  <a:pt x="1216878" y="1657616"/>
                  <a:pt x="1213549" y="1659033"/>
                  <a:pt x="1209903" y="1658970"/>
                </a:cubicBezTo>
                <a:cubicBezTo>
                  <a:pt x="1202736" y="1658970"/>
                  <a:pt x="1196942" y="1653176"/>
                  <a:pt x="1196942" y="1646010"/>
                </a:cubicBezTo>
                <a:cubicBezTo>
                  <a:pt x="1196942" y="1645831"/>
                  <a:pt x="1196942" y="1645679"/>
                  <a:pt x="1196942" y="1645501"/>
                </a:cubicBezTo>
                <a:cubicBezTo>
                  <a:pt x="1197069" y="1638208"/>
                  <a:pt x="1203117" y="1632413"/>
                  <a:pt x="1210411" y="1632541"/>
                </a:cubicBezTo>
                <a:close/>
                <a:moveTo>
                  <a:pt x="3285846" y="1187548"/>
                </a:moveTo>
                <a:cubicBezTo>
                  <a:pt x="3298477" y="1187548"/>
                  <a:pt x="3308717" y="1197789"/>
                  <a:pt x="3308717" y="1210420"/>
                </a:cubicBezTo>
                <a:cubicBezTo>
                  <a:pt x="3308717" y="1216735"/>
                  <a:pt x="3306157" y="1222453"/>
                  <a:pt x="3302019" y="1226591"/>
                </a:cubicBezTo>
                <a:cubicBezTo>
                  <a:pt x="3297879" y="1230731"/>
                  <a:pt x="3292161" y="1233291"/>
                  <a:pt x="3285846" y="1233291"/>
                </a:cubicBezTo>
                <a:cubicBezTo>
                  <a:pt x="3285770" y="1233291"/>
                  <a:pt x="3285668" y="1233291"/>
                  <a:pt x="3285592" y="1233291"/>
                </a:cubicBezTo>
                <a:cubicBezTo>
                  <a:pt x="3273089" y="1233291"/>
                  <a:pt x="3262975" y="1223176"/>
                  <a:pt x="3262974" y="1210673"/>
                </a:cubicBezTo>
                <a:cubicBezTo>
                  <a:pt x="3262974" y="1210598"/>
                  <a:pt x="3262973" y="1210495"/>
                  <a:pt x="3262973" y="1210419"/>
                </a:cubicBezTo>
                <a:cubicBezTo>
                  <a:pt x="3262975" y="1197789"/>
                  <a:pt x="3273216" y="1187548"/>
                  <a:pt x="3285846" y="1187548"/>
                </a:cubicBezTo>
                <a:close/>
                <a:moveTo>
                  <a:pt x="2612396" y="1328327"/>
                </a:moveTo>
                <a:cubicBezTo>
                  <a:pt x="2624316" y="1328329"/>
                  <a:pt x="2633998" y="1338010"/>
                  <a:pt x="2633999" y="1349931"/>
                </a:cubicBezTo>
                <a:cubicBezTo>
                  <a:pt x="2633999" y="1355889"/>
                  <a:pt x="2631577" y="1361289"/>
                  <a:pt x="2627667" y="1365200"/>
                </a:cubicBezTo>
                <a:cubicBezTo>
                  <a:pt x="2623756" y="1369109"/>
                  <a:pt x="2618357" y="1371530"/>
                  <a:pt x="2612396" y="1371530"/>
                </a:cubicBezTo>
                <a:cubicBezTo>
                  <a:pt x="2600478" y="1371530"/>
                  <a:pt x="2590795" y="1361847"/>
                  <a:pt x="2590797" y="1349929"/>
                </a:cubicBezTo>
                <a:cubicBezTo>
                  <a:pt x="2590795" y="1338010"/>
                  <a:pt x="2600479" y="1328329"/>
                  <a:pt x="2612396" y="1328327"/>
                </a:cubicBezTo>
                <a:close/>
                <a:moveTo>
                  <a:pt x="2104388" y="1424892"/>
                </a:moveTo>
                <a:cubicBezTo>
                  <a:pt x="2113639" y="1425046"/>
                  <a:pt x="2121035" y="1432670"/>
                  <a:pt x="2120908" y="1441920"/>
                </a:cubicBezTo>
                <a:cubicBezTo>
                  <a:pt x="2120831" y="1446545"/>
                  <a:pt x="2118888" y="1450707"/>
                  <a:pt x="2115807" y="1453696"/>
                </a:cubicBezTo>
                <a:cubicBezTo>
                  <a:pt x="2112725" y="1456685"/>
                  <a:pt x="2108507" y="1458501"/>
                  <a:pt x="2103882" y="1458438"/>
                </a:cubicBezTo>
                <a:cubicBezTo>
                  <a:pt x="2094808" y="1458311"/>
                  <a:pt x="2087488" y="1450991"/>
                  <a:pt x="2087361" y="1441919"/>
                </a:cubicBezTo>
                <a:cubicBezTo>
                  <a:pt x="2087361" y="1441740"/>
                  <a:pt x="2087361" y="1441589"/>
                  <a:pt x="2087362" y="1441411"/>
                </a:cubicBezTo>
                <a:cubicBezTo>
                  <a:pt x="2087490" y="1432161"/>
                  <a:pt x="2095115" y="1424767"/>
                  <a:pt x="2104388" y="1424892"/>
                </a:cubicBezTo>
                <a:close/>
                <a:moveTo>
                  <a:pt x="249549" y="1803889"/>
                </a:moveTo>
                <a:lnTo>
                  <a:pt x="256155" y="1806625"/>
                </a:lnTo>
                <a:cubicBezTo>
                  <a:pt x="263696" y="1814165"/>
                  <a:pt x="268359" y="1824585"/>
                  <a:pt x="268359" y="1836097"/>
                </a:cubicBezTo>
                <a:cubicBezTo>
                  <a:pt x="268359" y="1841853"/>
                  <a:pt x="267193" y="1847336"/>
                  <a:pt x="265085" y="1852322"/>
                </a:cubicBezTo>
                <a:lnTo>
                  <a:pt x="260914" y="1857388"/>
                </a:lnTo>
                <a:close/>
                <a:moveTo>
                  <a:pt x="1055646" y="1626950"/>
                </a:moveTo>
                <a:cubicBezTo>
                  <a:pt x="1065761" y="1626950"/>
                  <a:pt x="1073944" y="1635133"/>
                  <a:pt x="1073944" y="1645247"/>
                </a:cubicBezTo>
                <a:cubicBezTo>
                  <a:pt x="1073944" y="1650304"/>
                  <a:pt x="1071898" y="1654878"/>
                  <a:pt x="1068588" y="1658188"/>
                </a:cubicBezTo>
                <a:cubicBezTo>
                  <a:pt x="1065278" y="1661499"/>
                  <a:pt x="1060704" y="1663544"/>
                  <a:pt x="1055646" y="1663544"/>
                </a:cubicBezTo>
                <a:cubicBezTo>
                  <a:pt x="1045533" y="1663544"/>
                  <a:pt x="1037349" y="1655361"/>
                  <a:pt x="1037350" y="1645247"/>
                </a:cubicBezTo>
                <a:cubicBezTo>
                  <a:pt x="1037350" y="1635133"/>
                  <a:pt x="1045533" y="1626950"/>
                  <a:pt x="1055646" y="1626950"/>
                </a:cubicBezTo>
                <a:close/>
                <a:moveTo>
                  <a:pt x="3580217" y="1085462"/>
                </a:moveTo>
                <a:lnTo>
                  <a:pt x="3590349" y="1139419"/>
                </a:lnTo>
                <a:lnTo>
                  <a:pt x="3570973" y="1131398"/>
                </a:lnTo>
                <a:cubicBezTo>
                  <a:pt x="3565640" y="1126064"/>
                  <a:pt x="3562343" y="1118694"/>
                  <a:pt x="3562343" y="1110550"/>
                </a:cubicBezTo>
                <a:cubicBezTo>
                  <a:pt x="3562342" y="1110372"/>
                  <a:pt x="3562342" y="1110220"/>
                  <a:pt x="3562342" y="1110041"/>
                </a:cubicBezTo>
                <a:cubicBezTo>
                  <a:pt x="3562406" y="1101833"/>
                  <a:pt x="3565798" y="1094432"/>
                  <a:pt x="3571227" y="1089098"/>
                </a:cubicBezTo>
                <a:close/>
                <a:moveTo>
                  <a:pt x="560606" y="1719451"/>
                </a:moveTo>
                <a:cubicBezTo>
                  <a:pt x="580250" y="1719451"/>
                  <a:pt x="596184" y="1735385"/>
                  <a:pt x="596184" y="1755030"/>
                </a:cubicBezTo>
                <a:cubicBezTo>
                  <a:pt x="596184" y="1759941"/>
                  <a:pt x="595188" y="1764620"/>
                  <a:pt x="593387" y="1768877"/>
                </a:cubicBezTo>
                <a:cubicBezTo>
                  <a:pt x="591586" y="1773133"/>
                  <a:pt x="588981" y="1776965"/>
                  <a:pt x="585761" y="1780185"/>
                </a:cubicBezTo>
                <a:cubicBezTo>
                  <a:pt x="582541" y="1783405"/>
                  <a:pt x="578708" y="1786010"/>
                  <a:pt x="574452" y="1787811"/>
                </a:cubicBezTo>
                <a:cubicBezTo>
                  <a:pt x="570197" y="1789612"/>
                  <a:pt x="565517" y="1790607"/>
                  <a:pt x="560606" y="1790607"/>
                </a:cubicBezTo>
                <a:cubicBezTo>
                  <a:pt x="540961" y="1790608"/>
                  <a:pt x="525028" y="1774674"/>
                  <a:pt x="525028" y="1755030"/>
                </a:cubicBezTo>
                <a:cubicBezTo>
                  <a:pt x="525028" y="1735386"/>
                  <a:pt x="540961" y="1719452"/>
                  <a:pt x="560606" y="1719451"/>
                </a:cubicBezTo>
                <a:close/>
                <a:moveTo>
                  <a:pt x="2242889" y="1352214"/>
                </a:moveTo>
                <a:cubicBezTo>
                  <a:pt x="2255520" y="1352367"/>
                  <a:pt x="2265635" y="1362710"/>
                  <a:pt x="2265507" y="1375340"/>
                </a:cubicBezTo>
                <a:cubicBezTo>
                  <a:pt x="2265431" y="1381654"/>
                  <a:pt x="2262806" y="1387346"/>
                  <a:pt x="2258624" y="1391442"/>
                </a:cubicBezTo>
                <a:cubicBezTo>
                  <a:pt x="2254438" y="1395535"/>
                  <a:pt x="2248695" y="1398032"/>
                  <a:pt x="2242383" y="1397958"/>
                </a:cubicBezTo>
                <a:cubicBezTo>
                  <a:pt x="2229853" y="1397830"/>
                  <a:pt x="2219764" y="1387614"/>
                  <a:pt x="2219764" y="1375086"/>
                </a:cubicBezTo>
                <a:cubicBezTo>
                  <a:pt x="2219763" y="1375009"/>
                  <a:pt x="2219766" y="1374908"/>
                  <a:pt x="2219764" y="1374831"/>
                </a:cubicBezTo>
                <a:cubicBezTo>
                  <a:pt x="2219918" y="1362202"/>
                  <a:pt x="2230261" y="1352086"/>
                  <a:pt x="2242889" y="1352214"/>
                </a:cubicBezTo>
                <a:close/>
                <a:moveTo>
                  <a:pt x="2734634" y="1241672"/>
                </a:moveTo>
                <a:cubicBezTo>
                  <a:pt x="2743476" y="1241671"/>
                  <a:pt x="2750642" y="1248837"/>
                  <a:pt x="2750644" y="1257682"/>
                </a:cubicBezTo>
                <a:cubicBezTo>
                  <a:pt x="2750643" y="1262104"/>
                  <a:pt x="2748852" y="1266106"/>
                  <a:pt x="2745954" y="1269003"/>
                </a:cubicBezTo>
                <a:cubicBezTo>
                  <a:pt x="2743056" y="1271900"/>
                  <a:pt x="2739054" y="1273691"/>
                  <a:pt x="2734633" y="1273692"/>
                </a:cubicBezTo>
                <a:cubicBezTo>
                  <a:pt x="2725789" y="1273692"/>
                  <a:pt x="2718622" y="1266525"/>
                  <a:pt x="2718622" y="1257681"/>
                </a:cubicBezTo>
                <a:cubicBezTo>
                  <a:pt x="2718621" y="1248837"/>
                  <a:pt x="2725788" y="1241671"/>
                  <a:pt x="2734634" y="1241672"/>
                </a:cubicBezTo>
                <a:close/>
                <a:moveTo>
                  <a:pt x="3071872" y="1168003"/>
                </a:moveTo>
                <a:cubicBezTo>
                  <a:pt x="3082257" y="1168002"/>
                  <a:pt x="3090677" y="1176422"/>
                  <a:pt x="3090677" y="1186808"/>
                </a:cubicBezTo>
                <a:cubicBezTo>
                  <a:pt x="3090677" y="1192001"/>
                  <a:pt x="3088572" y="1196702"/>
                  <a:pt x="3085169" y="1200106"/>
                </a:cubicBezTo>
                <a:cubicBezTo>
                  <a:pt x="3081766" y="1203509"/>
                  <a:pt x="3077065" y="1205614"/>
                  <a:pt x="3071872" y="1205614"/>
                </a:cubicBezTo>
                <a:cubicBezTo>
                  <a:pt x="3061486" y="1205613"/>
                  <a:pt x="3053065" y="1197194"/>
                  <a:pt x="3053065" y="1186808"/>
                </a:cubicBezTo>
                <a:cubicBezTo>
                  <a:pt x="3053065" y="1176422"/>
                  <a:pt x="3061486" y="1168003"/>
                  <a:pt x="3071872" y="1168003"/>
                </a:cubicBezTo>
                <a:close/>
                <a:moveTo>
                  <a:pt x="902154" y="1615514"/>
                </a:moveTo>
                <a:cubicBezTo>
                  <a:pt x="913513" y="1615514"/>
                  <a:pt x="922737" y="1624739"/>
                  <a:pt x="922738" y="1636098"/>
                </a:cubicBezTo>
                <a:cubicBezTo>
                  <a:pt x="922737" y="1641778"/>
                  <a:pt x="920432" y="1646924"/>
                  <a:pt x="916705" y="1650650"/>
                </a:cubicBezTo>
                <a:cubicBezTo>
                  <a:pt x="912979" y="1654376"/>
                  <a:pt x="907833" y="1656683"/>
                  <a:pt x="902153" y="1656683"/>
                </a:cubicBezTo>
                <a:cubicBezTo>
                  <a:pt x="890794" y="1656682"/>
                  <a:pt x="881569" y="1647457"/>
                  <a:pt x="881569" y="1636098"/>
                </a:cubicBezTo>
                <a:cubicBezTo>
                  <a:pt x="881569" y="1624739"/>
                  <a:pt x="890794" y="1615514"/>
                  <a:pt x="902154" y="1615514"/>
                </a:cubicBezTo>
                <a:close/>
                <a:moveTo>
                  <a:pt x="3386480" y="1071158"/>
                </a:moveTo>
                <a:cubicBezTo>
                  <a:pt x="3399111" y="1071158"/>
                  <a:pt x="3409353" y="1081399"/>
                  <a:pt x="3409353" y="1094029"/>
                </a:cubicBezTo>
                <a:cubicBezTo>
                  <a:pt x="3409352" y="1100344"/>
                  <a:pt x="3406792" y="1106062"/>
                  <a:pt x="3402652" y="1110201"/>
                </a:cubicBezTo>
                <a:cubicBezTo>
                  <a:pt x="3398514" y="1114340"/>
                  <a:pt x="3392795" y="1116900"/>
                  <a:pt x="3386480" y="1116900"/>
                </a:cubicBezTo>
                <a:cubicBezTo>
                  <a:pt x="3386404" y="1116900"/>
                  <a:pt x="3386303" y="1116901"/>
                  <a:pt x="3386227" y="1116900"/>
                </a:cubicBezTo>
                <a:cubicBezTo>
                  <a:pt x="3373724" y="1116901"/>
                  <a:pt x="3363608" y="1106786"/>
                  <a:pt x="3363609" y="1094283"/>
                </a:cubicBezTo>
                <a:cubicBezTo>
                  <a:pt x="3363610" y="1094207"/>
                  <a:pt x="3363609" y="1094105"/>
                  <a:pt x="3363609" y="1094029"/>
                </a:cubicBezTo>
                <a:cubicBezTo>
                  <a:pt x="3363609" y="1081400"/>
                  <a:pt x="3373850" y="1071157"/>
                  <a:pt x="3386480" y="1071158"/>
                </a:cubicBezTo>
                <a:close/>
                <a:moveTo>
                  <a:pt x="2376567" y="1282863"/>
                </a:moveTo>
                <a:cubicBezTo>
                  <a:pt x="2385690" y="1282862"/>
                  <a:pt x="2393086" y="1290259"/>
                  <a:pt x="2393087" y="1299381"/>
                </a:cubicBezTo>
                <a:cubicBezTo>
                  <a:pt x="2393086" y="1303943"/>
                  <a:pt x="2391238" y="1308073"/>
                  <a:pt x="2388250" y="1311063"/>
                </a:cubicBezTo>
                <a:cubicBezTo>
                  <a:pt x="2385258" y="1314050"/>
                  <a:pt x="2381129" y="1315899"/>
                  <a:pt x="2376569" y="1315900"/>
                </a:cubicBezTo>
                <a:cubicBezTo>
                  <a:pt x="2367444" y="1315899"/>
                  <a:pt x="2360049" y="1308504"/>
                  <a:pt x="2360050" y="1299382"/>
                </a:cubicBezTo>
                <a:cubicBezTo>
                  <a:pt x="2360049" y="1290259"/>
                  <a:pt x="2367445" y="1282864"/>
                  <a:pt x="2376567" y="1282863"/>
                </a:cubicBezTo>
                <a:close/>
                <a:moveTo>
                  <a:pt x="411661" y="1680063"/>
                </a:moveTo>
                <a:cubicBezTo>
                  <a:pt x="431179" y="1680063"/>
                  <a:pt x="446985" y="1695869"/>
                  <a:pt x="446985" y="1715361"/>
                </a:cubicBezTo>
                <a:cubicBezTo>
                  <a:pt x="446991" y="1720241"/>
                  <a:pt x="446008" y="1724889"/>
                  <a:pt x="444224" y="1729118"/>
                </a:cubicBezTo>
                <a:cubicBezTo>
                  <a:pt x="442442" y="1733347"/>
                  <a:pt x="439859" y="1737155"/>
                  <a:pt x="436664" y="1740354"/>
                </a:cubicBezTo>
                <a:cubicBezTo>
                  <a:pt x="433470" y="1743553"/>
                  <a:pt x="429666" y="1746142"/>
                  <a:pt x="425439" y="1747931"/>
                </a:cubicBezTo>
                <a:cubicBezTo>
                  <a:pt x="421213" y="1749720"/>
                  <a:pt x="416566" y="1750709"/>
                  <a:pt x="411687" y="1750709"/>
                </a:cubicBezTo>
                <a:cubicBezTo>
                  <a:pt x="411331" y="1750709"/>
                  <a:pt x="411001" y="1750709"/>
                  <a:pt x="410645" y="1750684"/>
                </a:cubicBezTo>
                <a:cubicBezTo>
                  <a:pt x="391153" y="1750125"/>
                  <a:pt x="375804" y="1733861"/>
                  <a:pt x="376363" y="1714370"/>
                </a:cubicBezTo>
                <a:cubicBezTo>
                  <a:pt x="376922" y="1695259"/>
                  <a:pt x="392551" y="1680063"/>
                  <a:pt x="411661" y="1680063"/>
                </a:cubicBezTo>
                <a:close/>
                <a:moveTo>
                  <a:pt x="1553181" y="1428195"/>
                </a:moveTo>
                <a:cubicBezTo>
                  <a:pt x="1557297" y="1428321"/>
                  <a:pt x="1560553" y="1431702"/>
                  <a:pt x="1560554" y="1435820"/>
                </a:cubicBezTo>
                <a:cubicBezTo>
                  <a:pt x="1560553" y="1439885"/>
                  <a:pt x="1557248" y="1443188"/>
                  <a:pt x="1553182" y="1443188"/>
                </a:cubicBezTo>
                <a:cubicBezTo>
                  <a:pt x="1549063" y="1443186"/>
                  <a:pt x="1545685" y="1439935"/>
                  <a:pt x="1545560" y="1435820"/>
                </a:cubicBezTo>
                <a:cubicBezTo>
                  <a:pt x="1545685" y="1431675"/>
                  <a:pt x="1549039" y="1428321"/>
                  <a:pt x="1553181" y="1428195"/>
                </a:cubicBezTo>
                <a:close/>
                <a:moveTo>
                  <a:pt x="749677" y="1596963"/>
                </a:moveTo>
                <a:cubicBezTo>
                  <a:pt x="761036" y="1596963"/>
                  <a:pt x="770261" y="1606187"/>
                  <a:pt x="770261" y="1617546"/>
                </a:cubicBezTo>
                <a:cubicBezTo>
                  <a:pt x="770261" y="1623226"/>
                  <a:pt x="767955" y="1628372"/>
                  <a:pt x="764229" y="1632099"/>
                </a:cubicBezTo>
                <a:cubicBezTo>
                  <a:pt x="760503" y="1635824"/>
                  <a:pt x="755357" y="1638131"/>
                  <a:pt x="749677" y="1638131"/>
                </a:cubicBezTo>
                <a:cubicBezTo>
                  <a:pt x="738419" y="1638131"/>
                  <a:pt x="729220" y="1629059"/>
                  <a:pt x="729093" y="1617800"/>
                </a:cubicBezTo>
                <a:cubicBezTo>
                  <a:pt x="729093" y="1617724"/>
                  <a:pt x="729093" y="1617623"/>
                  <a:pt x="729093" y="1617546"/>
                </a:cubicBezTo>
                <a:cubicBezTo>
                  <a:pt x="729093" y="1606187"/>
                  <a:pt x="738318" y="1596963"/>
                  <a:pt x="749677" y="1596963"/>
                </a:cubicBezTo>
                <a:close/>
                <a:moveTo>
                  <a:pt x="1704641" y="1389058"/>
                </a:moveTo>
                <a:cubicBezTo>
                  <a:pt x="1710614" y="1389974"/>
                  <a:pt x="1714705" y="1395539"/>
                  <a:pt x="1713791" y="1401511"/>
                </a:cubicBezTo>
                <a:cubicBezTo>
                  <a:pt x="1713791" y="1404484"/>
                  <a:pt x="1712609" y="1407184"/>
                  <a:pt x="1710683" y="1409156"/>
                </a:cubicBezTo>
                <a:cubicBezTo>
                  <a:pt x="1708759" y="1411129"/>
                  <a:pt x="1706092" y="1412375"/>
                  <a:pt x="1703116" y="1412438"/>
                </a:cubicBezTo>
                <a:cubicBezTo>
                  <a:pt x="1697094" y="1412438"/>
                  <a:pt x="1692190" y="1407534"/>
                  <a:pt x="1692190" y="1401512"/>
                </a:cubicBezTo>
                <a:cubicBezTo>
                  <a:pt x="1692012" y="1400418"/>
                  <a:pt x="1692011" y="1399300"/>
                  <a:pt x="1692187" y="1398181"/>
                </a:cubicBezTo>
                <a:cubicBezTo>
                  <a:pt x="1693105" y="1392236"/>
                  <a:pt x="1698694" y="1388118"/>
                  <a:pt x="1704641" y="1389058"/>
                </a:cubicBezTo>
                <a:close/>
                <a:moveTo>
                  <a:pt x="2852804" y="1143833"/>
                </a:moveTo>
                <a:cubicBezTo>
                  <a:pt x="2854076" y="1143656"/>
                  <a:pt x="2855370" y="1143655"/>
                  <a:pt x="2856640" y="1143833"/>
                </a:cubicBezTo>
                <a:cubicBezTo>
                  <a:pt x="2864571" y="1144900"/>
                  <a:pt x="2870135" y="1152168"/>
                  <a:pt x="2869067" y="1160098"/>
                </a:cubicBezTo>
                <a:cubicBezTo>
                  <a:pt x="2868547" y="1164062"/>
                  <a:pt x="2866463" y="1167442"/>
                  <a:pt x="2863519" y="1169697"/>
                </a:cubicBezTo>
                <a:cubicBezTo>
                  <a:pt x="2860574" y="1171951"/>
                  <a:pt x="2856769" y="1173082"/>
                  <a:pt x="2852805" y="1172549"/>
                </a:cubicBezTo>
                <a:cubicBezTo>
                  <a:pt x="2846324" y="1171685"/>
                  <a:pt x="2841214" y="1166577"/>
                  <a:pt x="2840350" y="1160096"/>
                </a:cubicBezTo>
                <a:cubicBezTo>
                  <a:pt x="2839308" y="1152167"/>
                  <a:pt x="2844873" y="1144899"/>
                  <a:pt x="2852804" y="1143833"/>
                </a:cubicBezTo>
                <a:close/>
                <a:moveTo>
                  <a:pt x="1401213" y="1447508"/>
                </a:moveTo>
                <a:cubicBezTo>
                  <a:pt x="1407821" y="1447508"/>
                  <a:pt x="1413155" y="1452844"/>
                  <a:pt x="1413157" y="1459451"/>
                </a:cubicBezTo>
                <a:cubicBezTo>
                  <a:pt x="1413154" y="1462754"/>
                  <a:pt x="1411823" y="1465742"/>
                  <a:pt x="1409660" y="1467901"/>
                </a:cubicBezTo>
                <a:cubicBezTo>
                  <a:pt x="1407502" y="1470061"/>
                  <a:pt x="1404517" y="1471396"/>
                  <a:pt x="1401212" y="1471395"/>
                </a:cubicBezTo>
                <a:cubicBezTo>
                  <a:pt x="1394605" y="1471396"/>
                  <a:pt x="1389268" y="1466059"/>
                  <a:pt x="1389269" y="1459452"/>
                </a:cubicBezTo>
                <a:cubicBezTo>
                  <a:pt x="1389269" y="1452844"/>
                  <a:pt x="1394605" y="1447508"/>
                  <a:pt x="1401213" y="1447508"/>
                </a:cubicBezTo>
                <a:close/>
                <a:moveTo>
                  <a:pt x="1850257" y="1343825"/>
                </a:moveTo>
                <a:cubicBezTo>
                  <a:pt x="1857551" y="1343825"/>
                  <a:pt x="1863473" y="1349747"/>
                  <a:pt x="1863474" y="1357040"/>
                </a:cubicBezTo>
                <a:cubicBezTo>
                  <a:pt x="1863473" y="1360686"/>
                  <a:pt x="1861991" y="1363989"/>
                  <a:pt x="1859602" y="1366383"/>
                </a:cubicBezTo>
                <a:cubicBezTo>
                  <a:pt x="1857209" y="1368774"/>
                  <a:pt x="1853905" y="1370254"/>
                  <a:pt x="1850259" y="1370254"/>
                </a:cubicBezTo>
                <a:cubicBezTo>
                  <a:pt x="1842964" y="1370254"/>
                  <a:pt x="1837043" y="1364333"/>
                  <a:pt x="1837043" y="1357039"/>
                </a:cubicBezTo>
                <a:cubicBezTo>
                  <a:pt x="1837044" y="1349747"/>
                  <a:pt x="1842964" y="1343825"/>
                  <a:pt x="1850257" y="1343825"/>
                </a:cubicBezTo>
                <a:close/>
                <a:moveTo>
                  <a:pt x="2505914" y="1203804"/>
                </a:moveTo>
                <a:cubicBezTo>
                  <a:pt x="2512522" y="1203805"/>
                  <a:pt x="2517858" y="1209140"/>
                  <a:pt x="2517858" y="1215748"/>
                </a:cubicBezTo>
                <a:cubicBezTo>
                  <a:pt x="2517859" y="1219052"/>
                  <a:pt x="2516524" y="1222037"/>
                  <a:pt x="2514363" y="1224197"/>
                </a:cubicBezTo>
                <a:cubicBezTo>
                  <a:pt x="2512204" y="1226358"/>
                  <a:pt x="2509218" y="1227692"/>
                  <a:pt x="2505914" y="1227692"/>
                </a:cubicBezTo>
                <a:cubicBezTo>
                  <a:pt x="2499307" y="1227692"/>
                  <a:pt x="2493970" y="1222355"/>
                  <a:pt x="2493969" y="1215747"/>
                </a:cubicBezTo>
                <a:cubicBezTo>
                  <a:pt x="2493969" y="1209140"/>
                  <a:pt x="2499307" y="1203803"/>
                  <a:pt x="2505914" y="1203804"/>
                </a:cubicBezTo>
                <a:close/>
                <a:moveTo>
                  <a:pt x="3177074" y="1060228"/>
                </a:moveTo>
                <a:cubicBezTo>
                  <a:pt x="3185207" y="1060101"/>
                  <a:pt x="3191915" y="1066580"/>
                  <a:pt x="3192068" y="1074713"/>
                </a:cubicBezTo>
                <a:cubicBezTo>
                  <a:pt x="3192131" y="1078779"/>
                  <a:pt x="3190543" y="1082489"/>
                  <a:pt x="3187923" y="1085202"/>
                </a:cubicBezTo>
                <a:cubicBezTo>
                  <a:pt x="3185301" y="1087914"/>
                  <a:pt x="3181649" y="1089630"/>
                  <a:pt x="3177583" y="1089706"/>
                </a:cubicBezTo>
                <a:cubicBezTo>
                  <a:pt x="3177506" y="1089706"/>
                  <a:pt x="3177405" y="1089706"/>
                  <a:pt x="3177329" y="1089706"/>
                </a:cubicBezTo>
                <a:cubicBezTo>
                  <a:pt x="3169197" y="1089706"/>
                  <a:pt x="3162589" y="1083099"/>
                  <a:pt x="3162589" y="1074968"/>
                </a:cubicBezTo>
                <a:cubicBezTo>
                  <a:pt x="3162589" y="1066937"/>
                  <a:pt x="3169044" y="1060380"/>
                  <a:pt x="3177074" y="1060228"/>
                </a:cubicBezTo>
                <a:close/>
                <a:moveTo>
                  <a:pt x="1248021" y="1463546"/>
                </a:moveTo>
                <a:cubicBezTo>
                  <a:pt x="1253078" y="1463546"/>
                  <a:pt x="1257170" y="1467637"/>
                  <a:pt x="1257170" y="1472694"/>
                </a:cubicBezTo>
                <a:cubicBezTo>
                  <a:pt x="1257170" y="1475223"/>
                  <a:pt x="1256147" y="1477510"/>
                  <a:pt x="1254492" y="1479165"/>
                </a:cubicBezTo>
                <a:cubicBezTo>
                  <a:pt x="1252837" y="1480819"/>
                  <a:pt x="1250550" y="1481842"/>
                  <a:pt x="1248022" y="1481842"/>
                </a:cubicBezTo>
                <a:cubicBezTo>
                  <a:pt x="1242964" y="1481843"/>
                  <a:pt x="1238873" y="1477751"/>
                  <a:pt x="1238873" y="1472694"/>
                </a:cubicBezTo>
                <a:cubicBezTo>
                  <a:pt x="1238873" y="1467637"/>
                  <a:pt x="1242964" y="1463545"/>
                  <a:pt x="1248021" y="1463546"/>
                </a:cubicBezTo>
                <a:close/>
                <a:moveTo>
                  <a:pt x="1994095" y="1289950"/>
                </a:moveTo>
                <a:cubicBezTo>
                  <a:pt x="2001008" y="1289950"/>
                  <a:pt x="2006676" y="1295492"/>
                  <a:pt x="2006800" y="1302401"/>
                </a:cubicBezTo>
                <a:cubicBezTo>
                  <a:pt x="2006738" y="1305884"/>
                  <a:pt x="2005302" y="1309028"/>
                  <a:pt x="2003013" y="1311320"/>
                </a:cubicBezTo>
                <a:cubicBezTo>
                  <a:pt x="2000723" y="1313610"/>
                  <a:pt x="1997578" y="1315046"/>
                  <a:pt x="1994096" y="1315110"/>
                </a:cubicBezTo>
                <a:cubicBezTo>
                  <a:pt x="1987183" y="1314982"/>
                  <a:pt x="1981642" y="1309313"/>
                  <a:pt x="1981644" y="1302402"/>
                </a:cubicBezTo>
                <a:cubicBezTo>
                  <a:pt x="1981644" y="1295516"/>
                  <a:pt x="1987208" y="1289950"/>
                  <a:pt x="1994095" y="1289950"/>
                </a:cubicBezTo>
                <a:close/>
                <a:moveTo>
                  <a:pt x="1094274" y="1467358"/>
                </a:moveTo>
                <a:cubicBezTo>
                  <a:pt x="1099331" y="1467358"/>
                  <a:pt x="1103423" y="1471449"/>
                  <a:pt x="1103422" y="1476506"/>
                </a:cubicBezTo>
                <a:cubicBezTo>
                  <a:pt x="1103422" y="1479035"/>
                  <a:pt x="1102400" y="1481322"/>
                  <a:pt x="1100745" y="1482977"/>
                </a:cubicBezTo>
                <a:cubicBezTo>
                  <a:pt x="1099090" y="1484631"/>
                  <a:pt x="1096803" y="1485654"/>
                  <a:pt x="1094274" y="1485654"/>
                </a:cubicBezTo>
                <a:cubicBezTo>
                  <a:pt x="1089218" y="1485654"/>
                  <a:pt x="1085126" y="1481564"/>
                  <a:pt x="1085126" y="1476506"/>
                </a:cubicBezTo>
                <a:cubicBezTo>
                  <a:pt x="1085126" y="1471449"/>
                  <a:pt x="1089217" y="1467358"/>
                  <a:pt x="1094274" y="1467358"/>
                </a:cubicBezTo>
                <a:close/>
                <a:moveTo>
                  <a:pt x="3481271" y="957563"/>
                </a:moveTo>
                <a:cubicBezTo>
                  <a:pt x="3489555" y="957714"/>
                  <a:pt x="3496135" y="964525"/>
                  <a:pt x="3496010" y="972811"/>
                </a:cubicBezTo>
                <a:cubicBezTo>
                  <a:pt x="3495933" y="976953"/>
                  <a:pt x="3494194" y="980676"/>
                  <a:pt x="3491436" y="983344"/>
                </a:cubicBezTo>
                <a:cubicBezTo>
                  <a:pt x="3488679" y="986012"/>
                  <a:pt x="3484904" y="987626"/>
                  <a:pt x="3480763" y="987550"/>
                </a:cubicBezTo>
                <a:cubicBezTo>
                  <a:pt x="3480685" y="987549"/>
                  <a:pt x="3480584" y="987550"/>
                  <a:pt x="3480507" y="987549"/>
                </a:cubicBezTo>
                <a:cubicBezTo>
                  <a:pt x="3472376" y="987397"/>
                  <a:pt x="3465870" y="980688"/>
                  <a:pt x="3466021" y="972555"/>
                </a:cubicBezTo>
                <a:cubicBezTo>
                  <a:pt x="3466022" y="972480"/>
                  <a:pt x="3466022" y="972378"/>
                  <a:pt x="3466023" y="972302"/>
                </a:cubicBezTo>
                <a:cubicBezTo>
                  <a:pt x="3466175" y="964017"/>
                  <a:pt x="3472987" y="957436"/>
                  <a:pt x="3481271" y="957563"/>
                </a:cubicBezTo>
                <a:close/>
                <a:moveTo>
                  <a:pt x="599487" y="1565451"/>
                </a:moveTo>
                <a:cubicBezTo>
                  <a:pt x="611406" y="1565324"/>
                  <a:pt x="621190" y="1574879"/>
                  <a:pt x="621342" y="1586798"/>
                </a:cubicBezTo>
                <a:cubicBezTo>
                  <a:pt x="621405" y="1592757"/>
                  <a:pt x="619049" y="1598183"/>
                  <a:pt x="615186" y="1602137"/>
                </a:cubicBezTo>
                <a:cubicBezTo>
                  <a:pt x="611323" y="1606092"/>
                  <a:pt x="605955" y="1608576"/>
                  <a:pt x="599996" y="1608653"/>
                </a:cubicBezTo>
                <a:cubicBezTo>
                  <a:pt x="599919" y="1608653"/>
                  <a:pt x="599817" y="1608653"/>
                  <a:pt x="599741" y="1608653"/>
                </a:cubicBezTo>
                <a:cubicBezTo>
                  <a:pt x="587798" y="1608653"/>
                  <a:pt x="578141" y="1598971"/>
                  <a:pt x="578141" y="1587052"/>
                </a:cubicBezTo>
                <a:cubicBezTo>
                  <a:pt x="578141" y="1575210"/>
                  <a:pt x="587671" y="1565603"/>
                  <a:pt x="599487" y="1565451"/>
                </a:cubicBezTo>
                <a:close/>
                <a:moveTo>
                  <a:pt x="265309" y="1627966"/>
                </a:moveTo>
                <a:cubicBezTo>
                  <a:pt x="287342" y="1627966"/>
                  <a:pt x="305207" y="1645831"/>
                  <a:pt x="305207" y="1667864"/>
                </a:cubicBezTo>
                <a:cubicBezTo>
                  <a:pt x="305207" y="1673372"/>
                  <a:pt x="304090" y="1678620"/>
                  <a:pt x="302072" y="1683393"/>
                </a:cubicBezTo>
                <a:cubicBezTo>
                  <a:pt x="296014" y="1697713"/>
                  <a:pt x="281834" y="1707763"/>
                  <a:pt x="265309" y="1707763"/>
                </a:cubicBezTo>
                <a:cubicBezTo>
                  <a:pt x="243276" y="1707762"/>
                  <a:pt x="225411" y="1689897"/>
                  <a:pt x="225411" y="1667864"/>
                </a:cubicBezTo>
                <a:cubicBezTo>
                  <a:pt x="225411" y="1645831"/>
                  <a:pt x="243276" y="1627966"/>
                  <a:pt x="265309" y="1627966"/>
                </a:cubicBezTo>
                <a:close/>
                <a:moveTo>
                  <a:pt x="2629166" y="1115876"/>
                </a:moveTo>
                <a:cubicBezTo>
                  <a:pt x="2633360" y="1116028"/>
                  <a:pt x="2636663" y="1119536"/>
                  <a:pt x="2636536" y="1123754"/>
                </a:cubicBezTo>
                <a:cubicBezTo>
                  <a:pt x="2636461" y="1125865"/>
                  <a:pt x="2635546" y="1127738"/>
                  <a:pt x="2634123" y="1129069"/>
                </a:cubicBezTo>
                <a:cubicBezTo>
                  <a:pt x="2632699" y="1130400"/>
                  <a:pt x="2630767" y="1131188"/>
                  <a:pt x="2628658" y="1131124"/>
                </a:cubicBezTo>
                <a:cubicBezTo>
                  <a:pt x="2624592" y="1131124"/>
                  <a:pt x="2621289" y="1127820"/>
                  <a:pt x="2621288" y="1123754"/>
                </a:cubicBezTo>
                <a:cubicBezTo>
                  <a:pt x="2621289" y="1123577"/>
                  <a:pt x="2621288" y="1123423"/>
                  <a:pt x="2621287" y="1123245"/>
                </a:cubicBezTo>
                <a:cubicBezTo>
                  <a:pt x="2621416" y="1119053"/>
                  <a:pt x="2624948" y="1115750"/>
                  <a:pt x="2629166" y="1115876"/>
                </a:cubicBezTo>
                <a:close/>
                <a:moveTo>
                  <a:pt x="2963348" y="1043198"/>
                </a:moveTo>
                <a:cubicBezTo>
                  <a:pt x="2968126" y="1043198"/>
                  <a:pt x="2971990" y="1047061"/>
                  <a:pt x="2971989" y="1051838"/>
                </a:cubicBezTo>
                <a:cubicBezTo>
                  <a:pt x="2971989" y="1054227"/>
                  <a:pt x="2971025" y="1056388"/>
                  <a:pt x="2969462" y="1057951"/>
                </a:cubicBezTo>
                <a:cubicBezTo>
                  <a:pt x="2967898" y="1059514"/>
                  <a:pt x="2965739" y="1060480"/>
                  <a:pt x="2963349" y="1060479"/>
                </a:cubicBezTo>
                <a:cubicBezTo>
                  <a:pt x="2958571" y="1060479"/>
                  <a:pt x="2954708" y="1056616"/>
                  <a:pt x="2954708" y="1051838"/>
                </a:cubicBezTo>
                <a:cubicBezTo>
                  <a:pt x="2954708" y="1047060"/>
                  <a:pt x="2958572" y="1043198"/>
                  <a:pt x="2963348" y="1043198"/>
                </a:cubicBezTo>
                <a:close/>
                <a:moveTo>
                  <a:pt x="2133865" y="1219303"/>
                </a:moveTo>
                <a:cubicBezTo>
                  <a:pt x="2144259" y="1219303"/>
                  <a:pt x="2152672" y="1227715"/>
                  <a:pt x="2152672" y="1238108"/>
                </a:cubicBezTo>
                <a:cubicBezTo>
                  <a:pt x="2152669" y="1243304"/>
                  <a:pt x="2150568" y="1248005"/>
                  <a:pt x="2147164" y="1251408"/>
                </a:cubicBezTo>
                <a:cubicBezTo>
                  <a:pt x="2143765" y="1254811"/>
                  <a:pt x="2139063" y="1256913"/>
                  <a:pt x="2133867" y="1256913"/>
                </a:cubicBezTo>
                <a:cubicBezTo>
                  <a:pt x="2123471" y="1256912"/>
                  <a:pt x="2115060" y="1248502"/>
                  <a:pt x="2115059" y="1238107"/>
                </a:cubicBezTo>
                <a:cubicBezTo>
                  <a:pt x="2115061" y="1227715"/>
                  <a:pt x="2123472" y="1219303"/>
                  <a:pt x="2133865" y="1219303"/>
                </a:cubicBezTo>
                <a:close/>
                <a:moveTo>
                  <a:pt x="941035" y="1455159"/>
                </a:moveTo>
                <a:cubicBezTo>
                  <a:pt x="947769" y="1455311"/>
                  <a:pt x="953106" y="1460877"/>
                  <a:pt x="952979" y="1467611"/>
                </a:cubicBezTo>
                <a:cubicBezTo>
                  <a:pt x="952903" y="1470978"/>
                  <a:pt x="951474" y="1473997"/>
                  <a:pt x="949221" y="1476157"/>
                </a:cubicBezTo>
                <a:cubicBezTo>
                  <a:pt x="946969" y="1478317"/>
                  <a:pt x="943894" y="1479619"/>
                  <a:pt x="940527" y="1479555"/>
                </a:cubicBezTo>
                <a:cubicBezTo>
                  <a:pt x="933995" y="1479428"/>
                  <a:pt x="928710" y="1474142"/>
                  <a:pt x="928583" y="1467611"/>
                </a:cubicBezTo>
                <a:cubicBezTo>
                  <a:pt x="928583" y="1467434"/>
                  <a:pt x="928582" y="1467281"/>
                  <a:pt x="928583" y="1467103"/>
                </a:cubicBezTo>
                <a:cubicBezTo>
                  <a:pt x="928710" y="1460369"/>
                  <a:pt x="934301" y="1455032"/>
                  <a:pt x="941035" y="1455159"/>
                </a:cubicBezTo>
                <a:close/>
                <a:moveTo>
                  <a:pt x="3276693" y="948157"/>
                </a:moveTo>
                <a:cubicBezTo>
                  <a:pt x="3281750" y="948156"/>
                  <a:pt x="3285841" y="952248"/>
                  <a:pt x="3285841" y="957305"/>
                </a:cubicBezTo>
                <a:cubicBezTo>
                  <a:pt x="3285840" y="959833"/>
                  <a:pt x="3284818" y="962121"/>
                  <a:pt x="3283163" y="963775"/>
                </a:cubicBezTo>
                <a:cubicBezTo>
                  <a:pt x="3281508" y="965431"/>
                  <a:pt x="3279220" y="966453"/>
                  <a:pt x="3276693" y="966454"/>
                </a:cubicBezTo>
                <a:cubicBezTo>
                  <a:pt x="3271635" y="966454"/>
                  <a:pt x="3267544" y="962362"/>
                  <a:pt x="3267544" y="957305"/>
                </a:cubicBezTo>
                <a:cubicBezTo>
                  <a:pt x="3267544" y="952248"/>
                  <a:pt x="3271636" y="948157"/>
                  <a:pt x="3276693" y="948157"/>
                </a:cubicBezTo>
                <a:close/>
                <a:moveTo>
                  <a:pt x="2268808" y="1145606"/>
                </a:moveTo>
                <a:cubicBezTo>
                  <a:pt x="2279203" y="1145607"/>
                  <a:pt x="2287615" y="1154018"/>
                  <a:pt x="2287614" y="1164412"/>
                </a:cubicBezTo>
                <a:cubicBezTo>
                  <a:pt x="2287614" y="1169609"/>
                  <a:pt x="2285511" y="1174311"/>
                  <a:pt x="2282110" y="1177713"/>
                </a:cubicBezTo>
                <a:cubicBezTo>
                  <a:pt x="2278708" y="1181115"/>
                  <a:pt x="2274006" y="1183218"/>
                  <a:pt x="2268808" y="1183217"/>
                </a:cubicBezTo>
                <a:cubicBezTo>
                  <a:pt x="2258417" y="1183218"/>
                  <a:pt x="2250002" y="1174805"/>
                  <a:pt x="2250003" y="1164412"/>
                </a:cubicBezTo>
                <a:cubicBezTo>
                  <a:pt x="2250003" y="1154018"/>
                  <a:pt x="2258415" y="1145606"/>
                  <a:pt x="2268808" y="1145606"/>
                </a:cubicBezTo>
                <a:close/>
                <a:moveTo>
                  <a:pt x="450315" y="1519199"/>
                </a:moveTo>
                <a:cubicBezTo>
                  <a:pt x="466172" y="1519351"/>
                  <a:pt x="478904" y="1532312"/>
                  <a:pt x="478777" y="1548170"/>
                </a:cubicBezTo>
                <a:cubicBezTo>
                  <a:pt x="478701" y="1556099"/>
                  <a:pt x="475422" y="1563253"/>
                  <a:pt x="470181" y="1568405"/>
                </a:cubicBezTo>
                <a:cubicBezTo>
                  <a:pt x="467561" y="1570981"/>
                  <a:pt x="464449" y="1573057"/>
                  <a:pt x="461002" y="1574480"/>
                </a:cubicBezTo>
                <a:cubicBezTo>
                  <a:pt x="457554" y="1575902"/>
                  <a:pt x="453771" y="1576671"/>
                  <a:pt x="449806" y="1576632"/>
                </a:cubicBezTo>
                <a:cubicBezTo>
                  <a:pt x="434051" y="1576505"/>
                  <a:pt x="421344" y="1563672"/>
                  <a:pt x="421344" y="1547916"/>
                </a:cubicBezTo>
                <a:cubicBezTo>
                  <a:pt x="421344" y="1547840"/>
                  <a:pt x="421344" y="1547738"/>
                  <a:pt x="421344" y="1547662"/>
                </a:cubicBezTo>
                <a:cubicBezTo>
                  <a:pt x="421497" y="1531804"/>
                  <a:pt x="434457" y="1519072"/>
                  <a:pt x="450315" y="1519199"/>
                </a:cubicBezTo>
                <a:close/>
                <a:moveTo>
                  <a:pt x="788304" y="1433813"/>
                </a:moveTo>
                <a:cubicBezTo>
                  <a:pt x="796589" y="1433965"/>
                  <a:pt x="803171" y="1440776"/>
                  <a:pt x="803044" y="1449060"/>
                </a:cubicBezTo>
                <a:cubicBezTo>
                  <a:pt x="802968" y="1453202"/>
                  <a:pt x="801227" y="1456919"/>
                  <a:pt x="798470" y="1459584"/>
                </a:cubicBezTo>
                <a:cubicBezTo>
                  <a:pt x="795712" y="1462249"/>
                  <a:pt x="791938" y="1463863"/>
                  <a:pt x="787796" y="1463800"/>
                </a:cubicBezTo>
                <a:cubicBezTo>
                  <a:pt x="779664" y="1463800"/>
                  <a:pt x="773057" y="1457192"/>
                  <a:pt x="773057" y="1449060"/>
                </a:cubicBezTo>
                <a:cubicBezTo>
                  <a:pt x="773057" y="1448882"/>
                  <a:pt x="773057" y="1448730"/>
                  <a:pt x="773057" y="1448552"/>
                </a:cubicBezTo>
                <a:cubicBezTo>
                  <a:pt x="773184" y="1440267"/>
                  <a:pt x="780020" y="1433686"/>
                  <a:pt x="788304" y="1433813"/>
                </a:cubicBezTo>
                <a:close/>
                <a:moveTo>
                  <a:pt x="2745813" y="1013717"/>
                </a:moveTo>
                <a:cubicBezTo>
                  <a:pt x="2751479" y="1013717"/>
                  <a:pt x="2756104" y="1018216"/>
                  <a:pt x="2756231" y="1023882"/>
                </a:cubicBezTo>
                <a:cubicBezTo>
                  <a:pt x="2756167" y="1026728"/>
                  <a:pt x="2754987" y="1029302"/>
                  <a:pt x="2753107" y="1031178"/>
                </a:cubicBezTo>
                <a:cubicBezTo>
                  <a:pt x="2751231" y="1033057"/>
                  <a:pt x="2748657" y="1034237"/>
                  <a:pt x="2745813" y="1034302"/>
                </a:cubicBezTo>
                <a:cubicBezTo>
                  <a:pt x="2740146" y="1034175"/>
                  <a:pt x="2735646" y="1029549"/>
                  <a:pt x="2735647" y="1023883"/>
                </a:cubicBezTo>
                <a:cubicBezTo>
                  <a:pt x="2735647" y="1018267"/>
                  <a:pt x="2740197" y="1013717"/>
                  <a:pt x="2745813" y="1013717"/>
                </a:cubicBezTo>
                <a:close/>
                <a:moveTo>
                  <a:pt x="3068813" y="930365"/>
                </a:moveTo>
                <a:cubicBezTo>
                  <a:pt x="3073590" y="930365"/>
                  <a:pt x="3077453" y="934229"/>
                  <a:pt x="3077453" y="939006"/>
                </a:cubicBezTo>
                <a:cubicBezTo>
                  <a:pt x="3077452" y="941395"/>
                  <a:pt x="3076487" y="943555"/>
                  <a:pt x="3074924" y="945118"/>
                </a:cubicBezTo>
                <a:cubicBezTo>
                  <a:pt x="3073362" y="946681"/>
                  <a:pt x="3071201" y="947647"/>
                  <a:pt x="3068813" y="947646"/>
                </a:cubicBezTo>
                <a:cubicBezTo>
                  <a:pt x="3064036" y="947647"/>
                  <a:pt x="3060171" y="943783"/>
                  <a:pt x="3060172" y="939005"/>
                </a:cubicBezTo>
                <a:cubicBezTo>
                  <a:pt x="3060173" y="934229"/>
                  <a:pt x="3064037" y="930366"/>
                  <a:pt x="3068813" y="930365"/>
                </a:cubicBezTo>
                <a:close/>
                <a:moveTo>
                  <a:pt x="1591046" y="1243697"/>
                </a:moveTo>
                <a:cubicBezTo>
                  <a:pt x="1596101" y="1243696"/>
                  <a:pt x="1600195" y="1247789"/>
                  <a:pt x="1600194" y="1252845"/>
                </a:cubicBezTo>
                <a:cubicBezTo>
                  <a:pt x="1600193" y="1255373"/>
                  <a:pt x="1599172" y="1257662"/>
                  <a:pt x="1597518" y="1259317"/>
                </a:cubicBezTo>
                <a:cubicBezTo>
                  <a:pt x="1595861" y="1260971"/>
                  <a:pt x="1593574" y="1261993"/>
                  <a:pt x="1591046" y="1261994"/>
                </a:cubicBezTo>
                <a:cubicBezTo>
                  <a:pt x="1585989" y="1261994"/>
                  <a:pt x="1581895" y="1257902"/>
                  <a:pt x="1581896" y="1252844"/>
                </a:cubicBezTo>
                <a:cubicBezTo>
                  <a:pt x="1581895" y="1247787"/>
                  <a:pt x="1585988" y="1243697"/>
                  <a:pt x="1591046" y="1243697"/>
                </a:cubicBezTo>
                <a:close/>
                <a:moveTo>
                  <a:pt x="2398414" y="1070385"/>
                </a:moveTo>
                <a:cubicBezTo>
                  <a:pt x="2404439" y="1070385"/>
                  <a:pt x="2409345" y="1075291"/>
                  <a:pt x="2409343" y="1081312"/>
                </a:cubicBezTo>
                <a:cubicBezTo>
                  <a:pt x="2409345" y="1084324"/>
                  <a:pt x="2408116" y="1087055"/>
                  <a:pt x="2406138" y="1089035"/>
                </a:cubicBezTo>
                <a:cubicBezTo>
                  <a:pt x="2404161" y="1091015"/>
                  <a:pt x="2401427" y="1092241"/>
                  <a:pt x="2398416" y="1092240"/>
                </a:cubicBezTo>
                <a:cubicBezTo>
                  <a:pt x="2398237" y="1092240"/>
                  <a:pt x="2398085" y="1092240"/>
                  <a:pt x="2397908" y="1092240"/>
                </a:cubicBezTo>
                <a:cubicBezTo>
                  <a:pt x="2392011" y="1092087"/>
                  <a:pt x="2387335" y="1087208"/>
                  <a:pt x="2387489" y="1081313"/>
                </a:cubicBezTo>
                <a:cubicBezTo>
                  <a:pt x="2387488" y="1075289"/>
                  <a:pt x="2392394" y="1070385"/>
                  <a:pt x="2398414" y="1070385"/>
                </a:cubicBezTo>
                <a:close/>
                <a:moveTo>
                  <a:pt x="1438617" y="1272188"/>
                </a:moveTo>
                <a:cubicBezTo>
                  <a:pt x="1443674" y="1272188"/>
                  <a:pt x="1447766" y="1276279"/>
                  <a:pt x="1447765" y="1281336"/>
                </a:cubicBezTo>
                <a:cubicBezTo>
                  <a:pt x="1447766" y="1283864"/>
                  <a:pt x="1446743" y="1286151"/>
                  <a:pt x="1445088" y="1287806"/>
                </a:cubicBezTo>
                <a:cubicBezTo>
                  <a:pt x="1443433" y="1289462"/>
                  <a:pt x="1441146" y="1290485"/>
                  <a:pt x="1438618" y="1290485"/>
                </a:cubicBezTo>
                <a:cubicBezTo>
                  <a:pt x="1433560" y="1290485"/>
                  <a:pt x="1429469" y="1286393"/>
                  <a:pt x="1429469" y="1281336"/>
                </a:cubicBezTo>
                <a:cubicBezTo>
                  <a:pt x="1429469" y="1276280"/>
                  <a:pt x="1433560" y="1272187"/>
                  <a:pt x="1438617" y="1272188"/>
                </a:cubicBezTo>
                <a:close/>
                <a:moveTo>
                  <a:pt x="1738694" y="1205578"/>
                </a:moveTo>
                <a:cubicBezTo>
                  <a:pt x="1742760" y="1205579"/>
                  <a:pt x="1746063" y="1208881"/>
                  <a:pt x="1746065" y="1212948"/>
                </a:cubicBezTo>
                <a:cubicBezTo>
                  <a:pt x="1746063" y="1217013"/>
                  <a:pt x="1742760" y="1220317"/>
                  <a:pt x="1738694" y="1220317"/>
                </a:cubicBezTo>
                <a:cubicBezTo>
                  <a:pt x="1734628" y="1220317"/>
                  <a:pt x="1731324" y="1217013"/>
                  <a:pt x="1731326" y="1212948"/>
                </a:cubicBezTo>
                <a:cubicBezTo>
                  <a:pt x="1731325" y="1208882"/>
                  <a:pt x="1734630" y="1205579"/>
                  <a:pt x="1738694" y="1205578"/>
                </a:cubicBezTo>
                <a:close/>
                <a:moveTo>
                  <a:pt x="1286141" y="1291755"/>
                </a:moveTo>
                <a:cubicBezTo>
                  <a:pt x="1289927" y="1291755"/>
                  <a:pt x="1293002" y="1294829"/>
                  <a:pt x="1293002" y="1298616"/>
                </a:cubicBezTo>
                <a:cubicBezTo>
                  <a:pt x="1293002" y="1302402"/>
                  <a:pt x="1289927" y="1305478"/>
                  <a:pt x="1286141" y="1305478"/>
                </a:cubicBezTo>
                <a:cubicBezTo>
                  <a:pt x="1282354" y="1305477"/>
                  <a:pt x="1279279" y="1302403"/>
                  <a:pt x="1279279" y="1298615"/>
                </a:cubicBezTo>
                <a:cubicBezTo>
                  <a:pt x="1279279" y="1294830"/>
                  <a:pt x="1282354" y="1291754"/>
                  <a:pt x="1286141" y="1291755"/>
                </a:cubicBezTo>
                <a:close/>
                <a:moveTo>
                  <a:pt x="1884057" y="1157041"/>
                </a:moveTo>
                <a:cubicBezTo>
                  <a:pt x="1886852" y="1157041"/>
                  <a:pt x="1889139" y="1159328"/>
                  <a:pt x="1889139" y="1162123"/>
                </a:cubicBezTo>
                <a:cubicBezTo>
                  <a:pt x="1889138" y="1164918"/>
                  <a:pt x="1886850" y="1167205"/>
                  <a:pt x="1884056" y="1167205"/>
                </a:cubicBezTo>
                <a:cubicBezTo>
                  <a:pt x="1881262" y="1167206"/>
                  <a:pt x="1878973" y="1164918"/>
                  <a:pt x="1878974" y="1162123"/>
                </a:cubicBezTo>
                <a:cubicBezTo>
                  <a:pt x="1878972" y="1159327"/>
                  <a:pt x="1881262" y="1157042"/>
                  <a:pt x="1884057" y="1157041"/>
                </a:cubicBezTo>
                <a:close/>
                <a:moveTo>
                  <a:pt x="636844" y="1407129"/>
                </a:moveTo>
                <a:cubicBezTo>
                  <a:pt x="643858" y="1407130"/>
                  <a:pt x="649550" y="1412822"/>
                  <a:pt x="649550" y="1419836"/>
                </a:cubicBezTo>
                <a:cubicBezTo>
                  <a:pt x="649551" y="1423342"/>
                  <a:pt x="648128" y="1426519"/>
                  <a:pt x="645828" y="1428819"/>
                </a:cubicBezTo>
                <a:cubicBezTo>
                  <a:pt x="643528" y="1431119"/>
                  <a:pt x="640351" y="1432542"/>
                  <a:pt x="636844" y="1432542"/>
                </a:cubicBezTo>
                <a:cubicBezTo>
                  <a:pt x="636667" y="1432542"/>
                  <a:pt x="636513" y="1432542"/>
                  <a:pt x="636336" y="1432542"/>
                </a:cubicBezTo>
                <a:cubicBezTo>
                  <a:pt x="629449" y="1432390"/>
                  <a:pt x="623986" y="1426722"/>
                  <a:pt x="624137" y="1419836"/>
                </a:cubicBezTo>
                <a:cubicBezTo>
                  <a:pt x="624138" y="1412822"/>
                  <a:pt x="629830" y="1407130"/>
                  <a:pt x="636844" y="1407129"/>
                </a:cubicBezTo>
                <a:close/>
                <a:moveTo>
                  <a:pt x="1133664" y="1297600"/>
                </a:moveTo>
                <a:cubicBezTo>
                  <a:pt x="1137451" y="1297600"/>
                  <a:pt x="1140525" y="1300674"/>
                  <a:pt x="1140525" y="1304461"/>
                </a:cubicBezTo>
                <a:cubicBezTo>
                  <a:pt x="1140525" y="1308247"/>
                  <a:pt x="1137451" y="1311322"/>
                  <a:pt x="1133664" y="1311322"/>
                </a:cubicBezTo>
                <a:cubicBezTo>
                  <a:pt x="1129877" y="1311322"/>
                  <a:pt x="1126803" y="1308247"/>
                  <a:pt x="1126802" y="1304461"/>
                </a:cubicBezTo>
                <a:cubicBezTo>
                  <a:pt x="1126803" y="1300674"/>
                  <a:pt x="1129877" y="1297600"/>
                  <a:pt x="1133664" y="1297600"/>
                </a:cubicBezTo>
                <a:close/>
                <a:moveTo>
                  <a:pt x="3369957" y="820838"/>
                </a:moveTo>
                <a:cubicBezTo>
                  <a:pt x="3378090" y="820838"/>
                  <a:pt x="3384696" y="827445"/>
                  <a:pt x="3384697" y="835578"/>
                </a:cubicBezTo>
                <a:cubicBezTo>
                  <a:pt x="3384697" y="839644"/>
                  <a:pt x="3383045" y="843329"/>
                  <a:pt x="3380375" y="845996"/>
                </a:cubicBezTo>
                <a:cubicBezTo>
                  <a:pt x="3377709" y="848665"/>
                  <a:pt x="3374022" y="850316"/>
                  <a:pt x="3369956" y="850316"/>
                </a:cubicBezTo>
                <a:cubicBezTo>
                  <a:pt x="3361826" y="850317"/>
                  <a:pt x="3355217" y="843710"/>
                  <a:pt x="3355219" y="835578"/>
                </a:cubicBezTo>
                <a:cubicBezTo>
                  <a:pt x="3355217" y="827445"/>
                  <a:pt x="3361825" y="820839"/>
                  <a:pt x="3369957" y="820838"/>
                </a:cubicBezTo>
                <a:close/>
                <a:moveTo>
                  <a:pt x="303937" y="1467104"/>
                </a:moveTo>
                <a:cubicBezTo>
                  <a:pt x="321903" y="1467104"/>
                  <a:pt x="336465" y="1481665"/>
                  <a:pt x="336465" y="1499631"/>
                </a:cubicBezTo>
                <a:cubicBezTo>
                  <a:pt x="336465" y="1504123"/>
                  <a:pt x="335555" y="1508402"/>
                  <a:pt x="333909" y="1512294"/>
                </a:cubicBezTo>
                <a:cubicBezTo>
                  <a:pt x="332263" y="1516185"/>
                  <a:pt x="329881" y="1519690"/>
                  <a:pt x="326938" y="1522633"/>
                </a:cubicBezTo>
                <a:cubicBezTo>
                  <a:pt x="323995" y="1525576"/>
                  <a:pt x="320490" y="1527958"/>
                  <a:pt x="316599" y="1529604"/>
                </a:cubicBezTo>
                <a:cubicBezTo>
                  <a:pt x="312707" y="1531249"/>
                  <a:pt x="308428" y="1532160"/>
                  <a:pt x="303937" y="1532160"/>
                </a:cubicBezTo>
                <a:cubicBezTo>
                  <a:pt x="285970" y="1532160"/>
                  <a:pt x="271408" y="1517598"/>
                  <a:pt x="271408" y="1499632"/>
                </a:cubicBezTo>
                <a:cubicBezTo>
                  <a:pt x="271408" y="1481665"/>
                  <a:pt x="285970" y="1467104"/>
                  <a:pt x="303937" y="1467104"/>
                </a:cubicBezTo>
                <a:close/>
                <a:moveTo>
                  <a:pt x="2025098" y="1091984"/>
                </a:moveTo>
                <a:cubicBezTo>
                  <a:pt x="2029874" y="1091983"/>
                  <a:pt x="2033739" y="1095847"/>
                  <a:pt x="2033738" y="1100625"/>
                </a:cubicBezTo>
                <a:cubicBezTo>
                  <a:pt x="2033739" y="1103013"/>
                  <a:pt x="2032771" y="1105173"/>
                  <a:pt x="2031209" y="1106736"/>
                </a:cubicBezTo>
                <a:cubicBezTo>
                  <a:pt x="2029647" y="1108299"/>
                  <a:pt x="2027486" y="1109265"/>
                  <a:pt x="2025098" y="1109265"/>
                </a:cubicBezTo>
                <a:cubicBezTo>
                  <a:pt x="2020321" y="1109266"/>
                  <a:pt x="2016456" y="1105401"/>
                  <a:pt x="2016456" y="1100624"/>
                </a:cubicBezTo>
                <a:cubicBezTo>
                  <a:pt x="2016459" y="1095847"/>
                  <a:pt x="2020321" y="1091985"/>
                  <a:pt x="2025098" y="1091984"/>
                </a:cubicBezTo>
                <a:close/>
                <a:moveTo>
                  <a:pt x="2521922" y="982204"/>
                </a:moveTo>
                <a:cubicBezTo>
                  <a:pt x="2525987" y="982203"/>
                  <a:pt x="2529294" y="985508"/>
                  <a:pt x="2529292" y="989573"/>
                </a:cubicBezTo>
                <a:cubicBezTo>
                  <a:pt x="2529292" y="993639"/>
                  <a:pt x="2525988" y="996942"/>
                  <a:pt x="2521924" y="996944"/>
                </a:cubicBezTo>
                <a:cubicBezTo>
                  <a:pt x="2517856" y="996944"/>
                  <a:pt x="2514553" y="993639"/>
                  <a:pt x="2514553" y="989573"/>
                </a:cubicBezTo>
                <a:cubicBezTo>
                  <a:pt x="2514551" y="985506"/>
                  <a:pt x="2517855" y="982203"/>
                  <a:pt x="2521922" y="982204"/>
                </a:cubicBezTo>
                <a:close/>
                <a:moveTo>
                  <a:pt x="2856359" y="909526"/>
                </a:moveTo>
                <a:cubicBezTo>
                  <a:pt x="2860424" y="909525"/>
                  <a:pt x="2863727" y="912828"/>
                  <a:pt x="2863729" y="916895"/>
                </a:cubicBezTo>
                <a:cubicBezTo>
                  <a:pt x="2863729" y="920961"/>
                  <a:pt x="2860425" y="924265"/>
                  <a:pt x="2856358" y="924265"/>
                </a:cubicBezTo>
                <a:cubicBezTo>
                  <a:pt x="2852293" y="924265"/>
                  <a:pt x="2848988" y="920960"/>
                  <a:pt x="2848988" y="916894"/>
                </a:cubicBezTo>
                <a:cubicBezTo>
                  <a:pt x="2848989" y="912829"/>
                  <a:pt x="2852292" y="909525"/>
                  <a:pt x="2856359" y="909526"/>
                </a:cubicBezTo>
                <a:close/>
                <a:moveTo>
                  <a:pt x="978900" y="1287435"/>
                </a:moveTo>
                <a:cubicBezTo>
                  <a:pt x="984517" y="1287435"/>
                  <a:pt x="989065" y="1291983"/>
                  <a:pt x="989065" y="1297600"/>
                </a:cubicBezTo>
                <a:cubicBezTo>
                  <a:pt x="989065" y="1300408"/>
                  <a:pt x="987928" y="1302949"/>
                  <a:pt x="986089" y="1304788"/>
                </a:cubicBezTo>
                <a:cubicBezTo>
                  <a:pt x="984250" y="1306628"/>
                  <a:pt x="981708" y="1307764"/>
                  <a:pt x="978900" y="1307765"/>
                </a:cubicBezTo>
                <a:cubicBezTo>
                  <a:pt x="973284" y="1307765"/>
                  <a:pt x="968735" y="1303216"/>
                  <a:pt x="968735" y="1297600"/>
                </a:cubicBezTo>
                <a:cubicBezTo>
                  <a:pt x="968735" y="1291983"/>
                  <a:pt x="973284" y="1287435"/>
                  <a:pt x="978900" y="1287435"/>
                </a:cubicBezTo>
                <a:close/>
                <a:moveTo>
                  <a:pt x="3166653" y="811181"/>
                </a:moveTo>
                <a:cubicBezTo>
                  <a:pt x="3171709" y="811180"/>
                  <a:pt x="3175800" y="815272"/>
                  <a:pt x="3175801" y="820329"/>
                </a:cubicBezTo>
                <a:cubicBezTo>
                  <a:pt x="3175800" y="822858"/>
                  <a:pt x="3174777" y="825144"/>
                  <a:pt x="3173122" y="826799"/>
                </a:cubicBezTo>
                <a:cubicBezTo>
                  <a:pt x="3171467" y="828454"/>
                  <a:pt x="3169180" y="829476"/>
                  <a:pt x="3166652" y="829477"/>
                </a:cubicBezTo>
                <a:cubicBezTo>
                  <a:pt x="3161594" y="829476"/>
                  <a:pt x="3157503" y="825385"/>
                  <a:pt x="3157502" y="820328"/>
                </a:cubicBezTo>
                <a:cubicBezTo>
                  <a:pt x="3157503" y="815272"/>
                  <a:pt x="3161594" y="811180"/>
                  <a:pt x="3166653" y="811181"/>
                </a:cubicBezTo>
                <a:close/>
                <a:moveTo>
                  <a:pt x="2163063" y="1016838"/>
                </a:moveTo>
                <a:cubicBezTo>
                  <a:pt x="2169646" y="1017398"/>
                  <a:pt x="2174525" y="1023192"/>
                  <a:pt x="2173967" y="1029749"/>
                </a:cubicBezTo>
                <a:cubicBezTo>
                  <a:pt x="2173688" y="1033041"/>
                  <a:pt x="2172104" y="1035905"/>
                  <a:pt x="2169771" y="1037878"/>
                </a:cubicBezTo>
                <a:cubicBezTo>
                  <a:pt x="2167434" y="1039850"/>
                  <a:pt x="2164348" y="1040930"/>
                  <a:pt x="2161057" y="1040652"/>
                </a:cubicBezTo>
                <a:cubicBezTo>
                  <a:pt x="2154653" y="1040117"/>
                  <a:pt x="2149826" y="1034604"/>
                  <a:pt x="2150130" y="1028199"/>
                </a:cubicBezTo>
                <a:cubicBezTo>
                  <a:pt x="2150129" y="1028046"/>
                  <a:pt x="2150155" y="1027893"/>
                  <a:pt x="2150154" y="1027740"/>
                </a:cubicBezTo>
                <a:cubicBezTo>
                  <a:pt x="2150714" y="1021185"/>
                  <a:pt x="2156482" y="1016305"/>
                  <a:pt x="2163063" y="1016838"/>
                </a:cubicBezTo>
                <a:close/>
                <a:moveTo>
                  <a:pt x="488180" y="1360369"/>
                </a:moveTo>
                <a:cubicBezTo>
                  <a:pt x="499260" y="1360370"/>
                  <a:pt x="508256" y="1369365"/>
                  <a:pt x="508256" y="1380445"/>
                </a:cubicBezTo>
                <a:cubicBezTo>
                  <a:pt x="508256" y="1385985"/>
                  <a:pt x="506007" y="1391004"/>
                  <a:pt x="502373" y="1394638"/>
                </a:cubicBezTo>
                <a:cubicBezTo>
                  <a:pt x="498739" y="1398272"/>
                  <a:pt x="493720" y="1400521"/>
                  <a:pt x="488180" y="1400521"/>
                </a:cubicBezTo>
                <a:cubicBezTo>
                  <a:pt x="488002" y="1400521"/>
                  <a:pt x="487850" y="1400521"/>
                  <a:pt x="487671" y="1400521"/>
                </a:cubicBezTo>
                <a:cubicBezTo>
                  <a:pt x="476719" y="1400369"/>
                  <a:pt x="467952" y="1391398"/>
                  <a:pt x="468104" y="1380445"/>
                </a:cubicBezTo>
                <a:cubicBezTo>
                  <a:pt x="468104" y="1369365"/>
                  <a:pt x="477100" y="1360370"/>
                  <a:pt x="488180" y="1360369"/>
                </a:cubicBezTo>
                <a:close/>
                <a:moveTo>
                  <a:pt x="167417" y="1417259"/>
                </a:moveTo>
                <a:lnTo>
                  <a:pt x="180416" y="1422647"/>
                </a:lnTo>
                <a:cubicBezTo>
                  <a:pt x="185292" y="1427523"/>
                  <a:pt x="188310" y="1434257"/>
                  <a:pt x="188310" y="1441690"/>
                </a:cubicBezTo>
                <a:cubicBezTo>
                  <a:pt x="188309" y="1449124"/>
                  <a:pt x="185292" y="1455858"/>
                  <a:pt x="180416" y="1460734"/>
                </a:cubicBezTo>
                <a:lnTo>
                  <a:pt x="177124" y="1462954"/>
                </a:lnTo>
                <a:close/>
                <a:moveTo>
                  <a:pt x="827516" y="1271349"/>
                </a:moveTo>
                <a:cubicBezTo>
                  <a:pt x="832217" y="1272162"/>
                  <a:pt x="835368" y="1276634"/>
                  <a:pt x="834555" y="1281336"/>
                </a:cubicBezTo>
                <a:cubicBezTo>
                  <a:pt x="834555" y="1283725"/>
                  <a:pt x="833589" y="1285884"/>
                  <a:pt x="832026" y="1287447"/>
                </a:cubicBezTo>
                <a:cubicBezTo>
                  <a:pt x="830463" y="1289010"/>
                  <a:pt x="828303" y="1289976"/>
                  <a:pt x="825915" y="1289976"/>
                </a:cubicBezTo>
                <a:cubicBezTo>
                  <a:pt x="821238" y="1289849"/>
                  <a:pt x="817529" y="1286011"/>
                  <a:pt x="817529" y="1281336"/>
                </a:cubicBezTo>
                <a:cubicBezTo>
                  <a:pt x="817351" y="1280370"/>
                  <a:pt x="817351" y="1279354"/>
                  <a:pt x="817529" y="1278387"/>
                </a:cubicBezTo>
                <a:cubicBezTo>
                  <a:pt x="818342" y="1273687"/>
                  <a:pt x="822815" y="1270535"/>
                  <a:pt x="827516" y="1271349"/>
                </a:cubicBezTo>
                <a:close/>
                <a:moveTo>
                  <a:pt x="2638820" y="886143"/>
                </a:moveTo>
                <a:cubicBezTo>
                  <a:pt x="2638897" y="886143"/>
                  <a:pt x="2638998" y="886143"/>
                  <a:pt x="2639077" y="886144"/>
                </a:cubicBezTo>
                <a:cubicBezTo>
                  <a:pt x="2640907" y="886297"/>
                  <a:pt x="2642277" y="887871"/>
                  <a:pt x="2642123" y="889701"/>
                </a:cubicBezTo>
                <a:cubicBezTo>
                  <a:pt x="2642124" y="891530"/>
                  <a:pt x="2640649" y="893004"/>
                  <a:pt x="2638821" y="893005"/>
                </a:cubicBezTo>
                <a:cubicBezTo>
                  <a:pt x="2638745" y="893005"/>
                  <a:pt x="2638645" y="893005"/>
                  <a:pt x="2638567" y="893005"/>
                </a:cubicBezTo>
                <a:cubicBezTo>
                  <a:pt x="2636736" y="893004"/>
                  <a:pt x="2635265" y="891531"/>
                  <a:pt x="2635262" y="889700"/>
                </a:cubicBezTo>
                <a:cubicBezTo>
                  <a:pt x="2635263" y="887744"/>
                  <a:pt x="2636865" y="886144"/>
                  <a:pt x="2638820" y="886143"/>
                </a:cubicBezTo>
                <a:close/>
                <a:moveTo>
                  <a:pt x="2291171" y="943574"/>
                </a:moveTo>
                <a:cubicBezTo>
                  <a:pt x="2293050" y="943574"/>
                  <a:pt x="2294602" y="945024"/>
                  <a:pt x="2294730" y="946879"/>
                </a:cubicBezTo>
                <a:cubicBezTo>
                  <a:pt x="2294730" y="948836"/>
                  <a:pt x="2293126" y="950435"/>
                  <a:pt x="2291171" y="950435"/>
                </a:cubicBezTo>
                <a:cubicBezTo>
                  <a:pt x="2291094" y="950435"/>
                  <a:pt x="2290993" y="950435"/>
                  <a:pt x="2290917" y="950435"/>
                </a:cubicBezTo>
                <a:cubicBezTo>
                  <a:pt x="2289088" y="950284"/>
                  <a:pt x="2287714" y="948707"/>
                  <a:pt x="2287866" y="946877"/>
                </a:cubicBezTo>
                <a:cubicBezTo>
                  <a:pt x="2287866" y="945048"/>
                  <a:pt x="2289341" y="943574"/>
                  <a:pt x="2291171" y="943574"/>
                </a:cubicBezTo>
                <a:close/>
                <a:moveTo>
                  <a:pt x="2959788" y="799487"/>
                </a:moveTo>
                <a:cubicBezTo>
                  <a:pt x="2961643" y="799615"/>
                  <a:pt x="2963092" y="801164"/>
                  <a:pt x="2963091" y="803045"/>
                </a:cubicBezTo>
                <a:cubicBezTo>
                  <a:pt x="2963093" y="804875"/>
                  <a:pt x="2961617" y="806348"/>
                  <a:pt x="2959790" y="806349"/>
                </a:cubicBezTo>
                <a:cubicBezTo>
                  <a:pt x="2957906" y="806348"/>
                  <a:pt x="2956358" y="804901"/>
                  <a:pt x="2956232" y="803046"/>
                </a:cubicBezTo>
                <a:cubicBezTo>
                  <a:pt x="2956357" y="801139"/>
                  <a:pt x="2957882" y="799614"/>
                  <a:pt x="2959788" y="799487"/>
                </a:cubicBezTo>
                <a:close/>
                <a:moveTo>
                  <a:pt x="3455090" y="693267"/>
                </a:moveTo>
                <a:cubicBezTo>
                  <a:pt x="3462382" y="693419"/>
                  <a:pt x="3468177" y="699442"/>
                  <a:pt x="3468051" y="706736"/>
                </a:cubicBezTo>
                <a:cubicBezTo>
                  <a:pt x="3467974" y="710382"/>
                  <a:pt x="3466430" y="713660"/>
                  <a:pt x="3463995" y="716008"/>
                </a:cubicBezTo>
                <a:cubicBezTo>
                  <a:pt x="3461557" y="718355"/>
                  <a:pt x="3458229" y="719772"/>
                  <a:pt x="3454582" y="719696"/>
                </a:cubicBezTo>
                <a:cubicBezTo>
                  <a:pt x="3447390" y="719569"/>
                  <a:pt x="3441621" y="713673"/>
                  <a:pt x="3441622" y="706481"/>
                </a:cubicBezTo>
                <a:cubicBezTo>
                  <a:pt x="3441621" y="706405"/>
                  <a:pt x="3441622" y="706303"/>
                  <a:pt x="3441622" y="706227"/>
                </a:cubicBezTo>
                <a:cubicBezTo>
                  <a:pt x="3441774" y="698933"/>
                  <a:pt x="3447797" y="693140"/>
                  <a:pt x="3455090" y="693267"/>
                </a:cubicBezTo>
                <a:close/>
                <a:moveTo>
                  <a:pt x="1476996" y="1094324"/>
                </a:moveTo>
                <a:cubicBezTo>
                  <a:pt x="1480786" y="1094324"/>
                  <a:pt x="1483858" y="1097396"/>
                  <a:pt x="1483858" y="1101185"/>
                </a:cubicBezTo>
                <a:cubicBezTo>
                  <a:pt x="1483858" y="1104975"/>
                  <a:pt x="1480786" y="1108047"/>
                  <a:pt x="1476996" y="1108047"/>
                </a:cubicBezTo>
                <a:cubicBezTo>
                  <a:pt x="1473206" y="1108047"/>
                  <a:pt x="1470134" y="1104975"/>
                  <a:pt x="1470135" y="1101185"/>
                </a:cubicBezTo>
                <a:cubicBezTo>
                  <a:pt x="1470135" y="1097396"/>
                  <a:pt x="1473206" y="1094324"/>
                  <a:pt x="1476996" y="1094324"/>
                </a:cubicBezTo>
                <a:close/>
                <a:moveTo>
                  <a:pt x="1627130" y="1060978"/>
                </a:moveTo>
                <a:cubicBezTo>
                  <a:pt x="1630333" y="1061132"/>
                  <a:pt x="1632848" y="1063850"/>
                  <a:pt x="1632721" y="1067078"/>
                </a:cubicBezTo>
                <a:cubicBezTo>
                  <a:pt x="1632569" y="1070306"/>
                  <a:pt x="1629849" y="1072795"/>
                  <a:pt x="1626623" y="1072669"/>
                </a:cubicBezTo>
                <a:cubicBezTo>
                  <a:pt x="1623523" y="1072669"/>
                  <a:pt x="1621031" y="1070177"/>
                  <a:pt x="1621032" y="1067078"/>
                </a:cubicBezTo>
                <a:cubicBezTo>
                  <a:pt x="1621033" y="1066900"/>
                  <a:pt x="1621031" y="1066747"/>
                  <a:pt x="1621033" y="1066570"/>
                </a:cubicBezTo>
                <a:cubicBezTo>
                  <a:pt x="1621159" y="1063368"/>
                  <a:pt x="1623904" y="1060852"/>
                  <a:pt x="1627130" y="1060978"/>
                </a:cubicBezTo>
                <a:close/>
                <a:moveTo>
                  <a:pt x="1324514" y="1118185"/>
                </a:moveTo>
                <a:cubicBezTo>
                  <a:pt x="1327309" y="1118185"/>
                  <a:pt x="1329596" y="1120473"/>
                  <a:pt x="1329596" y="1123268"/>
                </a:cubicBezTo>
                <a:cubicBezTo>
                  <a:pt x="1329596" y="1126064"/>
                  <a:pt x="1327308" y="1128351"/>
                  <a:pt x="1324513" y="1128351"/>
                </a:cubicBezTo>
                <a:cubicBezTo>
                  <a:pt x="1321718" y="1128351"/>
                  <a:pt x="1319431" y="1126064"/>
                  <a:pt x="1319431" y="1123268"/>
                </a:cubicBezTo>
                <a:cubicBezTo>
                  <a:pt x="1319431" y="1120473"/>
                  <a:pt x="1321718" y="1118186"/>
                  <a:pt x="1324514" y="1118185"/>
                </a:cubicBezTo>
                <a:close/>
                <a:moveTo>
                  <a:pt x="1773509" y="1014727"/>
                </a:moveTo>
                <a:cubicBezTo>
                  <a:pt x="1776737" y="1014880"/>
                  <a:pt x="1779226" y="1017599"/>
                  <a:pt x="1779100" y="1020827"/>
                </a:cubicBezTo>
                <a:cubicBezTo>
                  <a:pt x="1779101" y="1023902"/>
                  <a:pt x="1776584" y="1026417"/>
                  <a:pt x="1773510" y="1026418"/>
                </a:cubicBezTo>
                <a:cubicBezTo>
                  <a:pt x="1773330" y="1026417"/>
                  <a:pt x="1773179" y="1026418"/>
                  <a:pt x="1773000" y="1026417"/>
                </a:cubicBezTo>
                <a:cubicBezTo>
                  <a:pt x="1769800" y="1026291"/>
                  <a:pt x="1767282" y="1023545"/>
                  <a:pt x="1767411" y="1020320"/>
                </a:cubicBezTo>
                <a:cubicBezTo>
                  <a:pt x="1767561" y="1017116"/>
                  <a:pt x="1770283" y="1014601"/>
                  <a:pt x="1773509" y="1014727"/>
                </a:cubicBezTo>
                <a:close/>
                <a:moveTo>
                  <a:pt x="676234" y="1241945"/>
                </a:moveTo>
                <a:cubicBezTo>
                  <a:pt x="680961" y="1242682"/>
                  <a:pt x="684645" y="1246368"/>
                  <a:pt x="685382" y="1251095"/>
                </a:cubicBezTo>
                <a:cubicBezTo>
                  <a:pt x="685840" y="1254068"/>
                  <a:pt x="685046" y="1256953"/>
                  <a:pt x="683391" y="1259207"/>
                </a:cubicBezTo>
                <a:cubicBezTo>
                  <a:pt x="681736" y="1261462"/>
                  <a:pt x="679220" y="1263089"/>
                  <a:pt x="676234" y="1263547"/>
                </a:cubicBezTo>
                <a:cubicBezTo>
                  <a:pt x="675141" y="1263724"/>
                  <a:pt x="674023" y="1263725"/>
                  <a:pt x="672905" y="1263546"/>
                </a:cubicBezTo>
                <a:cubicBezTo>
                  <a:pt x="666958" y="1262631"/>
                  <a:pt x="662842" y="1257041"/>
                  <a:pt x="663781" y="1251094"/>
                </a:cubicBezTo>
                <a:cubicBezTo>
                  <a:pt x="664696" y="1245122"/>
                  <a:pt x="670263" y="1241031"/>
                  <a:pt x="676234" y="1241945"/>
                </a:cubicBezTo>
                <a:close/>
                <a:moveTo>
                  <a:pt x="3256867" y="690724"/>
                </a:moveTo>
                <a:cubicBezTo>
                  <a:pt x="3259664" y="690724"/>
                  <a:pt x="3261951" y="693012"/>
                  <a:pt x="3261950" y="695807"/>
                </a:cubicBezTo>
                <a:cubicBezTo>
                  <a:pt x="3261950" y="698602"/>
                  <a:pt x="3259663" y="700889"/>
                  <a:pt x="3256867" y="700889"/>
                </a:cubicBezTo>
                <a:cubicBezTo>
                  <a:pt x="3254072" y="700888"/>
                  <a:pt x="3251784" y="698601"/>
                  <a:pt x="3251785" y="695806"/>
                </a:cubicBezTo>
                <a:cubicBezTo>
                  <a:pt x="3251784" y="693011"/>
                  <a:pt x="3254073" y="690724"/>
                  <a:pt x="3256867" y="690724"/>
                </a:cubicBezTo>
                <a:close/>
                <a:moveTo>
                  <a:pt x="342565" y="1304716"/>
                </a:moveTo>
                <a:cubicBezTo>
                  <a:pt x="356593" y="1304716"/>
                  <a:pt x="367978" y="1316101"/>
                  <a:pt x="367978" y="1330129"/>
                </a:cubicBezTo>
                <a:cubicBezTo>
                  <a:pt x="367978" y="1337143"/>
                  <a:pt x="365132" y="1343496"/>
                  <a:pt x="360531" y="1348095"/>
                </a:cubicBezTo>
                <a:cubicBezTo>
                  <a:pt x="355932" y="1352696"/>
                  <a:pt x="349578" y="1355542"/>
                  <a:pt x="342564" y="1355541"/>
                </a:cubicBezTo>
                <a:cubicBezTo>
                  <a:pt x="328537" y="1355541"/>
                  <a:pt x="317152" y="1344156"/>
                  <a:pt x="317152" y="1330129"/>
                </a:cubicBezTo>
                <a:cubicBezTo>
                  <a:pt x="317152" y="1316101"/>
                  <a:pt x="328537" y="1304716"/>
                  <a:pt x="342565" y="1304716"/>
                </a:cubicBezTo>
                <a:close/>
                <a:moveTo>
                  <a:pt x="1171530" y="1126571"/>
                </a:moveTo>
                <a:cubicBezTo>
                  <a:pt x="1174731" y="1126725"/>
                  <a:pt x="1177248" y="1129443"/>
                  <a:pt x="1177121" y="1132671"/>
                </a:cubicBezTo>
                <a:cubicBezTo>
                  <a:pt x="1176968" y="1135899"/>
                  <a:pt x="1174249" y="1138389"/>
                  <a:pt x="1171021" y="1138262"/>
                </a:cubicBezTo>
                <a:cubicBezTo>
                  <a:pt x="1167921" y="1138262"/>
                  <a:pt x="1165430" y="1135771"/>
                  <a:pt x="1165430" y="1132671"/>
                </a:cubicBezTo>
                <a:cubicBezTo>
                  <a:pt x="1165430" y="1132493"/>
                  <a:pt x="1165430" y="1132340"/>
                  <a:pt x="1165430" y="1132163"/>
                </a:cubicBezTo>
                <a:cubicBezTo>
                  <a:pt x="1165558" y="1128961"/>
                  <a:pt x="1168302" y="1126445"/>
                  <a:pt x="1171530" y="1126571"/>
                </a:cubicBezTo>
                <a:close/>
                <a:moveTo>
                  <a:pt x="1915822" y="960347"/>
                </a:moveTo>
                <a:cubicBezTo>
                  <a:pt x="1917092" y="960346"/>
                  <a:pt x="1918109" y="961362"/>
                  <a:pt x="1918108" y="962632"/>
                </a:cubicBezTo>
                <a:cubicBezTo>
                  <a:pt x="1918109" y="963904"/>
                  <a:pt x="1917090" y="964919"/>
                  <a:pt x="1915821" y="964920"/>
                </a:cubicBezTo>
                <a:cubicBezTo>
                  <a:pt x="1914551" y="964920"/>
                  <a:pt x="1913534" y="963903"/>
                  <a:pt x="1913535" y="962633"/>
                </a:cubicBezTo>
                <a:cubicBezTo>
                  <a:pt x="1913534" y="961362"/>
                  <a:pt x="1914552" y="960347"/>
                  <a:pt x="1915822" y="960347"/>
                </a:cubicBezTo>
                <a:close/>
                <a:moveTo>
                  <a:pt x="2414931" y="852088"/>
                </a:moveTo>
                <a:cubicBezTo>
                  <a:pt x="2416888" y="852087"/>
                  <a:pt x="2418489" y="853689"/>
                  <a:pt x="2418489" y="855645"/>
                </a:cubicBezTo>
                <a:cubicBezTo>
                  <a:pt x="2418490" y="855723"/>
                  <a:pt x="2418490" y="855824"/>
                  <a:pt x="2418492" y="855901"/>
                </a:cubicBezTo>
                <a:cubicBezTo>
                  <a:pt x="2418336" y="857730"/>
                  <a:pt x="2416761" y="859101"/>
                  <a:pt x="2414932" y="858950"/>
                </a:cubicBezTo>
                <a:cubicBezTo>
                  <a:pt x="2413103" y="858950"/>
                  <a:pt x="2411627" y="857475"/>
                  <a:pt x="2411628" y="855646"/>
                </a:cubicBezTo>
                <a:cubicBezTo>
                  <a:pt x="2411627" y="855569"/>
                  <a:pt x="2411628" y="855467"/>
                  <a:pt x="2411627" y="855391"/>
                </a:cubicBezTo>
                <a:cubicBezTo>
                  <a:pt x="2411628" y="853561"/>
                  <a:pt x="2413101" y="852087"/>
                  <a:pt x="2414931" y="852088"/>
                </a:cubicBezTo>
                <a:close/>
                <a:moveTo>
                  <a:pt x="2748351" y="777885"/>
                </a:moveTo>
                <a:cubicBezTo>
                  <a:pt x="2750512" y="777887"/>
                  <a:pt x="2752290" y="779563"/>
                  <a:pt x="2752417" y="781697"/>
                </a:cubicBezTo>
                <a:cubicBezTo>
                  <a:pt x="2752416" y="783933"/>
                  <a:pt x="2750588" y="785765"/>
                  <a:pt x="2748351" y="785764"/>
                </a:cubicBezTo>
                <a:cubicBezTo>
                  <a:pt x="2747689" y="785941"/>
                  <a:pt x="2747004" y="785941"/>
                  <a:pt x="2746343" y="785763"/>
                </a:cubicBezTo>
                <a:cubicBezTo>
                  <a:pt x="2744158" y="785205"/>
                  <a:pt x="2742834" y="782993"/>
                  <a:pt x="2743394" y="780807"/>
                </a:cubicBezTo>
                <a:cubicBezTo>
                  <a:pt x="2743953" y="778647"/>
                  <a:pt x="2746166" y="777328"/>
                  <a:pt x="2748351" y="777885"/>
                </a:cubicBezTo>
                <a:close/>
                <a:moveTo>
                  <a:pt x="1017279" y="1124311"/>
                </a:moveTo>
                <a:cubicBezTo>
                  <a:pt x="1020087" y="1124310"/>
                  <a:pt x="1022361" y="1126586"/>
                  <a:pt x="1022362" y="1129393"/>
                </a:cubicBezTo>
                <a:cubicBezTo>
                  <a:pt x="1022362" y="1132200"/>
                  <a:pt x="1020087" y="1134475"/>
                  <a:pt x="1017279" y="1134475"/>
                </a:cubicBezTo>
                <a:cubicBezTo>
                  <a:pt x="1014472" y="1134475"/>
                  <a:pt x="1012197" y="1132200"/>
                  <a:pt x="1012197" y="1129393"/>
                </a:cubicBezTo>
                <a:cubicBezTo>
                  <a:pt x="1012196" y="1126586"/>
                  <a:pt x="1014472" y="1124311"/>
                  <a:pt x="1017279" y="1124311"/>
                </a:cubicBezTo>
                <a:close/>
                <a:moveTo>
                  <a:pt x="3055593" y="680556"/>
                </a:moveTo>
                <a:cubicBezTo>
                  <a:pt x="3056865" y="680557"/>
                  <a:pt x="3057883" y="681574"/>
                  <a:pt x="3057882" y="682844"/>
                </a:cubicBezTo>
                <a:cubicBezTo>
                  <a:pt x="3057882" y="684115"/>
                  <a:pt x="3056865" y="685131"/>
                  <a:pt x="3055595" y="685131"/>
                </a:cubicBezTo>
                <a:cubicBezTo>
                  <a:pt x="3054324" y="685131"/>
                  <a:pt x="3053307" y="684115"/>
                  <a:pt x="3053307" y="682843"/>
                </a:cubicBezTo>
                <a:cubicBezTo>
                  <a:pt x="3053307" y="681574"/>
                  <a:pt x="3054324" y="680556"/>
                  <a:pt x="3055593" y="680556"/>
                </a:cubicBezTo>
                <a:close/>
                <a:moveTo>
                  <a:pt x="2053051" y="889698"/>
                </a:moveTo>
                <a:cubicBezTo>
                  <a:pt x="2054880" y="889697"/>
                  <a:pt x="2056353" y="891171"/>
                  <a:pt x="2056353" y="892999"/>
                </a:cubicBezTo>
                <a:cubicBezTo>
                  <a:pt x="2056354" y="893077"/>
                  <a:pt x="2056356" y="893179"/>
                  <a:pt x="2056355" y="893255"/>
                </a:cubicBezTo>
                <a:cubicBezTo>
                  <a:pt x="2056356" y="895085"/>
                  <a:pt x="2054880" y="896558"/>
                  <a:pt x="2053052" y="896560"/>
                </a:cubicBezTo>
                <a:cubicBezTo>
                  <a:pt x="2051094" y="896559"/>
                  <a:pt x="2049493" y="894958"/>
                  <a:pt x="2049493" y="893001"/>
                </a:cubicBezTo>
                <a:cubicBezTo>
                  <a:pt x="2049493" y="892925"/>
                  <a:pt x="2049492" y="892822"/>
                  <a:pt x="2049492" y="892746"/>
                </a:cubicBezTo>
                <a:cubicBezTo>
                  <a:pt x="2049646" y="890918"/>
                  <a:pt x="2051219" y="889544"/>
                  <a:pt x="2053051" y="889698"/>
                </a:cubicBezTo>
                <a:close/>
                <a:moveTo>
                  <a:pt x="526299" y="1198236"/>
                </a:moveTo>
                <a:cubicBezTo>
                  <a:pt x="534431" y="1198236"/>
                  <a:pt x="541038" y="1204843"/>
                  <a:pt x="541039" y="1212976"/>
                </a:cubicBezTo>
                <a:cubicBezTo>
                  <a:pt x="541038" y="1217042"/>
                  <a:pt x="539387" y="1220726"/>
                  <a:pt x="536718" y="1223395"/>
                </a:cubicBezTo>
                <a:cubicBezTo>
                  <a:pt x="534050" y="1226063"/>
                  <a:pt x="530365" y="1227715"/>
                  <a:pt x="526299" y="1227715"/>
                </a:cubicBezTo>
                <a:cubicBezTo>
                  <a:pt x="518167" y="1227714"/>
                  <a:pt x="511560" y="1221107"/>
                  <a:pt x="511560" y="1212975"/>
                </a:cubicBezTo>
                <a:cubicBezTo>
                  <a:pt x="511560" y="1204843"/>
                  <a:pt x="518167" y="1198236"/>
                  <a:pt x="526299" y="1198236"/>
                </a:cubicBezTo>
                <a:close/>
                <a:moveTo>
                  <a:pt x="201016" y="1251348"/>
                </a:moveTo>
                <a:cubicBezTo>
                  <a:pt x="212095" y="1251501"/>
                  <a:pt x="220965" y="1260599"/>
                  <a:pt x="220837" y="1271679"/>
                </a:cubicBezTo>
                <a:cubicBezTo>
                  <a:pt x="220761" y="1277219"/>
                  <a:pt x="218449" y="1282213"/>
                  <a:pt x="214771" y="1285802"/>
                </a:cubicBezTo>
                <a:cubicBezTo>
                  <a:pt x="211092" y="1289392"/>
                  <a:pt x="206048" y="1291577"/>
                  <a:pt x="200507" y="1291501"/>
                </a:cubicBezTo>
                <a:cubicBezTo>
                  <a:pt x="189529" y="1291374"/>
                  <a:pt x="180686" y="1282403"/>
                  <a:pt x="180685" y="1271425"/>
                </a:cubicBezTo>
                <a:cubicBezTo>
                  <a:pt x="180686" y="1271349"/>
                  <a:pt x="180686" y="1271247"/>
                  <a:pt x="180685" y="1271170"/>
                </a:cubicBezTo>
                <a:cubicBezTo>
                  <a:pt x="180837" y="1260090"/>
                  <a:pt x="189936" y="1251221"/>
                  <a:pt x="201016" y="1251348"/>
                </a:cubicBezTo>
                <a:close/>
                <a:moveTo>
                  <a:pt x="864288" y="1108274"/>
                </a:moveTo>
                <a:cubicBezTo>
                  <a:pt x="867363" y="1108274"/>
                  <a:pt x="869879" y="1110765"/>
                  <a:pt x="869879" y="1113866"/>
                </a:cubicBezTo>
                <a:cubicBezTo>
                  <a:pt x="869880" y="1116965"/>
                  <a:pt x="867363" y="1119456"/>
                  <a:pt x="864288" y="1119455"/>
                </a:cubicBezTo>
                <a:cubicBezTo>
                  <a:pt x="861188" y="1119456"/>
                  <a:pt x="858697" y="1116965"/>
                  <a:pt x="858697" y="1113865"/>
                </a:cubicBezTo>
                <a:cubicBezTo>
                  <a:pt x="858697" y="1110765"/>
                  <a:pt x="861188" y="1108275"/>
                  <a:pt x="864288" y="1108274"/>
                </a:cubicBezTo>
                <a:close/>
                <a:moveTo>
                  <a:pt x="2531323" y="751201"/>
                </a:moveTo>
                <a:cubicBezTo>
                  <a:pt x="2533560" y="751201"/>
                  <a:pt x="2535391" y="753030"/>
                  <a:pt x="2535389" y="755266"/>
                </a:cubicBezTo>
                <a:cubicBezTo>
                  <a:pt x="2535389" y="757503"/>
                  <a:pt x="2533558" y="759332"/>
                  <a:pt x="2531322" y="759332"/>
                </a:cubicBezTo>
                <a:cubicBezTo>
                  <a:pt x="2529087" y="759332"/>
                  <a:pt x="2527257" y="757503"/>
                  <a:pt x="2527255" y="755264"/>
                </a:cubicBezTo>
                <a:cubicBezTo>
                  <a:pt x="2527258" y="753030"/>
                  <a:pt x="2529087" y="751200"/>
                  <a:pt x="2531323" y="751201"/>
                </a:cubicBezTo>
                <a:close/>
                <a:moveTo>
                  <a:pt x="2183927" y="809140"/>
                </a:moveTo>
                <a:cubicBezTo>
                  <a:pt x="2184004" y="809140"/>
                  <a:pt x="2184105" y="809139"/>
                  <a:pt x="2184183" y="809141"/>
                </a:cubicBezTo>
                <a:cubicBezTo>
                  <a:pt x="2186010" y="809139"/>
                  <a:pt x="2187484" y="810613"/>
                  <a:pt x="2187486" y="812443"/>
                </a:cubicBezTo>
                <a:cubicBezTo>
                  <a:pt x="2187485" y="814400"/>
                  <a:pt x="2185884" y="816001"/>
                  <a:pt x="2183929" y="816002"/>
                </a:cubicBezTo>
                <a:cubicBezTo>
                  <a:pt x="2183852" y="816002"/>
                  <a:pt x="2183750" y="816001"/>
                  <a:pt x="2183673" y="816001"/>
                </a:cubicBezTo>
                <a:cubicBezTo>
                  <a:pt x="2181845" y="815850"/>
                  <a:pt x="2180472" y="814273"/>
                  <a:pt x="2180624" y="812443"/>
                </a:cubicBezTo>
                <a:cubicBezTo>
                  <a:pt x="2180624" y="810613"/>
                  <a:pt x="2182098" y="809139"/>
                  <a:pt x="2183927" y="809140"/>
                </a:cubicBezTo>
                <a:close/>
                <a:moveTo>
                  <a:pt x="2850510" y="663274"/>
                </a:moveTo>
                <a:cubicBezTo>
                  <a:pt x="2852342" y="663275"/>
                  <a:pt x="2853814" y="664747"/>
                  <a:pt x="2853814" y="666577"/>
                </a:cubicBezTo>
                <a:cubicBezTo>
                  <a:pt x="2853814" y="666653"/>
                  <a:pt x="2853814" y="666755"/>
                  <a:pt x="2853816" y="666832"/>
                </a:cubicBezTo>
                <a:cubicBezTo>
                  <a:pt x="2853815" y="668661"/>
                  <a:pt x="2852340" y="670135"/>
                  <a:pt x="2850510" y="670135"/>
                </a:cubicBezTo>
                <a:cubicBezTo>
                  <a:pt x="2848554" y="670136"/>
                  <a:pt x="2846954" y="668535"/>
                  <a:pt x="2846951" y="666576"/>
                </a:cubicBezTo>
                <a:cubicBezTo>
                  <a:pt x="2846950" y="666500"/>
                  <a:pt x="2846953" y="666399"/>
                  <a:pt x="2846952" y="666323"/>
                </a:cubicBezTo>
                <a:cubicBezTo>
                  <a:pt x="2847106" y="664494"/>
                  <a:pt x="2848681" y="663121"/>
                  <a:pt x="2850510" y="663274"/>
                </a:cubicBezTo>
                <a:close/>
                <a:moveTo>
                  <a:pt x="3339714" y="554258"/>
                </a:moveTo>
                <a:cubicBezTo>
                  <a:pt x="3346320" y="554257"/>
                  <a:pt x="3351655" y="559593"/>
                  <a:pt x="3351656" y="566201"/>
                </a:cubicBezTo>
                <a:cubicBezTo>
                  <a:pt x="3351657" y="569505"/>
                  <a:pt x="3350323" y="572491"/>
                  <a:pt x="3348163" y="574651"/>
                </a:cubicBezTo>
                <a:cubicBezTo>
                  <a:pt x="3346003" y="576810"/>
                  <a:pt x="3343015" y="578144"/>
                  <a:pt x="3339712" y="578144"/>
                </a:cubicBezTo>
                <a:cubicBezTo>
                  <a:pt x="3333105" y="578144"/>
                  <a:pt x="3327769" y="572808"/>
                  <a:pt x="3327768" y="566200"/>
                </a:cubicBezTo>
                <a:cubicBezTo>
                  <a:pt x="3327768" y="559594"/>
                  <a:pt x="3333106" y="554257"/>
                  <a:pt x="3339714" y="554258"/>
                </a:cubicBezTo>
                <a:close/>
                <a:moveTo>
                  <a:pt x="1514855" y="916916"/>
                </a:moveTo>
                <a:cubicBezTo>
                  <a:pt x="1515745" y="917044"/>
                  <a:pt x="1516380" y="917806"/>
                  <a:pt x="1516380" y="918695"/>
                </a:cubicBezTo>
                <a:cubicBezTo>
                  <a:pt x="1516380" y="919534"/>
                  <a:pt x="1515694" y="920220"/>
                  <a:pt x="1514855" y="920220"/>
                </a:cubicBezTo>
                <a:cubicBezTo>
                  <a:pt x="1513966" y="920220"/>
                  <a:pt x="1513203" y="919585"/>
                  <a:pt x="1513076" y="918695"/>
                </a:cubicBezTo>
                <a:cubicBezTo>
                  <a:pt x="1513076" y="917704"/>
                  <a:pt x="1513864" y="916916"/>
                  <a:pt x="1514855" y="916916"/>
                </a:cubicBezTo>
                <a:close/>
                <a:moveTo>
                  <a:pt x="1362893" y="944133"/>
                </a:moveTo>
                <a:cubicBezTo>
                  <a:pt x="1363876" y="944133"/>
                  <a:pt x="1364671" y="944930"/>
                  <a:pt x="1364672" y="945912"/>
                </a:cubicBezTo>
                <a:cubicBezTo>
                  <a:pt x="1364672" y="946895"/>
                  <a:pt x="1363876" y="947691"/>
                  <a:pt x="1362893" y="947691"/>
                </a:cubicBezTo>
                <a:cubicBezTo>
                  <a:pt x="1361910" y="947691"/>
                  <a:pt x="1361113" y="946895"/>
                  <a:pt x="1361114" y="945912"/>
                </a:cubicBezTo>
                <a:cubicBezTo>
                  <a:pt x="1361113" y="944930"/>
                  <a:pt x="1361909" y="944134"/>
                  <a:pt x="1362893" y="944133"/>
                </a:cubicBezTo>
                <a:close/>
                <a:moveTo>
                  <a:pt x="1662249" y="876002"/>
                </a:moveTo>
                <a:cubicBezTo>
                  <a:pt x="1663241" y="876002"/>
                  <a:pt x="1664028" y="876790"/>
                  <a:pt x="1664028" y="877781"/>
                </a:cubicBezTo>
                <a:cubicBezTo>
                  <a:pt x="1663902" y="878670"/>
                  <a:pt x="1663139" y="879305"/>
                  <a:pt x="1662249" y="879306"/>
                </a:cubicBezTo>
                <a:cubicBezTo>
                  <a:pt x="1661360" y="879305"/>
                  <a:pt x="1660598" y="878670"/>
                  <a:pt x="1660471" y="877781"/>
                </a:cubicBezTo>
                <a:cubicBezTo>
                  <a:pt x="1660471" y="876790"/>
                  <a:pt x="1661258" y="876002"/>
                  <a:pt x="1662249" y="876002"/>
                </a:cubicBezTo>
                <a:close/>
                <a:moveTo>
                  <a:pt x="381192" y="1147919"/>
                </a:moveTo>
                <a:cubicBezTo>
                  <a:pt x="389044" y="1147919"/>
                  <a:pt x="395423" y="1154298"/>
                  <a:pt x="395423" y="1162150"/>
                </a:cubicBezTo>
                <a:cubicBezTo>
                  <a:pt x="395423" y="1166076"/>
                  <a:pt x="393828" y="1169635"/>
                  <a:pt x="391252" y="1172210"/>
                </a:cubicBezTo>
                <a:cubicBezTo>
                  <a:pt x="388675" y="1174787"/>
                  <a:pt x="385118" y="1176381"/>
                  <a:pt x="381192" y="1176381"/>
                </a:cubicBezTo>
                <a:cubicBezTo>
                  <a:pt x="373339" y="1176381"/>
                  <a:pt x="366960" y="1170003"/>
                  <a:pt x="366961" y="1162150"/>
                </a:cubicBezTo>
                <a:cubicBezTo>
                  <a:pt x="366960" y="1154298"/>
                  <a:pt x="373339" y="1147919"/>
                  <a:pt x="381192" y="1147919"/>
                </a:cubicBezTo>
                <a:close/>
                <a:moveTo>
                  <a:pt x="713082" y="1077017"/>
                </a:moveTo>
                <a:cubicBezTo>
                  <a:pt x="717809" y="1077144"/>
                  <a:pt x="721596" y="1080930"/>
                  <a:pt x="721723" y="1085657"/>
                </a:cubicBezTo>
                <a:cubicBezTo>
                  <a:pt x="721723" y="1088046"/>
                  <a:pt x="720757" y="1090206"/>
                  <a:pt x="719194" y="1091769"/>
                </a:cubicBezTo>
                <a:cubicBezTo>
                  <a:pt x="717631" y="1093332"/>
                  <a:pt x="715471" y="1094298"/>
                  <a:pt x="713082" y="1094298"/>
                </a:cubicBezTo>
                <a:cubicBezTo>
                  <a:pt x="708305" y="1094298"/>
                  <a:pt x="704442" y="1090435"/>
                  <a:pt x="704442" y="1085658"/>
                </a:cubicBezTo>
                <a:cubicBezTo>
                  <a:pt x="704442" y="1080880"/>
                  <a:pt x="708305" y="1077017"/>
                  <a:pt x="713082" y="1077017"/>
                </a:cubicBezTo>
                <a:close/>
                <a:moveTo>
                  <a:pt x="3143777" y="553239"/>
                </a:moveTo>
                <a:cubicBezTo>
                  <a:pt x="3145607" y="553239"/>
                  <a:pt x="3147080" y="554711"/>
                  <a:pt x="3147080" y="556542"/>
                </a:cubicBezTo>
                <a:cubicBezTo>
                  <a:pt x="3147081" y="556618"/>
                  <a:pt x="3147079" y="556720"/>
                  <a:pt x="3147081" y="556796"/>
                </a:cubicBezTo>
                <a:cubicBezTo>
                  <a:pt x="3147082" y="558627"/>
                  <a:pt x="3145607" y="560100"/>
                  <a:pt x="3143779" y="560100"/>
                </a:cubicBezTo>
                <a:cubicBezTo>
                  <a:pt x="3141820" y="560100"/>
                  <a:pt x="3140221" y="558500"/>
                  <a:pt x="3140219" y="556542"/>
                </a:cubicBezTo>
                <a:cubicBezTo>
                  <a:pt x="3140220" y="556466"/>
                  <a:pt x="3140220" y="556364"/>
                  <a:pt x="3140220" y="556288"/>
                </a:cubicBezTo>
                <a:cubicBezTo>
                  <a:pt x="3140372" y="554458"/>
                  <a:pt x="3141948" y="553086"/>
                  <a:pt x="3143777" y="553239"/>
                </a:cubicBezTo>
                <a:close/>
                <a:moveTo>
                  <a:pt x="1209903" y="958086"/>
                </a:moveTo>
                <a:cubicBezTo>
                  <a:pt x="1210894" y="958086"/>
                  <a:pt x="1211682" y="958873"/>
                  <a:pt x="1211682" y="959864"/>
                </a:cubicBezTo>
                <a:cubicBezTo>
                  <a:pt x="1211682" y="960856"/>
                  <a:pt x="1210894" y="961643"/>
                  <a:pt x="1209903" y="961643"/>
                </a:cubicBezTo>
                <a:cubicBezTo>
                  <a:pt x="1208912" y="961643"/>
                  <a:pt x="1208124" y="960856"/>
                  <a:pt x="1208124" y="959864"/>
                </a:cubicBezTo>
                <a:cubicBezTo>
                  <a:pt x="1208124" y="958873"/>
                  <a:pt x="1208912" y="958086"/>
                  <a:pt x="1209903" y="958086"/>
                </a:cubicBezTo>
                <a:close/>
                <a:moveTo>
                  <a:pt x="2308196" y="718670"/>
                </a:moveTo>
                <a:cubicBezTo>
                  <a:pt x="2309467" y="718671"/>
                  <a:pt x="2310484" y="719687"/>
                  <a:pt x="2310483" y="720957"/>
                </a:cubicBezTo>
                <a:cubicBezTo>
                  <a:pt x="2310485" y="722230"/>
                  <a:pt x="2309467" y="723245"/>
                  <a:pt x="2308197" y="723245"/>
                </a:cubicBezTo>
                <a:cubicBezTo>
                  <a:pt x="2306927" y="723245"/>
                  <a:pt x="2305909" y="722229"/>
                  <a:pt x="2305910" y="720958"/>
                </a:cubicBezTo>
                <a:cubicBezTo>
                  <a:pt x="2305911" y="719688"/>
                  <a:pt x="2306925" y="718671"/>
                  <a:pt x="2308196" y="718670"/>
                </a:cubicBezTo>
                <a:close/>
                <a:moveTo>
                  <a:pt x="1806291" y="820320"/>
                </a:moveTo>
                <a:cubicBezTo>
                  <a:pt x="1807559" y="820319"/>
                  <a:pt x="1808576" y="821336"/>
                  <a:pt x="1808578" y="822608"/>
                </a:cubicBezTo>
                <a:cubicBezTo>
                  <a:pt x="1808579" y="823878"/>
                  <a:pt x="1807562" y="824895"/>
                  <a:pt x="1806291" y="824894"/>
                </a:cubicBezTo>
                <a:cubicBezTo>
                  <a:pt x="1805020" y="824895"/>
                  <a:pt x="1804004" y="823878"/>
                  <a:pt x="1804004" y="822607"/>
                </a:cubicBezTo>
                <a:cubicBezTo>
                  <a:pt x="1804003" y="821336"/>
                  <a:pt x="1805021" y="820321"/>
                  <a:pt x="1806291" y="820320"/>
                </a:cubicBezTo>
                <a:close/>
                <a:moveTo>
                  <a:pt x="2640344" y="642434"/>
                </a:moveTo>
                <a:cubicBezTo>
                  <a:pt x="2642579" y="642434"/>
                  <a:pt x="2644409" y="644264"/>
                  <a:pt x="2644410" y="646500"/>
                </a:cubicBezTo>
                <a:cubicBezTo>
                  <a:pt x="2644411" y="648737"/>
                  <a:pt x="2642580" y="650566"/>
                  <a:pt x="2640343" y="650566"/>
                </a:cubicBezTo>
                <a:cubicBezTo>
                  <a:pt x="2638109" y="650567"/>
                  <a:pt x="2636279" y="648737"/>
                  <a:pt x="2636279" y="646500"/>
                </a:cubicBezTo>
                <a:cubicBezTo>
                  <a:pt x="2636280" y="644265"/>
                  <a:pt x="2638108" y="642435"/>
                  <a:pt x="2640344" y="642434"/>
                </a:cubicBezTo>
                <a:close/>
                <a:moveTo>
                  <a:pt x="1055646" y="958086"/>
                </a:moveTo>
                <a:cubicBezTo>
                  <a:pt x="1056637" y="958086"/>
                  <a:pt x="1057425" y="958873"/>
                  <a:pt x="1057425" y="959864"/>
                </a:cubicBezTo>
                <a:cubicBezTo>
                  <a:pt x="1057425" y="960856"/>
                  <a:pt x="1056637" y="961643"/>
                  <a:pt x="1055646" y="961643"/>
                </a:cubicBezTo>
                <a:cubicBezTo>
                  <a:pt x="1054630" y="961643"/>
                  <a:pt x="1054122" y="961643"/>
                  <a:pt x="1054122" y="959864"/>
                </a:cubicBezTo>
                <a:cubicBezTo>
                  <a:pt x="1054122" y="958086"/>
                  <a:pt x="1055646" y="958086"/>
                  <a:pt x="1055646" y="958086"/>
                </a:cubicBezTo>
                <a:close/>
                <a:moveTo>
                  <a:pt x="2944284" y="541293"/>
                </a:moveTo>
                <a:cubicBezTo>
                  <a:pt x="2944360" y="541292"/>
                  <a:pt x="2944463" y="541293"/>
                  <a:pt x="2944538" y="541293"/>
                </a:cubicBezTo>
                <a:cubicBezTo>
                  <a:pt x="2946368" y="541445"/>
                  <a:pt x="2947740" y="543021"/>
                  <a:pt x="2947589" y="544851"/>
                </a:cubicBezTo>
                <a:cubicBezTo>
                  <a:pt x="2947587" y="546680"/>
                  <a:pt x="2946112" y="548154"/>
                  <a:pt x="2944285" y="548154"/>
                </a:cubicBezTo>
                <a:cubicBezTo>
                  <a:pt x="2944208" y="548154"/>
                  <a:pt x="2944105" y="548154"/>
                  <a:pt x="2944029" y="548154"/>
                </a:cubicBezTo>
                <a:cubicBezTo>
                  <a:pt x="2942197" y="548153"/>
                  <a:pt x="2940726" y="546680"/>
                  <a:pt x="2940726" y="544850"/>
                </a:cubicBezTo>
                <a:cubicBezTo>
                  <a:pt x="2940726" y="542893"/>
                  <a:pt x="2942327" y="541293"/>
                  <a:pt x="2944284" y="541293"/>
                </a:cubicBezTo>
                <a:close/>
                <a:moveTo>
                  <a:pt x="565180" y="1034832"/>
                </a:moveTo>
                <a:cubicBezTo>
                  <a:pt x="570923" y="1034984"/>
                  <a:pt x="575472" y="1039762"/>
                  <a:pt x="575345" y="1045505"/>
                </a:cubicBezTo>
                <a:cubicBezTo>
                  <a:pt x="575269" y="1048377"/>
                  <a:pt x="574036" y="1050949"/>
                  <a:pt x="572105" y="1052789"/>
                </a:cubicBezTo>
                <a:cubicBezTo>
                  <a:pt x="570173" y="1054629"/>
                  <a:pt x="567543" y="1055734"/>
                  <a:pt x="564672" y="1055670"/>
                </a:cubicBezTo>
                <a:cubicBezTo>
                  <a:pt x="564493" y="1055670"/>
                  <a:pt x="564315" y="1055670"/>
                  <a:pt x="564163" y="1055670"/>
                </a:cubicBezTo>
                <a:cubicBezTo>
                  <a:pt x="558674" y="1055518"/>
                  <a:pt x="554354" y="1050969"/>
                  <a:pt x="554507" y="1045505"/>
                </a:cubicBezTo>
                <a:cubicBezTo>
                  <a:pt x="554507" y="1045328"/>
                  <a:pt x="554507" y="1045175"/>
                  <a:pt x="554507" y="1044997"/>
                </a:cubicBezTo>
                <a:cubicBezTo>
                  <a:pt x="554633" y="1039254"/>
                  <a:pt x="559411" y="1034705"/>
                  <a:pt x="565180" y="1034832"/>
                </a:cubicBezTo>
                <a:close/>
                <a:moveTo>
                  <a:pt x="3414681" y="416774"/>
                </a:moveTo>
                <a:cubicBezTo>
                  <a:pt x="3422965" y="416774"/>
                  <a:pt x="3429673" y="423482"/>
                  <a:pt x="3429676" y="431767"/>
                </a:cubicBezTo>
                <a:cubicBezTo>
                  <a:pt x="3429676" y="435910"/>
                  <a:pt x="3427997" y="439657"/>
                  <a:pt x="3425286" y="442371"/>
                </a:cubicBezTo>
                <a:cubicBezTo>
                  <a:pt x="3422572" y="445084"/>
                  <a:pt x="3418823" y="446761"/>
                  <a:pt x="3414683" y="446761"/>
                </a:cubicBezTo>
                <a:cubicBezTo>
                  <a:pt x="3414501" y="446760"/>
                  <a:pt x="3414350" y="446760"/>
                  <a:pt x="3414173" y="446761"/>
                </a:cubicBezTo>
                <a:cubicBezTo>
                  <a:pt x="3406041" y="446608"/>
                  <a:pt x="3399536" y="439899"/>
                  <a:pt x="3399686" y="431766"/>
                </a:cubicBezTo>
                <a:cubicBezTo>
                  <a:pt x="3399686" y="423482"/>
                  <a:pt x="3406396" y="416773"/>
                  <a:pt x="3414681" y="416774"/>
                </a:cubicBezTo>
                <a:close/>
                <a:moveTo>
                  <a:pt x="240150" y="1090486"/>
                </a:moveTo>
                <a:cubicBezTo>
                  <a:pt x="245766" y="1090486"/>
                  <a:pt x="250316" y="1095034"/>
                  <a:pt x="250316" y="1100651"/>
                </a:cubicBezTo>
                <a:cubicBezTo>
                  <a:pt x="250316" y="1103484"/>
                  <a:pt x="249191" y="1106058"/>
                  <a:pt x="247359" y="1107938"/>
                </a:cubicBezTo>
                <a:cubicBezTo>
                  <a:pt x="245526" y="1109818"/>
                  <a:pt x="242984" y="1111007"/>
                  <a:pt x="240150" y="1111070"/>
                </a:cubicBezTo>
                <a:cubicBezTo>
                  <a:pt x="234484" y="1110943"/>
                  <a:pt x="229986" y="1106318"/>
                  <a:pt x="229985" y="1100651"/>
                </a:cubicBezTo>
                <a:cubicBezTo>
                  <a:pt x="229985" y="1095034"/>
                  <a:pt x="234535" y="1090486"/>
                  <a:pt x="240150" y="1090486"/>
                </a:cubicBezTo>
                <a:close/>
                <a:moveTo>
                  <a:pt x="902407" y="944363"/>
                </a:moveTo>
                <a:cubicBezTo>
                  <a:pt x="903398" y="944363"/>
                  <a:pt x="904186" y="945150"/>
                  <a:pt x="904186" y="946141"/>
                </a:cubicBezTo>
                <a:cubicBezTo>
                  <a:pt x="904059" y="947031"/>
                  <a:pt x="903297" y="947666"/>
                  <a:pt x="902407" y="947666"/>
                </a:cubicBezTo>
                <a:cubicBezTo>
                  <a:pt x="901569" y="947666"/>
                  <a:pt x="900883" y="946980"/>
                  <a:pt x="900883" y="946142"/>
                </a:cubicBezTo>
                <a:cubicBezTo>
                  <a:pt x="900883" y="945252"/>
                  <a:pt x="901518" y="944490"/>
                  <a:pt x="902407" y="944363"/>
                </a:cubicBezTo>
                <a:close/>
                <a:moveTo>
                  <a:pt x="2740724" y="527568"/>
                </a:moveTo>
                <a:cubicBezTo>
                  <a:pt x="2741994" y="527568"/>
                  <a:pt x="2743011" y="528585"/>
                  <a:pt x="2743012" y="529855"/>
                </a:cubicBezTo>
                <a:cubicBezTo>
                  <a:pt x="2743013" y="531127"/>
                  <a:pt x="2741994" y="532143"/>
                  <a:pt x="2740727" y="532144"/>
                </a:cubicBezTo>
                <a:cubicBezTo>
                  <a:pt x="2739455" y="532144"/>
                  <a:pt x="2738438" y="531127"/>
                  <a:pt x="2738438" y="529857"/>
                </a:cubicBezTo>
                <a:cubicBezTo>
                  <a:pt x="2738438" y="528586"/>
                  <a:pt x="2739456" y="527570"/>
                  <a:pt x="2740724" y="527568"/>
                </a:cubicBezTo>
                <a:close/>
                <a:moveTo>
                  <a:pt x="3223319" y="423379"/>
                </a:moveTo>
                <a:cubicBezTo>
                  <a:pt x="3224309" y="423378"/>
                  <a:pt x="3225098" y="424166"/>
                  <a:pt x="3225099" y="425158"/>
                </a:cubicBezTo>
                <a:cubicBezTo>
                  <a:pt x="3224971" y="426047"/>
                  <a:pt x="3224207" y="426682"/>
                  <a:pt x="3223318" y="426681"/>
                </a:cubicBezTo>
                <a:cubicBezTo>
                  <a:pt x="3222482" y="426683"/>
                  <a:pt x="3221795" y="425997"/>
                  <a:pt x="3221795" y="425158"/>
                </a:cubicBezTo>
                <a:cubicBezTo>
                  <a:pt x="3221795" y="424268"/>
                  <a:pt x="3222430" y="423506"/>
                  <a:pt x="3223319" y="423379"/>
                </a:cubicBezTo>
                <a:close/>
                <a:moveTo>
                  <a:pt x="752472" y="916916"/>
                </a:moveTo>
                <a:cubicBezTo>
                  <a:pt x="753463" y="916917"/>
                  <a:pt x="754251" y="917704"/>
                  <a:pt x="754251" y="918695"/>
                </a:cubicBezTo>
                <a:cubicBezTo>
                  <a:pt x="754124" y="919585"/>
                  <a:pt x="753362" y="920220"/>
                  <a:pt x="752472" y="920220"/>
                </a:cubicBezTo>
                <a:cubicBezTo>
                  <a:pt x="751582" y="920220"/>
                  <a:pt x="750820" y="919585"/>
                  <a:pt x="750693" y="918695"/>
                </a:cubicBezTo>
                <a:cubicBezTo>
                  <a:pt x="750693" y="917704"/>
                  <a:pt x="751481" y="916916"/>
                  <a:pt x="752472" y="916916"/>
                </a:cubicBezTo>
                <a:close/>
                <a:moveTo>
                  <a:pt x="421573" y="980728"/>
                </a:moveTo>
                <a:cubicBezTo>
                  <a:pt x="427266" y="981617"/>
                  <a:pt x="431128" y="986954"/>
                  <a:pt x="430239" y="992647"/>
                </a:cubicBezTo>
                <a:cubicBezTo>
                  <a:pt x="430239" y="995455"/>
                  <a:pt x="429102" y="997996"/>
                  <a:pt x="427262" y="999836"/>
                </a:cubicBezTo>
                <a:cubicBezTo>
                  <a:pt x="425423" y="1001675"/>
                  <a:pt x="422882" y="1002812"/>
                  <a:pt x="420074" y="1002812"/>
                </a:cubicBezTo>
                <a:cubicBezTo>
                  <a:pt x="419997" y="1002813"/>
                  <a:pt x="419896" y="1002812"/>
                  <a:pt x="419820" y="1002812"/>
                </a:cubicBezTo>
                <a:cubicBezTo>
                  <a:pt x="414203" y="1002812"/>
                  <a:pt x="409655" y="998263"/>
                  <a:pt x="409655" y="992647"/>
                </a:cubicBezTo>
                <a:cubicBezTo>
                  <a:pt x="409477" y="991579"/>
                  <a:pt x="409477" y="990487"/>
                  <a:pt x="409655" y="989394"/>
                </a:cubicBezTo>
                <a:cubicBezTo>
                  <a:pt x="410544" y="983727"/>
                  <a:pt x="415881" y="979839"/>
                  <a:pt x="421573" y="980728"/>
                </a:cubicBezTo>
                <a:close/>
                <a:moveTo>
                  <a:pt x="3029414" y="414990"/>
                </a:moveTo>
                <a:cubicBezTo>
                  <a:pt x="3030407" y="414990"/>
                  <a:pt x="3031192" y="415778"/>
                  <a:pt x="3031196" y="416771"/>
                </a:cubicBezTo>
                <a:cubicBezTo>
                  <a:pt x="3031069" y="417660"/>
                  <a:pt x="3030306" y="418295"/>
                  <a:pt x="3029416" y="418294"/>
                </a:cubicBezTo>
                <a:cubicBezTo>
                  <a:pt x="3028526" y="418295"/>
                  <a:pt x="3027765" y="417660"/>
                  <a:pt x="3027638" y="416770"/>
                </a:cubicBezTo>
                <a:cubicBezTo>
                  <a:pt x="3027637" y="415779"/>
                  <a:pt x="3028425" y="414991"/>
                  <a:pt x="3029414" y="414990"/>
                </a:cubicBezTo>
                <a:close/>
                <a:moveTo>
                  <a:pt x="2531320" y="507490"/>
                </a:moveTo>
                <a:cubicBezTo>
                  <a:pt x="2531396" y="507490"/>
                  <a:pt x="2531499" y="507491"/>
                  <a:pt x="2531574" y="507490"/>
                </a:cubicBezTo>
                <a:cubicBezTo>
                  <a:pt x="2533405" y="507643"/>
                  <a:pt x="2534776" y="509218"/>
                  <a:pt x="2534624" y="511047"/>
                </a:cubicBezTo>
                <a:cubicBezTo>
                  <a:pt x="2534624" y="512877"/>
                  <a:pt x="2533150" y="514351"/>
                  <a:pt x="2531323" y="514353"/>
                </a:cubicBezTo>
                <a:cubicBezTo>
                  <a:pt x="2531243" y="514351"/>
                  <a:pt x="2531141" y="514351"/>
                  <a:pt x="2531068" y="514352"/>
                </a:cubicBezTo>
                <a:cubicBezTo>
                  <a:pt x="2529236" y="514351"/>
                  <a:pt x="2527764" y="512878"/>
                  <a:pt x="2527763" y="511048"/>
                </a:cubicBezTo>
                <a:cubicBezTo>
                  <a:pt x="2527765" y="509092"/>
                  <a:pt x="2529364" y="507491"/>
                  <a:pt x="2531320" y="507490"/>
                </a:cubicBezTo>
                <a:close/>
                <a:moveTo>
                  <a:pt x="104701" y="1013739"/>
                </a:moveTo>
                <a:cubicBezTo>
                  <a:pt x="112985" y="1013891"/>
                  <a:pt x="119567" y="1020701"/>
                  <a:pt x="119440" y="1028987"/>
                </a:cubicBezTo>
                <a:cubicBezTo>
                  <a:pt x="119364" y="1033129"/>
                  <a:pt x="117623" y="1036851"/>
                  <a:pt x="114865" y="1039520"/>
                </a:cubicBezTo>
                <a:cubicBezTo>
                  <a:pt x="112108" y="1042188"/>
                  <a:pt x="108335" y="1043802"/>
                  <a:pt x="104192" y="1043726"/>
                </a:cubicBezTo>
                <a:cubicBezTo>
                  <a:pt x="104116" y="1043726"/>
                  <a:pt x="104014" y="1043726"/>
                  <a:pt x="103938" y="1043726"/>
                </a:cubicBezTo>
                <a:cubicBezTo>
                  <a:pt x="95807" y="1043574"/>
                  <a:pt x="89300" y="1036864"/>
                  <a:pt x="89453" y="1028733"/>
                </a:cubicBezTo>
                <a:cubicBezTo>
                  <a:pt x="89453" y="1028656"/>
                  <a:pt x="89453" y="1028554"/>
                  <a:pt x="89453" y="1028479"/>
                </a:cubicBezTo>
                <a:cubicBezTo>
                  <a:pt x="89605" y="1020194"/>
                  <a:pt x="96416" y="1013611"/>
                  <a:pt x="104701" y="1013739"/>
                </a:cubicBezTo>
                <a:close/>
                <a:moveTo>
                  <a:pt x="2831957" y="404316"/>
                </a:moveTo>
                <a:cubicBezTo>
                  <a:pt x="2832948" y="404316"/>
                  <a:pt x="2833736" y="405104"/>
                  <a:pt x="2833738" y="406096"/>
                </a:cubicBezTo>
                <a:cubicBezTo>
                  <a:pt x="2833736" y="407086"/>
                  <a:pt x="2832948" y="407874"/>
                  <a:pt x="2831956" y="407874"/>
                </a:cubicBezTo>
                <a:cubicBezTo>
                  <a:pt x="2830966" y="407874"/>
                  <a:pt x="2830179" y="407087"/>
                  <a:pt x="2830179" y="406095"/>
                </a:cubicBezTo>
                <a:cubicBezTo>
                  <a:pt x="2830178" y="405104"/>
                  <a:pt x="2830967" y="404317"/>
                  <a:pt x="2831957" y="404316"/>
                </a:cubicBezTo>
                <a:close/>
                <a:moveTo>
                  <a:pt x="603045" y="876002"/>
                </a:moveTo>
                <a:cubicBezTo>
                  <a:pt x="603935" y="876129"/>
                  <a:pt x="604570" y="876891"/>
                  <a:pt x="604570" y="877781"/>
                </a:cubicBezTo>
                <a:cubicBezTo>
                  <a:pt x="604570" y="878620"/>
                  <a:pt x="603884" y="879305"/>
                  <a:pt x="603045" y="879305"/>
                </a:cubicBezTo>
                <a:cubicBezTo>
                  <a:pt x="602156" y="879305"/>
                  <a:pt x="601394" y="878670"/>
                  <a:pt x="601267" y="877781"/>
                </a:cubicBezTo>
                <a:cubicBezTo>
                  <a:pt x="601267" y="876790"/>
                  <a:pt x="602055" y="876002"/>
                  <a:pt x="603045" y="876002"/>
                </a:cubicBezTo>
                <a:close/>
                <a:moveTo>
                  <a:pt x="3293713" y="287675"/>
                </a:moveTo>
                <a:cubicBezTo>
                  <a:pt x="3294703" y="287674"/>
                  <a:pt x="3295491" y="288463"/>
                  <a:pt x="3295491" y="289453"/>
                </a:cubicBezTo>
                <a:cubicBezTo>
                  <a:pt x="3295491" y="290443"/>
                  <a:pt x="3294703" y="291233"/>
                  <a:pt x="3293712" y="291233"/>
                </a:cubicBezTo>
                <a:cubicBezTo>
                  <a:pt x="3292722" y="291233"/>
                  <a:pt x="3291934" y="290445"/>
                  <a:pt x="3291937" y="289455"/>
                </a:cubicBezTo>
                <a:cubicBezTo>
                  <a:pt x="3291933" y="288463"/>
                  <a:pt x="3292720" y="287674"/>
                  <a:pt x="3293713" y="287675"/>
                </a:cubicBezTo>
                <a:close/>
                <a:moveTo>
                  <a:pt x="280049" y="923524"/>
                </a:moveTo>
                <a:cubicBezTo>
                  <a:pt x="283149" y="923524"/>
                  <a:pt x="285640" y="926040"/>
                  <a:pt x="285640" y="929115"/>
                </a:cubicBezTo>
                <a:cubicBezTo>
                  <a:pt x="285640" y="929191"/>
                  <a:pt x="285640" y="929292"/>
                  <a:pt x="285640" y="929369"/>
                </a:cubicBezTo>
                <a:cubicBezTo>
                  <a:pt x="285640" y="932469"/>
                  <a:pt x="283149" y="934960"/>
                  <a:pt x="280049" y="934960"/>
                </a:cubicBezTo>
                <a:cubicBezTo>
                  <a:pt x="279973" y="934960"/>
                  <a:pt x="279871" y="934960"/>
                  <a:pt x="279795" y="934960"/>
                </a:cubicBezTo>
                <a:cubicBezTo>
                  <a:pt x="276694" y="934808"/>
                  <a:pt x="274305" y="932189"/>
                  <a:pt x="274458" y="929115"/>
                </a:cubicBezTo>
                <a:cubicBezTo>
                  <a:pt x="274458" y="926040"/>
                  <a:pt x="276949" y="923524"/>
                  <a:pt x="280049" y="923524"/>
                </a:cubicBezTo>
                <a:close/>
                <a:moveTo>
                  <a:pt x="458955" y="820348"/>
                </a:moveTo>
                <a:cubicBezTo>
                  <a:pt x="460785" y="820348"/>
                  <a:pt x="462258" y="821821"/>
                  <a:pt x="462258" y="823652"/>
                </a:cubicBezTo>
                <a:cubicBezTo>
                  <a:pt x="462258" y="825481"/>
                  <a:pt x="460785" y="826956"/>
                  <a:pt x="458955" y="826956"/>
                </a:cubicBezTo>
                <a:cubicBezTo>
                  <a:pt x="457125" y="826956"/>
                  <a:pt x="455651" y="825481"/>
                  <a:pt x="455651" y="823651"/>
                </a:cubicBezTo>
                <a:cubicBezTo>
                  <a:pt x="455651" y="821821"/>
                  <a:pt x="457124" y="820349"/>
                  <a:pt x="458955" y="820348"/>
                </a:cubicBezTo>
                <a:close/>
                <a:moveTo>
                  <a:pt x="145869" y="846778"/>
                </a:moveTo>
                <a:cubicBezTo>
                  <a:pt x="149936" y="846778"/>
                  <a:pt x="153239" y="850081"/>
                  <a:pt x="153239" y="854147"/>
                </a:cubicBezTo>
                <a:cubicBezTo>
                  <a:pt x="153239" y="858213"/>
                  <a:pt x="149936" y="861517"/>
                  <a:pt x="145869" y="861517"/>
                </a:cubicBezTo>
                <a:cubicBezTo>
                  <a:pt x="141803" y="861517"/>
                  <a:pt x="138500" y="858213"/>
                  <a:pt x="138500" y="854147"/>
                </a:cubicBezTo>
                <a:cubicBezTo>
                  <a:pt x="138500" y="850081"/>
                  <a:pt x="141803" y="846778"/>
                  <a:pt x="145869" y="846778"/>
                </a:cubicBezTo>
                <a:close/>
                <a:moveTo>
                  <a:pt x="3350141" y="147639"/>
                </a:moveTo>
                <a:lnTo>
                  <a:pt x="3350458" y="148720"/>
                </a:lnTo>
                <a:lnTo>
                  <a:pt x="3349874" y="148158"/>
                </a:lnTo>
                <a:cubicBezTo>
                  <a:pt x="3349873" y="148082"/>
                  <a:pt x="3349875" y="147981"/>
                  <a:pt x="3349875" y="147905"/>
                </a:cubicBezTo>
                <a:close/>
                <a:moveTo>
                  <a:pt x="320455" y="754528"/>
                </a:moveTo>
                <a:cubicBezTo>
                  <a:pt x="321726" y="754528"/>
                  <a:pt x="322742" y="755545"/>
                  <a:pt x="322742" y="756815"/>
                </a:cubicBezTo>
                <a:cubicBezTo>
                  <a:pt x="322742" y="758086"/>
                  <a:pt x="321726" y="759103"/>
                  <a:pt x="320455" y="759103"/>
                </a:cubicBezTo>
                <a:cubicBezTo>
                  <a:pt x="319184" y="759103"/>
                  <a:pt x="318168" y="758086"/>
                  <a:pt x="318168" y="756815"/>
                </a:cubicBezTo>
                <a:cubicBezTo>
                  <a:pt x="318168" y="755545"/>
                  <a:pt x="319184" y="754528"/>
                  <a:pt x="320455" y="754528"/>
                </a:cubicBezTo>
                <a:close/>
                <a:moveTo>
                  <a:pt x="3172238" y="142821"/>
                </a:moveTo>
                <a:cubicBezTo>
                  <a:pt x="3173126" y="142821"/>
                  <a:pt x="3173888" y="143456"/>
                  <a:pt x="3174015" y="144346"/>
                </a:cubicBezTo>
                <a:cubicBezTo>
                  <a:pt x="3174016" y="145337"/>
                  <a:pt x="3173228" y="146123"/>
                  <a:pt x="3172235" y="146123"/>
                </a:cubicBezTo>
                <a:cubicBezTo>
                  <a:pt x="3171346" y="145996"/>
                  <a:pt x="3170712" y="145235"/>
                  <a:pt x="3170711" y="144345"/>
                </a:cubicBezTo>
                <a:cubicBezTo>
                  <a:pt x="3170711" y="143506"/>
                  <a:pt x="3171398" y="142821"/>
                  <a:pt x="3172238" y="142821"/>
                </a:cubicBezTo>
                <a:close/>
                <a:moveTo>
                  <a:pt x="188309" y="674733"/>
                </a:moveTo>
                <a:cubicBezTo>
                  <a:pt x="190139" y="674733"/>
                  <a:pt x="191613" y="676207"/>
                  <a:pt x="191613" y="678037"/>
                </a:cubicBezTo>
                <a:cubicBezTo>
                  <a:pt x="191613" y="679866"/>
                  <a:pt x="190139" y="681340"/>
                  <a:pt x="188309" y="681340"/>
                </a:cubicBezTo>
                <a:cubicBezTo>
                  <a:pt x="186479" y="681340"/>
                  <a:pt x="185005" y="679866"/>
                  <a:pt x="185006" y="678036"/>
                </a:cubicBezTo>
                <a:cubicBezTo>
                  <a:pt x="185006" y="676207"/>
                  <a:pt x="186479" y="674733"/>
                  <a:pt x="188309" y="674733"/>
                </a:cubicBezTo>
                <a:close/>
                <a:moveTo>
                  <a:pt x="3229415" y="0"/>
                </a:moveTo>
                <a:cubicBezTo>
                  <a:pt x="3230254" y="0"/>
                  <a:pt x="3230938" y="686"/>
                  <a:pt x="3230939" y="1524"/>
                </a:cubicBezTo>
                <a:cubicBezTo>
                  <a:pt x="3230941" y="2415"/>
                  <a:pt x="3230304" y="3176"/>
                  <a:pt x="3229413" y="3303"/>
                </a:cubicBezTo>
                <a:cubicBezTo>
                  <a:pt x="3228423" y="3303"/>
                  <a:pt x="3227635" y="2517"/>
                  <a:pt x="3227635" y="1524"/>
                </a:cubicBezTo>
                <a:cubicBezTo>
                  <a:pt x="3227634" y="0"/>
                  <a:pt x="3229415" y="0"/>
                  <a:pt x="3229415" y="0"/>
                </a:cubicBezTo>
                <a:close/>
                <a:moveTo>
                  <a:pt x="63787" y="585788"/>
                </a:moveTo>
                <a:cubicBezTo>
                  <a:pt x="64778" y="585788"/>
                  <a:pt x="65565" y="586576"/>
                  <a:pt x="65566" y="587567"/>
                </a:cubicBezTo>
                <a:cubicBezTo>
                  <a:pt x="65566" y="588558"/>
                  <a:pt x="64778" y="589346"/>
                  <a:pt x="63787" y="589346"/>
                </a:cubicBezTo>
                <a:cubicBezTo>
                  <a:pt x="62796" y="589346"/>
                  <a:pt x="62008" y="588558"/>
                  <a:pt x="62008" y="587567"/>
                </a:cubicBezTo>
                <a:cubicBezTo>
                  <a:pt x="62007" y="586576"/>
                  <a:pt x="62796" y="585788"/>
                  <a:pt x="63787" y="585788"/>
                </a:cubicBezTo>
                <a:close/>
                <a:moveTo>
                  <a:pt x="1778" y="295066"/>
                </a:moveTo>
                <a:cubicBezTo>
                  <a:pt x="2770" y="295066"/>
                  <a:pt x="3557" y="295854"/>
                  <a:pt x="3557" y="296844"/>
                </a:cubicBezTo>
                <a:cubicBezTo>
                  <a:pt x="3456" y="297785"/>
                  <a:pt x="2719" y="298522"/>
                  <a:pt x="1778" y="298623"/>
                </a:cubicBezTo>
                <a:cubicBezTo>
                  <a:pt x="838" y="298522"/>
                  <a:pt x="102" y="297785"/>
                  <a:pt x="0" y="296844"/>
                </a:cubicBezTo>
                <a:cubicBezTo>
                  <a:pt x="0" y="295854"/>
                  <a:pt x="787" y="295066"/>
                  <a:pt x="1778" y="295066"/>
                </a:cubicBezTo>
                <a:close/>
              </a:path>
            </a:pathLst>
          </a:custGeom>
          <a:solidFill>
            <a:schemeClr val="bg1">
              <a:alpha val="37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3" name="Slide Number Placeholder 12">
            <a:extLst>
              <a:ext uri="{FF2B5EF4-FFF2-40B4-BE49-F238E27FC236}">
                <a16:creationId xmlns:a16="http://schemas.microsoft.com/office/drawing/2014/main" id="{9704176E-5481-46DB-BCFC-5A08EFF49E04}"/>
              </a:ext>
            </a:extLst>
          </p:cNvPr>
          <p:cNvSpPr txBox="1">
            <a:spLocks/>
          </p:cNvSpPr>
          <p:nvPr/>
        </p:nvSpPr>
        <p:spPr>
          <a:xfrm>
            <a:off x="141742" y="6273472"/>
            <a:ext cx="546195" cy="393626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chemeClr val="bg1"/>
                </a:solidFill>
                <a:latin typeface="Arial Nova Cond Light" panose="020B0306020202020204" pitchFamily="34" charset="0"/>
              </a:rPr>
              <a:pPr/>
              <a:t>2</a:t>
            </a:fld>
            <a:endParaRPr lang="ru-RU" sz="2400" b="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06C72EB9-378D-4A26-8ECC-496003001BD0}"/>
              </a:ext>
            </a:extLst>
          </p:cNvPr>
          <p:cNvSpPr/>
          <p:nvPr/>
        </p:nvSpPr>
        <p:spPr>
          <a:xfrm>
            <a:off x="156306" y="6211752"/>
            <a:ext cx="517067" cy="5170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D48C30-D271-427B-93E0-3C22E0054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60" y="406371"/>
            <a:ext cx="2673020" cy="49223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CDA894E-F597-4E1A-A91E-BAEAD8727F90}"/>
              </a:ext>
            </a:extLst>
          </p:cNvPr>
          <p:cNvSpPr/>
          <p:nvPr/>
        </p:nvSpPr>
        <p:spPr>
          <a:xfrm>
            <a:off x="247240" y="2929641"/>
            <a:ext cx="3624978" cy="3624977"/>
          </a:xfrm>
          <a:prstGeom prst="ellipse">
            <a:avLst/>
          </a:prstGeom>
          <a:solidFill>
            <a:srgbClr val="2692C0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BDA8F5-9CF3-4C0B-B10A-8D9737BD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6" t="5313" r="28139" b="2617"/>
          <a:stretch>
            <a:fillRect/>
          </a:stretch>
        </p:blipFill>
        <p:spPr bwMode="auto">
          <a:xfrm>
            <a:off x="388388" y="2881772"/>
            <a:ext cx="3473296" cy="3473293"/>
          </a:xfrm>
          <a:custGeom>
            <a:avLst/>
            <a:gdLst>
              <a:gd name="connsiteX0" fmla="*/ 1736648 w 3473296"/>
              <a:gd name="connsiteY0" fmla="*/ 0 h 3473293"/>
              <a:gd name="connsiteX1" fmla="*/ 3473296 w 3473296"/>
              <a:gd name="connsiteY1" fmla="*/ 1736647 h 3473293"/>
              <a:gd name="connsiteX2" fmla="*/ 1736648 w 3473296"/>
              <a:gd name="connsiteY2" fmla="*/ 3473293 h 3473293"/>
              <a:gd name="connsiteX3" fmla="*/ 0 w 3473296"/>
              <a:gd name="connsiteY3" fmla="*/ 1736647 h 3473293"/>
              <a:gd name="connsiteX4" fmla="*/ 1736648 w 3473296"/>
              <a:gd name="connsiteY4" fmla="*/ 0 h 347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3296" h="3473293">
                <a:moveTo>
                  <a:pt x="1736648" y="0"/>
                </a:moveTo>
                <a:cubicBezTo>
                  <a:pt x="2695772" y="0"/>
                  <a:pt x="3473296" y="777523"/>
                  <a:pt x="3473296" y="1736647"/>
                </a:cubicBezTo>
                <a:cubicBezTo>
                  <a:pt x="3473296" y="2695770"/>
                  <a:pt x="2695772" y="3473293"/>
                  <a:pt x="1736648" y="3473293"/>
                </a:cubicBezTo>
                <a:cubicBezTo>
                  <a:pt x="777525" y="3473293"/>
                  <a:pt x="0" y="2695770"/>
                  <a:pt x="0" y="1736647"/>
                </a:cubicBezTo>
                <a:cubicBezTo>
                  <a:pt x="0" y="777523"/>
                  <a:pt x="777525" y="0"/>
                  <a:pt x="173664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39EC3872-65E8-4225-AF28-48B26840582B}"/>
              </a:ext>
            </a:extLst>
          </p:cNvPr>
          <p:cNvSpPr/>
          <p:nvPr/>
        </p:nvSpPr>
        <p:spPr>
          <a:xfrm>
            <a:off x="180835" y="2856179"/>
            <a:ext cx="3513351" cy="3513349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D4623A-FFBD-432E-9E6D-FB9FEDA15B47}"/>
              </a:ext>
            </a:extLst>
          </p:cNvPr>
          <p:cNvSpPr txBox="1"/>
          <p:nvPr/>
        </p:nvSpPr>
        <p:spPr>
          <a:xfrm>
            <a:off x="68023" y="1334330"/>
            <a:ext cx="3545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Общая численность персонала </a:t>
            </a:r>
            <a:b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Комплекса </a:t>
            </a:r>
            <a:r>
              <a:rPr lang="ru-RU" alt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– 4</a:t>
            </a:r>
            <a:r>
              <a:rPr lang="ru-RU" alt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,6 тыс. чел.,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в том числе – 3,5 тыс. рабочих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59A10B2-71FE-4138-8660-3D38116017CF}"/>
              </a:ext>
            </a:extLst>
          </p:cNvPr>
          <p:cNvCxnSpPr>
            <a:cxnSpLocks/>
          </p:cNvCxnSpPr>
          <p:nvPr/>
        </p:nvCxnSpPr>
        <p:spPr>
          <a:xfrm>
            <a:off x="141742" y="1200150"/>
            <a:ext cx="31602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7934876-18F1-4513-8FA1-BF2605F1663C}"/>
              </a:ext>
            </a:extLst>
          </p:cNvPr>
          <p:cNvCxnSpPr>
            <a:cxnSpLocks/>
          </p:cNvCxnSpPr>
          <p:nvPr/>
        </p:nvCxnSpPr>
        <p:spPr>
          <a:xfrm>
            <a:off x="141742" y="2349500"/>
            <a:ext cx="31602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5BB56A4-8145-45CB-ADE7-36494EE0E0D1}"/>
              </a:ext>
            </a:extLst>
          </p:cNvPr>
          <p:cNvSpPr/>
          <p:nvPr/>
        </p:nvSpPr>
        <p:spPr>
          <a:xfrm>
            <a:off x="3813540" y="1473859"/>
            <a:ext cx="3690345" cy="73027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ОБЯЗАТЕЛЬНОЕ ОБУЧЕНИЕ </a:t>
            </a:r>
            <a:r>
              <a:rPr lang="ru-RU" sz="1600" dirty="0"/>
              <a:t>эксплуатационного персонала</a:t>
            </a:r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89D2126-19D3-47CF-A4C7-C55CB54A3B21}"/>
              </a:ext>
            </a:extLst>
          </p:cNvPr>
          <p:cNvSpPr/>
          <p:nvPr/>
        </p:nvSpPr>
        <p:spPr>
          <a:xfrm>
            <a:off x="7734392" y="1984361"/>
            <a:ext cx="4099157" cy="73027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ОБУЧЕНИЕ </a:t>
            </a:r>
          </a:p>
          <a:p>
            <a:pPr algn="ctr"/>
            <a:r>
              <a:rPr lang="ru-RU" sz="1600" dirty="0"/>
              <a:t>на лицензионных установках и оборудовании 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B12887-76D8-4C37-8DB1-7E38972201FE}"/>
              </a:ext>
            </a:extLst>
          </p:cNvPr>
          <p:cNvSpPr txBox="1"/>
          <p:nvPr/>
        </p:nvSpPr>
        <p:spPr>
          <a:xfrm>
            <a:off x="3720890" y="274403"/>
            <a:ext cx="84711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ЗАПЛАНИРОВАНО СОЗДАНИЕ УЧЕБНОГО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ЦЕНТРА </a:t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общей площадью не менее 500 м</a:t>
            </a:r>
            <a:r>
              <a:rPr lang="ru-RU" sz="24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ru-RU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3462AFBF-37A8-4284-A9FB-C2A606EC9D2D}"/>
              </a:ext>
            </a:extLst>
          </p:cNvPr>
          <p:cNvSpPr/>
          <p:nvPr/>
        </p:nvSpPr>
        <p:spPr>
          <a:xfrm>
            <a:off x="4457608" y="2509233"/>
            <a:ext cx="3046277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marL="87313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в соответствии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 требованиями законодательства РФ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7FDCDD0-22F0-4747-8723-30B3CFAF2BDB}"/>
              </a:ext>
            </a:extLst>
          </p:cNvPr>
          <p:cNvSpPr/>
          <p:nvPr/>
        </p:nvSpPr>
        <p:spPr>
          <a:xfrm>
            <a:off x="4457609" y="3271066"/>
            <a:ext cx="3046278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marL="87313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на базе собственного УЦ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C3F9708E-5813-4E30-8F45-3C6BE02396DD}"/>
              </a:ext>
            </a:extLst>
          </p:cNvPr>
          <p:cNvSpPr/>
          <p:nvPr/>
        </p:nvSpPr>
        <p:spPr>
          <a:xfrm>
            <a:off x="4457608" y="4028873"/>
            <a:ext cx="3046278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marL="87313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с привлечением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внешних провайдеров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2015998-2081-426E-A42B-9C6FD9AC8CBB}"/>
              </a:ext>
            </a:extLst>
          </p:cNvPr>
          <p:cNvSpPr/>
          <p:nvPr/>
        </p:nvSpPr>
        <p:spPr>
          <a:xfrm>
            <a:off x="8452259" y="2933662"/>
            <a:ext cx="3381290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на симуляторах и тренажерах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963A165F-9311-471E-BE27-941A463545B2}"/>
              </a:ext>
            </a:extLst>
          </p:cNvPr>
          <p:cNvSpPr/>
          <p:nvPr/>
        </p:nvSpPr>
        <p:spPr>
          <a:xfrm>
            <a:off x="8452259" y="3667676"/>
            <a:ext cx="3381290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с помощью систем дополненной и виртуальной реальности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A804E6D-2E57-4BB0-AD8F-BDB690AFD592}"/>
              </a:ext>
            </a:extLst>
          </p:cNvPr>
          <p:cNvSpPr/>
          <p:nvPr/>
        </p:nvSpPr>
        <p:spPr>
          <a:xfrm>
            <a:off x="8452259" y="4413478"/>
            <a:ext cx="3381290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Стажировка на заводах-аналогах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России и за рубежом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4D4E5527-CD5A-4456-B655-E08223AC0D73}"/>
              </a:ext>
            </a:extLst>
          </p:cNvPr>
          <p:cNvSpPr/>
          <p:nvPr/>
        </p:nvSpPr>
        <p:spPr>
          <a:xfrm>
            <a:off x="8452259" y="5159280"/>
            <a:ext cx="3381290" cy="5834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87313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Обучение при монтаже и вводе в эксплуатацию лицензионного оборудования</a:t>
            </a: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7B5D69B0-627F-4F3C-8D44-B03B8002AE45}"/>
              </a:ext>
            </a:extLst>
          </p:cNvPr>
          <p:cNvCxnSpPr>
            <a:cxnSpLocks/>
            <a:stCxn id="15" idx="2"/>
            <a:endCxn id="22" idx="1"/>
          </p:cNvCxnSpPr>
          <p:nvPr/>
        </p:nvCxnSpPr>
        <p:spPr>
          <a:xfrm rot="16200000" flipH="1">
            <a:off x="5898349" y="513458"/>
            <a:ext cx="162212" cy="3509873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: уступ 60">
            <a:extLst>
              <a:ext uri="{FF2B5EF4-FFF2-40B4-BE49-F238E27FC236}">
                <a16:creationId xmlns:a16="http://schemas.microsoft.com/office/drawing/2014/main" id="{1C3BE3E4-5319-47BC-A446-4D1210EC15E0}"/>
              </a:ext>
            </a:extLst>
          </p:cNvPr>
          <p:cNvCxnSpPr>
            <a:cxnSpLocks/>
            <a:stCxn id="15" idx="2"/>
            <a:endCxn id="51" idx="1"/>
          </p:cNvCxnSpPr>
          <p:nvPr/>
        </p:nvCxnSpPr>
        <p:spPr>
          <a:xfrm rot="16200000" flipH="1">
            <a:off x="4034236" y="2377571"/>
            <a:ext cx="613654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5541CBA4-436E-492B-9C52-1471518F0069}"/>
              </a:ext>
            </a:extLst>
          </p:cNvPr>
          <p:cNvCxnSpPr>
            <a:cxnSpLocks/>
            <a:stCxn id="15" idx="2"/>
            <a:endCxn id="52" idx="1"/>
          </p:cNvCxnSpPr>
          <p:nvPr/>
        </p:nvCxnSpPr>
        <p:spPr>
          <a:xfrm rot="16200000" flipH="1">
            <a:off x="3653321" y="2758487"/>
            <a:ext cx="1375487" cy="233090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24DFE5DE-1384-4A6F-AEE0-1B4E7FDFCA44}"/>
              </a:ext>
            </a:extLst>
          </p:cNvPr>
          <p:cNvCxnSpPr>
            <a:cxnSpLocks/>
            <a:stCxn id="15" idx="2"/>
            <a:endCxn id="53" idx="1"/>
          </p:cNvCxnSpPr>
          <p:nvPr/>
        </p:nvCxnSpPr>
        <p:spPr>
          <a:xfrm rot="16200000" flipH="1">
            <a:off x="3274416" y="3137391"/>
            <a:ext cx="2133294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: уступ 79">
            <a:extLst>
              <a:ext uri="{FF2B5EF4-FFF2-40B4-BE49-F238E27FC236}">
                <a16:creationId xmlns:a16="http://schemas.microsoft.com/office/drawing/2014/main" id="{C68E9ECB-E3F7-4545-BFF8-50AB19D99D9D}"/>
              </a:ext>
            </a:extLst>
          </p:cNvPr>
          <p:cNvCxnSpPr>
            <a:cxnSpLocks/>
            <a:stCxn id="81" idx="2"/>
            <a:endCxn id="57" idx="1"/>
          </p:cNvCxnSpPr>
          <p:nvPr/>
        </p:nvCxnSpPr>
        <p:spPr>
          <a:xfrm rot="16200000" flipH="1">
            <a:off x="8078582" y="2851695"/>
            <a:ext cx="514264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: уступ 83">
            <a:extLst>
              <a:ext uri="{FF2B5EF4-FFF2-40B4-BE49-F238E27FC236}">
                <a16:creationId xmlns:a16="http://schemas.microsoft.com/office/drawing/2014/main" id="{70AD9849-E67E-488B-839B-4A1D697D4FFB}"/>
              </a:ext>
            </a:extLst>
          </p:cNvPr>
          <p:cNvCxnSpPr>
            <a:cxnSpLocks/>
            <a:stCxn id="81" idx="2"/>
            <a:endCxn id="58" idx="1"/>
          </p:cNvCxnSpPr>
          <p:nvPr/>
        </p:nvCxnSpPr>
        <p:spPr>
          <a:xfrm rot="16200000" flipH="1">
            <a:off x="7711575" y="3218702"/>
            <a:ext cx="1248278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оединитель: уступ 86">
            <a:extLst>
              <a:ext uri="{FF2B5EF4-FFF2-40B4-BE49-F238E27FC236}">
                <a16:creationId xmlns:a16="http://schemas.microsoft.com/office/drawing/2014/main" id="{BD069A76-AB53-4F06-9B2A-81A5C653FDFF}"/>
              </a:ext>
            </a:extLst>
          </p:cNvPr>
          <p:cNvCxnSpPr>
            <a:cxnSpLocks/>
            <a:stCxn id="81" idx="2"/>
            <a:endCxn id="59" idx="1"/>
          </p:cNvCxnSpPr>
          <p:nvPr/>
        </p:nvCxnSpPr>
        <p:spPr>
          <a:xfrm rot="16200000" flipH="1">
            <a:off x="7338674" y="3591603"/>
            <a:ext cx="1994080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: уступ 89">
            <a:extLst>
              <a:ext uri="{FF2B5EF4-FFF2-40B4-BE49-F238E27FC236}">
                <a16:creationId xmlns:a16="http://schemas.microsoft.com/office/drawing/2014/main" id="{E4D1F120-8359-4DE7-8DB5-C3CA346E49E9}"/>
              </a:ext>
            </a:extLst>
          </p:cNvPr>
          <p:cNvCxnSpPr>
            <a:cxnSpLocks/>
            <a:stCxn id="81" idx="2"/>
            <a:endCxn id="60" idx="1"/>
          </p:cNvCxnSpPr>
          <p:nvPr/>
        </p:nvCxnSpPr>
        <p:spPr>
          <a:xfrm rot="16200000" flipH="1">
            <a:off x="6965773" y="3964504"/>
            <a:ext cx="2739882" cy="233089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4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внешний, гавань, док&#10;&#10;Автоматически созданное описание">
            <a:extLst>
              <a:ext uri="{FF2B5EF4-FFF2-40B4-BE49-F238E27FC236}">
                <a16:creationId xmlns:a16="http://schemas.microsoft.com/office/drawing/2014/main" id="{85AF879B-B2C2-4C60-A3D3-CB921873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101" name="Полилиния: фигура 100">
            <a:extLst>
              <a:ext uri="{FF2B5EF4-FFF2-40B4-BE49-F238E27FC236}">
                <a16:creationId xmlns:a16="http://schemas.microsoft.com/office/drawing/2014/main" id="{6DBACCA7-F1A8-43BB-B499-F922D151AD9D}"/>
              </a:ext>
            </a:extLst>
          </p:cNvPr>
          <p:cNvSpPr/>
          <p:nvPr/>
        </p:nvSpPr>
        <p:spPr>
          <a:xfrm>
            <a:off x="-3" y="-18144"/>
            <a:ext cx="12192003" cy="6876143"/>
          </a:xfrm>
          <a:custGeom>
            <a:avLst/>
            <a:gdLst>
              <a:gd name="connsiteX0" fmla="*/ 0 w 12209486"/>
              <a:gd name="connsiteY0" fmla="*/ 0 h 6876143"/>
              <a:gd name="connsiteX1" fmla="*/ 12209486 w 12209486"/>
              <a:gd name="connsiteY1" fmla="*/ 0 h 6876143"/>
              <a:gd name="connsiteX2" fmla="*/ 12209486 w 12209486"/>
              <a:gd name="connsiteY2" fmla="*/ 6876143 h 6876143"/>
              <a:gd name="connsiteX3" fmla="*/ 0 w 12209486"/>
              <a:gd name="connsiteY3" fmla="*/ 6876143 h 687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9486" h="6876143">
                <a:moveTo>
                  <a:pt x="0" y="0"/>
                </a:moveTo>
                <a:lnTo>
                  <a:pt x="12209486" y="0"/>
                </a:lnTo>
                <a:lnTo>
                  <a:pt x="12209486" y="6876143"/>
                </a:lnTo>
                <a:lnTo>
                  <a:pt x="0" y="6876143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E2A815B-D36D-4A01-BA06-D113AC4F22D6}"/>
              </a:ext>
            </a:extLst>
          </p:cNvPr>
          <p:cNvGrpSpPr/>
          <p:nvPr/>
        </p:nvGrpSpPr>
        <p:grpSpPr>
          <a:xfrm>
            <a:off x="0" y="5618260"/>
            <a:ext cx="12192002" cy="1239739"/>
            <a:chOff x="0" y="5618260"/>
            <a:chExt cx="12192002" cy="123973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DFB4CDB5-6487-492A-BC7E-9A84CED7CD22}"/>
                </a:ext>
              </a:extLst>
            </p:cNvPr>
            <p:cNvGrpSpPr/>
            <p:nvPr/>
          </p:nvGrpSpPr>
          <p:grpSpPr>
            <a:xfrm>
              <a:off x="0" y="5618262"/>
              <a:ext cx="12192000" cy="1239737"/>
              <a:chOff x="0" y="3463486"/>
              <a:chExt cx="6858001" cy="3412892"/>
            </a:xfrm>
          </p:grpSpPr>
          <p:sp>
            <p:nvSpPr>
              <p:cNvPr id="108" name="Полилиния: фигура 107">
                <a:extLst>
                  <a:ext uri="{FF2B5EF4-FFF2-40B4-BE49-F238E27FC236}">
                    <a16:creationId xmlns:a16="http://schemas.microsoft.com/office/drawing/2014/main" id="{84426C47-FBD3-454D-9344-14DAA0B228EE}"/>
                  </a:ext>
                </a:extLst>
              </p:cNvPr>
              <p:cNvSpPr/>
              <p:nvPr/>
            </p:nvSpPr>
            <p:spPr>
              <a:xfrm rot="16200000">
                <a:off x="1722555" y="1740932"/>
                <a:ext cx="3412891" cy="6858000"/>
              </a:xfrm>
              <a:custGeom>
                <a:avLst/>
                <a:gdLst>
                  <a:gd name="connsiteX0" fmla="*/ 0 w 3412891"/>
                  <a:gd name="connsiteY0" fmla="*/ 0 h 6858000"/>
                  <a:gd name="connsiteX1" fmla="*/ 3240402 w 3412891"/>
                  <a:gd name="connsiteY1" fmla="*/ 0 h 6858000"/>
                  <a:gd name="connsiteX2" fmla="*/ 3261297 w 3412891"/>
                  <a:gd name="connsiteY2" fmla="*/ 90530 h 6858000"/>
                  <a:gd name="connsiteX3" fmla="*/ 3412891 w 3412891"/>
                  <a:gd name="connsiteY3" fmla="*/ 1594316 h 6858000"/>
                  <a:gd name="connsiteX4" fmla="*/ 1474486 w 3412891"/>
                  <a:gd name="connsiteY4" fmla="*/ 6611372 h 6858000"/>
                  <a:gd name="connsiteX5" fmla="*/ 1239347 w 3412891"/>
                  <a:gd name="connsiteY5" fmla="*/ 6858000 h 6858000"/>
                  <a:gd name="connsiteX6" fmla="*/ 0 w 3412891"/>
                  <a:gd name="connsiteY6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891" h="6858000">
                    <a:moveTo>
                      <a:pt x="0" y="0"/>
                    </a:moveTo>
                    <a:lnTo>
                      <a:pt x="3240402" y="0"/>
                    </a:lnTo>
                    <a:lnTo>
                      <a:pt x="3261297" y="90530"/>
                    </a:lnTo>
                    <a:cubicBezTo>
                      <a:pt x="3360693" y="576267"/>
                      <a:pt x="3412891" y="1079196"/>
                      <a:pt x="3412891" y="1594316"/>
                    </a:cubicBezTo>
                    <a:cubicBezTo>
                      <a:pt x="3412891" y="3526018"/>
                      <a:pt x="2678850" y="5286276"/>
                      <a:pt x="1474486" y="6611372"/>
                    </a:cubicBezTo>
                    <a:lnTo>
                      <a:pt x="1239347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gradFill flip="none" rotWithShape="1">
                <a:gsLst>
                  <a:gs pos="26000">
                    <a:srgbClr val="00A3A2"/>
                  </a:gs>
                  <a:gs pos="7100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D2D66FBB-BEC0-4AA3-B3B2-FC95FD223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grayscl/>
                <a:alphaModFix amt="5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55" r="34870" b="862"/>
              <a:stretch/>
            </p:blipFill>
            <p:spPr bwMode="auto">
              <a:xfrm rot="16200000">
                <a:off x="1722554" y="1740933"/>
                <a:ext cx="3412891" cy="6857999"/>
              </a:xfrm>
              <a:custGeom>
                <a:avLst/>
                <a:gdLst>
                  <a:gd name="connsiteX0" fmla="*/ 0 w 3412891"/>
                  <a:gd name="connsiteY0" fmla="*/ 0 h 6857999"/>
                  <a:gd name="connsiteX1" fmla="*/ 3240403 w 3412891"/>
                  <a:gd name="connsiteY1" fmla="*/ 0 h 6857999"/>
                  <a:gd name="connsiteX2" fmla="*/ 3261297 w 3412891"/>
                  <a:gd name="connsiteY2" fmla="*/ 90529 h 6857999"/>
                  <a:gd name="connsiteX3" fmla="*/ 3412891 w 3412891"/>
                  <a:gd name="connsiteY3" fmla="*/ 1594315 h 6857999"/>
                  <a:gd name="connsiteX4" fmla="*/ 1474486 w 3412891"/>
                  <a:gd name="connsiteY4" fmla="*/ 6611371 h 6857999"/>
                  <a:gd name="connsiteX5" fmla="*/ 1239347 w 3412891"/>
                  <a:gd name="connsiteY5" fmla="*/ 6857999 h 6857999"/>
                  <a:gd name="connsiteX6" fmla="*/ 0 w 3412891"/>
                  <a:gd name="connsiteY6" fmla="*/ 6857999 h 685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891" h="6857999">
                    <a:moveTo>
                      <a:pt x="0" y="0"/>
                    </a:moveTo>
                    <a:lnTo>
                      <a:pt x="3240403" y="0"/>
                    </a:lnTo>
                    <a:lnTo>
                      <a:pt x="3261297" y="90529"/>
                    </a:lnTo>
                    <a:cubicBezTo>
                      <a:pt x="3360693" y="576266"/>
                      <a:pt x="3412891" y="1079195"/>
                      <a:pt x="3412891" y="1594315"/>
                    </a:cubicBezTo>
                    <a:cubicBezTo>
                      <a:pt x="3412891" y="3526017"/>
                      <a:pt x="2678850" y="5286275"/>
                      <a:pt x="1474486" y="6611371"/>
                    </a:cubicBezTo>
                    <a:lnTo>
                      <a:pt x="1239347" y="6857999"/>
                    </a:lnTo>
                    <a:lnTo>
                      <a:pt x="0" y="6857999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D231FE7B-5606-43FB-B22E-E85EF4B691C6}"/>
                </a:ext>
              </a:extLst>
            </p:cNvPr>
            <p:cNvSpPr/>
            <p:nvPr/>
          </p:nvSpPr>
          <p:spPr>
            <a:xfrm rot="16200000">
              <a:off x="5476132" y="142128"/>
              <a:ext cx="1239738" cy="12192002"/>
            </a:xfrm>
            <a:custGeom>
              <a:avLst/>
              <a:gdLst>
                <a:gd name="connsiteX0" fmla="*/ 0 w 3412891"/>
                <a:gd name="connsiteY0" fmla="*/ 0 h 6858000"/>
                <a:gd name="connsiteX1" fmla="*/ 3240402 w 3412891"/>
                <a:gd name="connsiteY1" fmla="*/ 0 h 6858000"/>
                <a:gd name="connsiteX2" fmla="*/ 3261297 w 3412891"/>
                <a:gd name="connsiteY2" fmla="*/ 90530 h 6858000"/>
                <a:gd name="connsiteX3" fmla="*/ 3412891 w 3412891"/>
                <a:gd name="connsiteY3" fmla="*/ 1594316 h 6858000"/>
                <a:gd name="connsiteX4" fmla="*/ 1474486 w 3412891"/>
                <a:gd name="connsiteY4" fmla="*/ 6611372 h 6858000"/>
                <a:gd name="connsiteX5" fmla="*/ 1239347 w 3412891"/>
                <a:gd name="connsiteY5" fmla="*/ 6858000 h 6858000"/>
                <a:gd name="connsiteX6" fmla="*/ 0 w 3412891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2891" h="6858000">
                  <a:moveTo>
                    <a:pt x="0" y="0"/>
                  </a:moveTo>
                  <a:lnTo>
                    <a:pt x="3240402" y="0"/>
                  </a:lnTo>
                  <a:lnTo>
                    <a:pt x="3261297" y="90530"/>
                  </a:lnTo>
                  <a:cubicBezTo>
                    <a:pt x="3360693" y="576267"/>
                    <a:pt x="3412891" y="1079196"/>
                    <a:pt x="3412891" y="1594316"/>
                  </a:cubicBezTo>
                  <a:cubicBezTo>
                    <a:pt x="3412891" y="3526018"/>
                    <a:pt x="2678850" y="5286276"/>
                    <a:pt x="1474486" y="6611372"/>
                  </a:cubicBezTo>
                  <a:lnTo>
                    <a:pt x="1239347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6000">
                  <a:schemeClr val="accent2">
                    <a:alpha val="25000"/>
                  </a:schemeClr>
                </a:gs>
                <a:gs pos="71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4CF6C95D-8057-4018-9B35-FC0873096B42}"/>
              </a:ext>
            </a:extLst>
          </p:cNvPr>
          <p:cNvSpPr/>
          <p:nvPr/>
        </p:nvSpPr>
        <p:spPr>
          <a:xfrm rot="9808237" flipH="1">
            <a:off x="-105243" y="1352925"/>
            <a:ext cx="3771324" cy="3269858"/>
          </a:xfrm>
          <a:custGeom>
            <a:avLst/>
            <a:gdLst>
              <a:gd name="connsiteX0" fmla="*/ 389169 w 10402214"/>
              <a:gd name="connsiteY0" fmla="*/ 2156529 h 9019042"/>
              <a:gd name="connsiteX1" fmla="*/ 386243 w 10402214"/>
              <a:gd name="connsiteY1" fmla="*/ 2159455 h 9019042"/>
              <a:gd name="connsiteX2" fmla="*/ 383317 w 10402214"/>
              <a:gd name="connsiteY2" fmla="*/ 2156529 h 9019042"/>
              <a:gd name="connsiteX3" fmla="*/ 386243 w 10402214"/>
              <a:gd name="connsiteY3" fmla="*/ 2153603 h 9019042"/>
              <a:gd name="connsiteX4" fmla="*/ 389169 w 10402214"/>
              <a:gd name="connsiteY4" fmla="*/ 2156529 h 9019042"/>
              <a:gd name="connsiteX5" fmla="*/ 370777 w 10402214"/>
              <a:gd name="connsiteY5" fmla="*/ 2408591 h 9019042"/>
              <a:gd name="connsiteX6" fmla="*/ 362416 w 10402214"/>
              <a:gd name="connsiteY6" fmla="*/ 2416951 h 9019042"/>
              <a:gd name="connsiteX7" fmla="*/ 354056 w 10402214"/>
              <a:gd name="connsiteY7" fmla="*/ 2408591 h 9019042"/>
              <a:gd name="connsiteX8" fmla="*/ 362416 w 10402214"/>
              <a:gd name="connsiteY8" fmla="*/ 2400231 h 9019042"/>
              <a:gd name="connsiteX9" fmla="*/ 370777 w 10402214"/>
              <a:gd name="connsiteY9" fmla="*/ 2408591 h 9019042"/>
              <a:gd name="connsiteX10" fmla="*/ 741563 w 10402214"/>
              <a:gd name="connsiteY10" fmla="*/ 1782416 h 9019042"/>
              <a:gd name="connsiteX11" fmla="*/ 733195 w 10402214"/>
              <a:gd name="connsiteY11" fmla="*/ 1790767 h 9019042"/>
              <a:gd name="connsiteX12" fmla="*/ 732764 w 10402214"/>
              <a:gd name="connsiteY12" fmla="*/ 1790755 h 9019042"/>
              <a:gd name="connsiteX13" fmla="*/ 724835 w 10402214"/>
              <a:gd name="connsiteY13" fmla="*/ 1781989 h 9019042"/>
              <a:gd name="connsiteX14" fmla="*/ 733195 w 10402214"/>
              <a:gd name="connsiteY14" fmla="*/ 1773629 h 9019042"/>
              <a:gd name="connsiteX15" fmla="*/ 741555 w 10402214"/>
              <a:gd name="connsiteY15" fmla="*/ 1781989 h 9019042"/>
              <a:gd name="connsiteX16" fmla="*/ 741563 w 10402214"/>
              <a:gd name="connsiteY16" fmla="*/ 1782416 h 9019042"/>
              <a:gd name="connsiteX17" fmla="*/ 75659 w 10402214"/>
              <a:gd name="connsiteY17" fmla="*/ 3040626 h 9019042"/>
              <a:gd name="connsiteX18" fmla="*/ 72733 w 10402214"/>
              <a:gd name="connsiteY18" fmla="*/ 3043552 h 9019042"/>
              <a:gd name="connsiteX19" fmla="*/ 69807 w 10402214"/>
              <a:gd name="connsiteY19" fmla="*/ 3040626 h 9019042"/>
              <a:gd name="connsiteX20" fmla="*/ 72733 w 10402214"/>
              <a:gd name="connsiteY20" fmla="*/ 3037700 h 9019042"/>
              <a:gd name="connsiteX21" fmla="*/ 75659 w 10402214"/>
              <a:gd name="connsiteY21" fmla="*/ 3040626 h 9019042"/>
              <a:gd name="connsiteX22" fmla="*/ 1290405 w 10402214"/>
              <a:gd name="connsiteY22" fmla="*/ 938857 h 9019042"/>
              <a:gd name="connsiteX23" fmla="*/ 1283716 w 10402214"/>
              <a:gd name="connsiteY23" fmla="*/ 945545 h 9019042"/>
              <a:gd name="connsiteX24" fmla="*/ 1277028 w 10402214"/>
              <a:gd name="connsiteY24" fmla="*/ 938857 h 9019042"/>
              <a:gd name="connsiteX25" fmla="*/ 1283716 w 10402214"/>
              <a:gd name="connsiteY25" fmla="*/ 932169 h 9019042"/>
              <a:gd name="connsiteX26" fmla="*/ 1290405 w 10402214"/>
              <a:gd name="connsiteY26" fmla="*/ 938857 h 9019042"/>
              <a:gd name="connsiteX27" fmla="*/ 699463 w 10402214"/>
              <a:gd name="connsiteY27" fmla="*/ 2042991 h 9019042"/>
              <a:gd name="connsiteX28" fmla="*/ 687640 w 10402214"/>
              <a:gd name="connsiteY28" fmla="*/ 2047888 h 9019042"/>
              <a:gd name="connsiteX29" fmla="*/ 670919 w 10402214"/>
              <a:gd name="connsiteY29" fmla="*/ 2031167 h 9019042"/>
              <a:gd name="connsiteX30" fmla="*/ 687641 w 10402214"/>
              <a:gd name="connsiteY30" fmla="*/ 2014447 h 9019042"/>
              <a:gd name="connsiteX31" fmla="*/ 704360 w 10402214"/>
              <a:gd name="connsiteY31" fmla="*/ 2031168 h 9019042"/>
              <a:gd name="connsiteX32" fmla="*/ 699463 w 10402214"/>
              <a:gd name="connsiteY32" fmla="*/ 2042991 h 9019042"/>
              <a:gd name="connsiteX33" fmla="*/ 1203175 w 10402214"/>
              <a:gd name="connsiteY33" fmla="*/ 1184959 h 9019042"/>
              <a:gd name="connsiteX34" fmla="*/ 1193008 w 10402214"/>
              <a:gd name="connsiteY34" fmla="*/ 1188829 h 9019042"/>
              <a:gd name="connsiteX35" fmla="*/ 1179213 w 10402214"/>
              <a:gd name="connsiteY35" fmla="*/ 1175035 h 9019042"/>
              <a:gd name="connsiteX36" fmla="*/ 1179213 w 10402214"/>
              <a:gd name="connsiteY36" fmla="*/ 1174211 h 9019042"/>
              <a:gd name="connsiteX37" fmla="*/ 1193831 w 10402214"/>
              <a:gd name="connsiteY37" fmla="*/ 1160417 h 9019042"/>
              <a:gd name="connsiteX38" fmla="*/ 1207627 w 10402214"/>
              <a:gd name="connsiteY38" fmla="*/ 1175035 h 9019042"/>
              <a:gd name="connsiteX39" fmla="*/ 1203175 w 10402214"/>
              <a:gd name="connsiteY39" fmla="*/ 1184959 h 9019042"/>
              <a:gd name="connsiteX40" fmla="*/ 369891 w 10402214"/>
              <a:gd name="connsiteY40" fmla="*/ 2663956 h 9019042"/>
              <a:gd name="connsiteX41" fmla="*/ 350295 w 10402214"/>
              <a:gd name="connsiteY41" fmla="*/ 2678209 h 9019042"/>
              <a:gd name="connsiteX42" fmla="*/ 336032 w 10402214"/>
              <a:gd name="connsiteY42" fmla="*/ 2663955 h 9019042"/>
              <a:gd name="connsiteX43" fmla="*/ 350295 w 10402214"/>
              <a:gd name="connsiteY43" fmla="*/ 2644350 h 9019042"/>
              <a:gd name="connsiteX44" fmla="*/ 355633 w 10402214"/>
              <a:gd name="connsiteY44" fmla="*/ 2644350 h 9019042"/>
              <a:gd name="connsiteX45" fmla="*/ 369891 w 10402214"/>
              <a:gd name="connsiteY45" fmla="*/ 2663956 h 9019042"/>
              <a:gd name="connsiteX46" fmla="*/ 1123632 w 10402214"/>
              <a:gd name="connsiteY46" fmla="*/ 1425018 h 9019042"/>
              <a:gd name="connsiteX47" fmla="*/ 1113586 w 10402214"/>
              <a:gd name="connsiteY47" fmla="*/ 1429186 h 9019042"/>
              <a:gd name="connsiteX48" fmla="*/ 1099372 w 10402214"/>
              <a:gd name="connsiteY48" fmla="*/ 1415391 h 9019042"/>
              <a:gd name="connsiteX49" fmla="*/ 1099364 w 10402214"/>
              <a:gd name="connsiteY49" fmla="*/ 1414978 h 9019042"/>
              <a:gd name="connsiteX50" fmla="*/ 1113572 w 10402214"/>
              <a:gd name="connsiteY50" fmla="*/ 1400762 h 9019042"/>
              <a:gd name="connsiteX51" fmla="*/ 1127789 w 10402214"/>
              <a:gd name="connsiteY51" fmla="*/ 1414969 h 9019042"/>
              <a:gd name="connsiteX52" fmla="*/ 1123632 w 10402214"/>
              <a:gd name="connsiteY52" fmla="*/ 1425018 h 9019042"/>
              <a:gd name="connsiteX53" fmla="*/ 670046 w 10402214"/>
              <a:gd name="connsiteY53" fmla="*/ 2295946 h 9019042"/>
              <a:gd name="connsiteX54" fmla="*/ 656280 w 10402214"/>
              <a:gd name="connsiteY54" fmla="*/ 2301997 h 9019042"/>
              <a:gd name="connsiteX55" fmla="*/ 655856 w 10402214"/>
              <a:gd name="connsiteY55" fmla="*/ 2301997 h 9019042"/>
              <a:gd name="connsiteX56" fmla="*/ 636215 w 10402214"/>
              <a:gd name="connsiteY56" fmla="*/ 2282351 h 9019042"/>
              <a:gd name="connsiteX57" fmla="*/ 655444 w 10402214"/>
              <a:gd name="connsiteY57" fmla="*/ 2262704 h 9019042"/>
              <a:gd name="connsiteX58" fmla="*/ 675504 w 10402214"/>
              <a:gd name="connsiteY58" fmla="*/ 2281933 h 9019042"/>
              <a:gd name="connsiteX59" fmla="*/ 670046 w 10402214"/>
              <a:gd name="connsiteY59" fmla="*/ 2295946 h 9019042"/>
              <a:gd name="connsiteX60" fmla="*/ 95322 w 10402214"/>
              <a:gd name="connsiteY60" fmla="*/ 3293525 h 9019042"/>
              <a:gd name="connsiteX61" fmla="*/ 89872 w 10402214"/>
              <a:gd name="connsiteY61" fmla="*/ 3298959 h 9019042"/>
              <a:gd name="connsiteX62" fmla="*/ 84020 w 10402214"/>
              <a:gd name="connsiteY62" fmla="*/ 3293107 h 9019042"/>
              <a:gd name="connsiteX63" fmla="*/ 84036 w 10402214"/>
              <a:gd name="connsiteY63" fmla="*/ 3292689 h 9019042"/>
              <a:gd name="connsiteX64" fmla="*/ 89872 w 10402214"/>
              <a:gd name="connsiteY64" fmla="*/ 3287673 h 9019042"/>
              <a:gd name="connsiteX65" fmla="*/ 95306 w 10402214"/>
              <a:gd name="connsiteY65" fmla="*/ 3293107 h 9019042"/>
              <a:gd name="connsiteX66" fmla="*/ 95322 w 10402214"/>
              <a:gd name="connsiteY66" fmla="*/ 3293525 h 9019042"/>
              <a:gd name="connsiteX67" fmla="*/ 1057590 w 10402214"/>
              <a:gd name="connsiteY67" fmla="*/ 1669562 h 9019042"/>
              <a:gd name="connsiteX68" fmla="*/ 1047541 w 10402214"/>
              <a:gd name="connsiteY68" fmla="*/ 1673724 h 9019042"/>
              <a:gd name="connsiteX69" fmla="*/ 1033327 w 10402214"/>
              <a:gd name="connsiteY69" fmla="*/ 1659511 h 9019042"/>
              <a:gd name="connsiteX70" fmla="*/ 1047540 w 10402214"/>
              <a:gd name="connsiteY70" fmla="*/ 1645299 h 9019042"/>
              <a:gd name="connsiteX71" fmla="*/ 1061752 w 10402214"/>
              <a:gd name="connsiteY71" fmla="*/ 1659511 h 9019042"/>
              <a:gd name="connsiteX72" fmla="*/ 1057590 w 10402214"/>
              <a:gd name="connsiteY72" fmla="*/ 1669562 h 9019042"/>
              <a:gd name="connsiteX73" fmla="*/ 364186 w 10402214"/>
              <a:gd name="connsiteY73" fmla="*/ 2928285 h 9019042"/>
              <a:gd name="connsiteX74" fmla="*/ 350294 w 10402214"/>
              <a:gd name="connsiteY74" fmla="*/ 2934033 h 9019042"/>
              <a:gd name="connsiteX75" fmla="*/ 330648 w 10402214"/>
              <a:gd name="connsiteY75" fmla="*/ 2914385 h 9019042"/>
              <a:gd name="connsiteX76" fmla="*/ 350295 w 10402214"/>
              <a:gd name="connsiteY76" fmla="*/ 2894740 h 9019042"/>
              <a:gd name="connsiteX77" fmla="*/ 369941 w 10402214"/>
              <a:gd name="connsiteY77" fmla="*/ 2914386 h 9019042"/>
              <a:gd name="connsiteX78" fmla="*/ 364186 w 10402214"/>
              <a:gd name="connsiteY78" fmla="*/ 2928285 h 9019042"/>
              <a:gd name="connsiteX79" fmla="*/ 1889835 w 10402214"/>
              <a:gd name="connsiteY79" fmla="*/ 387497 h 9019042"/>
              <a:gd name="connsiteX80" fmla="*/ 1886073 w 10402214"/>
              <a:gd name="connsiteY80" fmla="*/ 391259 h 9019042"/>
              <a:gd name="connsiteX81" fmla="*/ 1882311 w 10402214"/>
              <a:gd name="connsiteY81" fmla="*/ 387497 h 9019042"/>
              <a:gd name="connsiteX82" fmla="*/ 1886073 w 10402214"/>
              <a:gd name="connsiteY82" fmla="*/ 383735 h 9019042"/>
              <a:gd name="connsiteX83" fmla="*/ 1889835 w 10402214"/>
              <a:gd name="connsiteY83" fmla="*/ 387497 h 9019042"/>
              <a:gd name="connsiteX84" fmla="*/ 1769866 w 10402214"/>
              <a:gd name="connsiteY84" fmla="*/ 604865 h 9019042"/>
              <a:gd name="connsiteX85" fmla="*/ 1757744 w 10402214"/>
              <a:gd name="connsiteY85" fmla="*/ 616988 h 9019042"/>
              <a:gd name="connsiteX86" fmla="*/ 1745621 w 10402214"/>
              <a:gd name="connsiteY86" fmla="*/ 604865 h 9019042"/>
              <a:gd name="connsiteX87" fmla="*/ 1757743 w 10402214"/>
              <a:gd name="connsiteY87" fmla="*/ 592743 h 9019042"/>
              <a:gd name="connsiteX88" fmla="*/ 1769866 w 10402214"/>
              <a:gd name="connsiteY88" fmla="*/ 604865 h 9019042"/>
              <a:gd name="connsiteX89" fmla="*/ 1009822 w 10402214"/>
              <a:gd name="connsiteY89" fmla="*/ 1922343 h 9019042"/>
              <a:gd name="connsiteX90" fmla="*/ 994452 w 10402214"/>
              <a:gd name="connsiteY90" fmla="*/ 1928712 h 9019042"/>
              <a:gd name="connsiteX91" fmla="*/ 974388 w 10402214"/>
              <a:gd name="connsiteY91" fmla="*/ 1906975 h 9019042"/>
              <a:gd name="connsiteX92" fmla="*/ 989319 w 10402214"/>
              <a:gd name="connsiteY92" fmla="*/ 1892052 h 9019042"/>
              <a:gd name="connsiteX93" fmla="*/ 1016188 w 10402214"/>
              <a:gd name="connsiteY93" fmla="*/ 1906975 h 9019042"/>
              <a:gd name="connsiteX94" fmla="*/ 1009822 w 10402214"/>
              <a:gd name="connsiteY94" fmla="*/ 1922343 h 9019042"/>
              <a:gd name="connsiteX95" fmla="*/ 650944 w 10402214"/>
              <a:gd name="connsiteY95" fmla="*/ 2548730 h 9019042"/>
              <a:gd name="connsiteX96" fmla="*/ 637051 w 10402214"/>
              <a:gd name="connsiteY96" fmla="*/ 2554477 h 9019042"/>
              <a:gd name="connsiteX97" fmla="*/ 617404 w 10402214"/>
              <a:gd name="connsiteY97" fmla="*/ 2534830 h 9019042"/>
              <a:gd name="connsiteX98" fmla="*/ 637051 w 10402214"/>
              <a:gd name="connsiteY98" fmla="*/ 2515184 h 9019042"/>
              <a:gd name="connsiteX99" fmla="*/ 656697 w 10402214"/>
              <a:gd name="connsiteY99" fmla="*/ 2534830 h 9019042"/>
              <a:gd name="connsiteX100" fmla="*/ 650944 w 10402214"/>
              <a:gd name="connsiteY100" fmla="*/ 2548730 h 9019042"/>
              <a:gd name="connsiteX101" fmla="*/ 1653658 w 10402214"/>
              <a:gd name="connsiteY101" fmla="*/ 830592 h 9019042"/>
              <a:gd name="connsiteX102" fmla="*/ 1641535 w 10402214"/>
              <a:gd name="connsiteY102" fmla="*/ 842715 h 9019042"/>
              <a:gd name="connsiteX103" fmla="*/ 1629413 w 10402214"/>
              <a:gd name="connsiteY103" fmla="*/ 830592 h 9019042"/>
              <a:gd name="connsiteX104" fmla="*/ 1641535 w 10402214"/>
              <a:gd name="connsiteY104" fmla="*/ 818469 h 9019042"/>
              <a:gd name="connsiteX105" fmla="*/ 1653658 w 10402214"/>
              <a:gd name="connsiteY105" fmla="*/ 830592 h 9019042"/>
              <a:gd name="connsiteX106" fmla="*/ 1547493 w 10402214"/>
              <a:gd name="connsiteY106" fmla="*/ 1061762 h 9019042"/>
              <a:gd name="connsiteX107" fmla="*/ 1538287 w 10402214"/>
              <a:gd name="connsiteY107" fmla="*/ 1070950 h 9019042"/>
              <a:gd name="connsiteX108" fmla="*/ 1534300 w 10402214"/>
              <a:gd name="connsiteY108" fmla="*/ 1070950 h 9019042"/>
              <a:gd name="connsiteX109" fmla="*/ 1526889 w 10402214"/>
              <a:gd name="connsiteY109" fmla="*/ 1059551 h 9019042"/>
              <a:gd name="connsiteX110" fmla="*/ 1538288 w 10402214"/>
              <a:gd name="connsiteY110" fmla="*/ 1052139 h 9019042"/>
              <a:gd name="connsiteX111" fmla="*/ 1547484 w 10402214"/>
              <a:gd name="connsiteY111" fmla="*/ 1061335 h 9019042"/>
              <a:gd name="connsiteX112" fmla="*/ 1547493 w 10402214"/>
              <a:gd name="connsiteY112" fmla="*/ 1061762 h 9019042"/>
              <a:gd name="connsiteX113" fmla="*/ 126240 w 10402214"/>
              <a:gd name="connsiteY113" fmla="*/ 3544750 h 9019042"/>
              <a:gd name="connsiteX114" fmla="*/ 117879 w 10402214"/>
              <a:gd name="connsiteY114" fmla="*/ 3553111 h 9019042"/>
              <a:gd name="connsiteX115" fmla="*/ 109519 w 10402214"/>
              <a:gd name="connsiteY115" fmla="*/ 3544750 h 9019042"/>
              <a:gd name="connsiteX116" fmla="*/ 117879 w 10402214"/>
              <a:gd name="connsiteY116" fmla="*/ 3536390 h 9019042"/>
              <a:gd name="connsiteX117" fmla="*/ 126240 w 10402214"/>
              <a:gd name="connsiteY117" fmla="*/ 3544750 h 9019042"/>
              <a:gd name="connsiteX118" fmla="*/ 1460118 w 10402214"/>
              <a:gd name="connsiteY118" fmla="*/ 1297931 h 9019042"/>
              <a:gd name="connsiteX119" fmla="*/ 1447996 w 10402214"/>
              <a:gd name="connsiteY119" fmla="*/ 1310054 h 9019042"/>
              <a:gd name="connsiteX120" fmla="*/ 1435873 w 10402214"/>
              <a:gd name="connsiteY120" fmla="*/ 1297930 h 9019042"/>
              <a:gd name="connsiteX121" fmla="*/ 1447995 w 10402214"/>
              <a:gd name="connsiteY121" fmla="*/ 1285808 h 9019042"/>
              <a:gd name="connsiteX122" fmla="*/ 1460118 w 10402214"/>
              <a:gd name="connsiteY122" fmla="*/ 1297931 h 9019042"/>
              <a:gd name="connsiteX123" fmla="*/ 383697 w 10402214"/>
              <a:gd name="connsiteY123" fmla="*/ 3188154 h 9019042"/>
              <a:gd name="connsiteX124" fmla="*/ 362416 w 10402214"/>
              <a:gd name="connsiteY124" fmla="*/ 3196964 h 9019042"/>
              <a:gd name="connsiteX125" fmla="*/ 332320 w 10402214"/>
              <a:gd name="connsiteY125" fmla="*/ 3166867 h 9019042"/>
              <a:gd name="connsiteX126" fmla="*/ 362417 w 10402214"/>
              <a:gd name="connsiteY126" fmla="*/ 3136770 h 9019042"/>
              <a:gd name="connsiteX127" fmla="*/ 392514 w 10402214"/>
              <a:gd name="connsiteY127" fmla="*/ 3166866 h 9019042"/>
              <a:gd name="connsiteX128" fmla="*/ 383697 w 10402214"/>
              <a:gd name="connsiteY128" fmla="*/ 3188154 h 9019042"/>
              <a:gd name="connsiteX129" fmla="*/ 973962 w 10402214"/>
              <a:gd name="connsiteY129" fmla="*/ 2176203 h 9019042"/>
              <a:gd name="connsiteX130" fmla="*/ 954750 w 10402214"/>
              <a:gd name="connsiteY130" fmla="*/ 2184161 h 9019042"/>
              <a:gd name="connsiteX131" fmla="*/ 927578 w 10402214"/>
              <a:gd name="connsiteY131" fmla="*/ 2156990 h 9019042"/>
              <a:gd name="connsiteX132" fmla="*/ 954749 w 10402214"/>
              <a:gd name="connsiteY132" fmla="*/ 2129819 h 9019042"/>
              <a:gd name="connsiteX133" fmla="*/ 981920 w 10402214"/>
              <a:gd name="connsiteY133" fmla="*/ 2156990 h 9019042"/>
              <a:gd name="connsiteX134" fmla="*/ 973962 w 10402214"/>
              <a:gd name="connsiteY134" fmla="*/ 2176203 h 9019042"/>
              <a:gd name="connsiteX135" fmla="*/ 645559 w 10402214"/>
              <a:gd name="connsiteY135" fmla="*/ 2802087 h 9019042"/>
              <a:gd name="connsiteX136" fmla="*/ 630781 w 10402214"/>
              <a:gd name="connsiteY136" fmla="*/ 2808211 h 9019042"/>
              <a:gd name="connsiteX137" fmla="*/ 609880 w 10402214"/>
              <a:gd name="connsiteY137" fmla="*/ 2787310 h 9019042"/>
              <a:gd name="connsiteX138" fmla="*/ 630781 w 10402214"/>
              <a:gd name="connsiteY138" fmla="*/ 2766410 h 9019042"/>
              <a:gd name="connsiteX139" fmla="*/ 651681 w 10402214"/>
              <a:gd name="connsiteY139" fmla="*/ 2787310 h 9019042"/>
              <a:gd name="connsiteX140" fmla="*/ 645559 w 10402214"/>
              <a:gd name="connsiteY140" fmla="*/ 2802087 h 9019042"/>
              <a:gd name="connsiteX141" fmla="*/ 1385981 w 10402214"/>
              <a:gd name="connsiteY141" fmla="*/ 1553782 h 9019042"/>
              <a:gd name="connsiteX142" fmla="*/ 1371082 w 10402214"/>
              <a:gd name="connsiteY142" fmla="*/ 1559606 h 9019042"/>
              <a:gd name="connsiteX143" fmla="*/ 1370660 w 10402214"/>
              <a:gd name="connsiteY143" fmla="*/ 1559603 h 9019042"/>
              <a:gd name="connsiteX144" fmla="*/ 1350599 w 10402214"/>
              <a:gd name="connsiteY144" fmla="*/ 1538706 h 9019042"/>
              <a:gd name="connsiteX145" fmla="*/ 1350604 w 10402214"/>
              <a:gd name="connsiteY145" fmla="*/ 1538292 h 9019042"/>
              <a:gd name="connsiteX146" fmla="*/ 1371918 w 10402214"/>
              <a:gd name="connsiteY146" fmla="*/ 1517813 h 9019042"/>
              <a:gd name="connsiteX147" fmla="*/ 1392397 w 10402214"/>
              <a:gd name="connsiteY147" fmla="*/ 1539127 h 9019042"/>
              <a:gd name="connsiteX148" fmla="*/ 1385981 w 10402214"/>
              <a:gd name="connsiteY148" fmla="*/ 1553782 h 9019042"/>
              <a:gd name="connsiteX149" fmla="*/ 942471 w 10402214"/>
              <a:gd name="connsiteY149" fmla="*/ 2423080 h 9019042"/>
              <a:gd name="connsiteX150" fmla="*/ 927989 w 10402214"/>
              <a:gd name="connsiteY150" fmla="*/ 2429074 h 9019042"/>
              <a:gd name="connsiteX151" fmla="*/ 927136 w 10402214"/>
              <a:gd name="connsiteY151" fmla="*/ 2429074 h 9019042"/>
              <a:gd name="connsiteX152" fmla="*/ 906670 w 10402214"/>
              <a:gd name="connsiteY152" fmla="*/ 2408591 h 9019042"/>
              <a:gd name="connsiteX153" fmla="*/ 927570 w 10402214"/>
              <a:gd name="connsiteY153" fmla="*/ 2387691 h 9019042"/>
              <a:gd name="connsiteX154" fmla="*/ 948470 w 10402214"/>
              <a:gd name="connsiteY154" fmla="*/ 2408591 h 9019042"/>
              <a:gd name="connsiteX155" fmla="*/ 942471 w 10402214"/>
              <a:gd name="connsiteY155" fmla="*/ 2423080 h 9019042"/>
              <a:gd name="connsiteX156" fmla="*/ 1319793 w 10402214"/>
              <a:gd name="connsiteY156" fmla="*/ 1795526 h 9019042"/>
              <a:gd name="connsiteX157" fmla="*/ 1307970 w 10402214"/>
              <a:gd name="connsiteY157" fmla="*/ 1800424 h 9019042"/>
              <a:gd name="connsiteX158" fmla="*/ 1291250 w 10402214"/>
              <a:gd name="connsiteY158" fmla="*/ 1783704 h 9019042"/>
              <a:gd name="connsiteX159" fmla="*/ 1307970 w 10402214"/>
              <a:gd name="connsiteY159" fmla="*/ 1766983 h 9019042"/>
              <a:gd name="connsiteX160" fmla="*/ 1324691 w 10402214"/>
              <a:gd name="connsiteY160" fmla="*/ 1783704 h 9019042"/>
              <a:gd name="connsiteX161" fmla="*/ 1319793 w 10402214"/>
              <a:gd name="connsiteY161" fmla="*/ 1795526 h 9019042"/>
              <a:gd name="connsiteX162" fmla="*/ 170390 w 10402214"/>
              <a:gd name="connsiteY162" fmla="*/ 3796477 h 9019042"/>
              <a:gd name="connsiteX163" fmla="*/ 157590 w 10402214"/>
              <a:gd name="connsiteY163" fmla="*/ 3806008 h 9019042"/>
              <a:gd name="connsiteX164" fmla="*/ 147976 w 10402214"/>
              <a:gd name="connsiteY164" fmla="*/ 3793886 h 9019042"/>
              <a:gd name="connsiteX165" fmla="*/ 148056 w 10402214"/>
              <a:gd name="connsiteY165" fmla="*/ 3793217 h 9019042"/>
              <a:gd name="connsiteX166" fmla="*/ 160855 w 10402214"/>
              <a:gd name="connsiteY166" fmla="*/ 3783687 h 9019042"/>
              <a:gd name="connsiteX167" fmla="*/ 170390 w 10402214"/>
              <a:gd name="connsiteY167" fmla="*/ 3796477 h 9019042"/>
              <a:gd name="connsiteX168" fmla="*/ 407754 w 10402214"/>
              <a:gd name="connsiteY168" fmla="*/ 3440791 h 9019042"/>
              <a:gd name="connsiteX169" fmla="*/ 386243 w 10402214"/>
              <a:gd name="connsiteY169" fmla="*/ 3449026 h 9019042"/>
              <a:gd name="connsiteX170" fmla="*/ 385786 w 10402214"/>
              <a:gd name="connsiteY170" fmla="*/ 3449026 h 9019042"/>
              <a:gd name="connsiteX171" fmla="*/ 356982 w 10402214"/>
              <a:gd name="connsiteY171" fmla="*/ 3417674 h 9019042"/>
              <a:gd name="connsiteX172" fmla="*/ 387862 w 10402214"/>
              <a:gd name="connsiteY172" fmla="*/ 3388874 h 9019042"/>
              <a:gd name="connsiteX173" fmla="*/ 417138 w 10402214"/>
              <a:gd name="connsiteY173" fmla="*/ 3419765 h 9019042"/>
              <a:gd name="connsiteX174" fmla="*/ 407754 w 10402214"/>
              <a:gd name="connsiteY174" fmla="*/ 3440791 h 9019042"/>
              <a:gd name="connsiteX175" fmla="*/ 652848 w 10402214"/>
              <a:gd name="connsiteY175" fmla="*/ 3056038 h 9019042"/>
              <a:gd name="connsiteX176" fmla="*/ 637478 w 10402214"/>
              <a:gd name="connsiteY176" fmla="*/ 3062405 h 9019042"/>
              <a:gd name="connsiteX177" fmla="*/ 615741 w 10402214"/>
              <a:gd name="connsiteY177" fmla="*/ 3040669 h 9019042"/>
              <a:gd name="connsiteX178" fmla="*/ 637479 w 10402214"/>
              <a:gd name="connsiteY178" fmla="*/ 3018932 h 9019042"/>
              <a:gd name="connsiteX179" fmla="*/ 659214 w 10402214"/>
              <a:gd name="connsiteY179" fmla="*/ 3040669 h 9019042"/>
              <a:gd name="connsiteX180" fmla="*/ 652848 w 10402214"/>
              <a:gd name="connsiteY180" fmla="*/ 3056038 h 9019042"/>
              <a:gd name="connsiteX181" fmla="*/ 2020256 w 10402214"/>
              <a:gd name="connsiteY181" fmla="*/ 728179 h 9019042"/>
              <a:gd name="connsiteX182" fmla="*/ 2011895 w 10402214"/>
              <a:gd name="connsiteY182" fmla="*/ 736539 h 9019042"/>
              <a:gd name="connsiteX183" fmla="*/ 2003535 w 10402214"/>
              <a:gd name="connsiteY183" fmla="*/ 728179 h 9019042"/>
              <a:gd name="connsiteX184" fmla="*/ 2011895 w 10402214"/>
              <a:gd name="connsiteY184" fmla="*/ 719819 h 9019042"/>
              <a:gd name="connsiteX185" fmla="*/ 2020256 w 10402214"/>
              <a:gd name="connsiteY185" fmla="*/ 728179 h 9019042"/>
              <a:gd name="connsiteX186" fmla="*/ 2150267 w 10402214"/>
              <a:gd name="connsiteY186" fmla="*/ 511238 h 9019042"/>
              <a:gd name="connsiteX187" fmla="*/ 2141898 w 10402214"/>
              <a:gd name="connsiteY187" fmla="*/ 519590 h 9019042"/>
              <a:gd name="connsiteX188" fmla="*/ 2141471 w 10402214"/>
              <a:gd name="connsiteY188" fmla="*/ 519578 h 9019042"/>
              <a:gd name="connsiteX189" fmla="*/ 2133538 w 10402214"/>
              <a:gd name="connsiteY189" fmla="*/ 510812 h 9019042"/>
              <a:gd name="connsiteX190" fmla="*/ 2141898 w 10402214"/>
              <a:gd name="connsiteY190" fmla="*/ 502452 h 9019042"/>
              <a:gd name="connsiteX191" fmla="*/ 2150258 w 10402214"/>
              <a:gd name="connsiteY191" fmla="*/ 510812 h 9019042"/>
              <a:gd name="connsiteX192" fmla="*/ 2150267 w 10402214"/>
              <a:gd name="connsiteY192" fmla="*/ 511238 h 9019042"/>
              <a:gd name="connsiteX193" fmla="*/ 1275189 w 10402214"/>
              <a:gd name="connsiteY193" fmla="*/ 2048510 h 9019042"/>
              <a:gd name="connsiteX194" fmla="*/ 1258636 w 10402214"/>
              <a:gd name="connsiteY194" fmla="*/ 2055370 h 9019042"/>
              <a:gd name="connsiteX195" fmla="*/ 1235228 w 10402214"/>
              <a:gd name="connsiteY195" fmla="*/ 2031961 h 9019042"/>
              <a:gd name="connsiteX196" fmla="*/ 1258637 w 10402214"/>
              <a:gd name="connsiteY196" fmla="*/ 2008553 h 9019042"/>
              <a:gd name="connsiteX197" fmla="*/ 1282046 w 10402214"/>
              <a:gd name="connsiteY197" fmla="*/ 2031961 h 9019042"/>
              <a:gd name="connsiteX198" fmla="*/ 1275189 w 10402214"/>
              <a:gd name="connsiteY198" fmla="*/ 2048510 h 9019042"/>
              <a:gd name="connsiteX199" fmla="*/ 2287366 w 10402214"/>
              <a:gd name="connsiteY199" fmla="*/ 301806 h 9019042"/>
              <a:gd name="connsiteX200" fmla="*/ 2284440 w 10402214"/>
              <a:gd name="connsiteY200" fmla="*/ 304732 h 9019042"/>
              <a:gd name="connsiteX201" fmla="*/ 2281514 w 10402214"/>
              <a:gd name="connsiteY201" fmla="*/ 301806 h 9019042"/>
              <a:gd name="connsiteX202" fmla="*/ 2284440 w 10402214"/>
              <a:gd name="connsiteY202" fmla="*/ 298880 h 9019042"/>
              <a:gd name="connsiteX203" fmla="*/ 2287366 w 10402214"/>
              <a:gd name="connsiteY203" fmla="*/ 301806 h 9019042"/>
              <a:gd name="connsiteX204" fmla="*/ 1907793 w 10402214"/>
              <a:gd name="connsiteY204" fmla="*/ 964738 h 9019042"/>
              <a:gd name="connsiteX205" fmla="*/ 1895688 w 10402214"/>
              <a:gd name="connsiteY205" fmla="*/ 969791 h 9019042"/>
              <a:gd name="connsiteX206" fmla="*/ 1893505 w 10402214"/>
              <a:gd name="connsiteY206" fmla="*/ 969716 h 9019042"/>
              <a:gd name="connsiteX207" fmla="*/ 1878550 w 10402214"/>
              <a:gd name="connsiteY207" fmla="*/ 951398 h 9019042"/>
              <a:gd name="connsiteX208" fmla="*/ 1895597 w 10402214"/>
              <a:gd name="connsiteY208" fmla="*/ 935514 h 9019042"/>
              <a:gd name="connsiteX209" fmla="*/ 1912781 w 10402214"/>
              <a:gd name="connsiteY209" fmla="*/ 952606 h 9019042"/>
              <a:gd name="connsiteX210" fmla="*/ 1907793 w 10402214"/>
              <a:gd name="connsiteY210" fmla="*/ 964738 h 9019042"/>
              <a:gd name="connsiteX211" fmla="*/ 932050 w 10402214"/>
              <a:gd name="connsiteY211" fmla="*/ 2678512 h 9019042"/>
              <a:gd name="connsiteX212" fmla="*/ 914612 w 10402214"/>
              <a:gd name="connsiteY212" fmla="*/ 2685733 h 9019042"/>
              <a:gd name="connsiteX213" fmla="*/ 913767 w 10402214"/>
              <a:gd name="connsiteY213" fmla="*/ 2685732 h 9019042"/>
              <a:gd name="connsiteX214" fmla="*/ 889949 w 10402214"/>
              <a:gd name="connsiteY214" fmla="*/ 2661070 h 9019042"/>
              <a:gd name="connsiteX215" fmla="*/ 914613 w 10402214"/>
              <a:gd name="connsiteY215" fmla="*/ 2636408 h 9019042"/>
              <a:gd name="connsiteX216" fmla="*/ 939274 w 10402214"/>
              <a:gd name="connsiteY216" fmla="*/ 2661071 h 9019042"/>
              <a:gd name="connsiteX217" fmla="*/ 932050 w 10402214"/>
              <a:gd name="connsiteY217" fmla="*/ 2678512 h 9019042"/>
              <a:gd name="connsiteX218" fmla="*/ 1803726 w 10402214"/>
              <a:gd name="connsiteY218" fmla="*/ 1183813 h 9019042"/>
              <a:gd name="connsiteX219" fmla="*/ 1792439 w 10402214"/>
              <a:gd name="connsiteY219" fmla="*/ 1195099 h 9019042"/>
              <a:gd name="connsiteX220" fmla="*/ 1781153 w 10402214"/>
              <a:gd name="connsiteY220" fmla="*/ 1183813 h 9019042"/>
              <a:gd name="connsiteX221" fmla="*/ 1792439 w 10402214"/>
              <a:gd name="connsiteY221" fmla="*/ 1172527 h 9019042"/>
              <a:gd name="connsiteX222" fmla="*/ 1803726 w 10402214"/>
              <a:gd name="connsiteY222" fmla="*/ 1183813 h 9019042"/>
              <a:gd name="connsiteX223" fmla="*/ 2442867 w 10402214"/>
              <a:gd name="connsiteY223" fmla="*/ 101577 h 9019042"/>
              <a:gd name="connsiteX224" fmla="*/ 2439104 w 10402214"/>
              <a:gd name="connsiteY224" fmla="*/ 105339 h 9019042"/>
              <a:gd name="connsiteX225" fmla="*/ 2435342 w 10402214"/>
              <a:gd name="connsiteY225" fmla="*/ 101577 h 9019042"/>
              <a:gd name="connsiteX226" fmla="*/ 2439104 w 10402214"/>
              <a:gd name="connsiteY226" fmla="*/ 97815 h 9019042"/>
              <a:gd name="connsiteX227" fmla="*/ 2442867 w 10402214"/>
              <a:gd name="connsiteY227" fmla="*/ 101577 h 9019042"/>
              <a:gd name="connsiteX228" fmla="*/ 1713016 w 10402214"/>
              <a:gd name="connsiteY228" fmla="*/ 1420827 h 9019042"/>
              <a:gd name="connsiteX229" fmla="*/ 1703819 w 10402214"/>
              <a:gd name="connsiteY229" fmla="*/ 1430441 h 9019042"/>
              <a:gd name="connsiteX230" fmla="*/ 1694205 w 10402214"/>
              <a:gd name="connsiteY230" fmla="*/ 1420827 h 9019042"/>
              <a:gd name="connsiteX231" fmla="*/ 1694213 w 10402214"/>
              <a:gd name="connsiteY231" fmla="*/ 1420400 h 9019042"/>
              <a:gd name="connsiteX232" fmla="*/ 1703819 w 10402214"/>
              <a:gd name="connsiteY232" fmla="*/ 1411630 h 9019042"/>
              <a:gd name="connsiteX233" fmla="*/ 1713016 w 10402214"/>
              <a:gd name="connsiteY233" fmla="*/ 1420827 h 9019042"/>
              <a:gd name="connsiteX234" fmla="*/ 220420 w 10402214"/>
              <a:gd name="connsiteY234" fmla="*/ 4054052 h 9019042"/>
              <a:gd name="connsiteX235" fmla="*/ 208597 w 10402214"/>
              <a:gd name="connsiteY235" fmla="*/ 4058949 h 9019042"/>
              <a:gd name="connsiteX236" fmla="*/ 191876 w 10402214"/>
              <a:gd name="connsiteY236" fmla="*/ 4042229 h 9019042"/>
              <a:gd name="connsiteX237" fmla="*/ 208597 w 10402214"/>
              <a:gd name="connsiteY237" fmla="*/ 4025508 h 9019042"/>
              <a:gd name="connsiteX238" fmla="*/ 225317 w 10402214"/>
              <a:gd name="connsiteY238" fmla="*/ 4042229 h 9019042"/>
              <a:gd name="connsiteX239" fmla="*/ 220420 w 10402214"/>
              <a:gd name="connsiteY239" fmla="*/ 4054052 h 9019042"/>
              <a:gd name="connsiteX240" fmla="*/ 1239658 w 10402214"/>
              <a:gd name="connsiteY240" fmla="*/ 2299317 h 9019042"/>
              <a:gd name="connsiteX241" fmla="*/ 1223105 w 10402214"/>
              <a:gd name="connsiteY241" fmla="*/ 2306178 h 9019042"/>
              <a:gd name="connsiteX242" fmla="*/ 1199697 w 10402214"/>
              <a:gd name="connsiteY242" fmla="*/ 2282768 h 9019042"/>
              <a:gd name="connsiteX243" fmla="*/ 1223106 w 10402214"/>
              <a:gd name="connsiteY243" fmla="*/ 2259361 h 9019042"/>
              <a:gd name="connsiteX244" fmla="*/ 1246514 w 10402214"/>
              <a:gd name="connsiteY244" fmla="*/ 2282769 h 9019042"/>
              <a:gd name="connsiteX245" fmla="*/ 1239658 w 10402214"/>
              <a:gd name="connsiteY245" fmla="*/ 2299317 h 9019042"/>
              <a:gd name="connsiteX246" fmla="*/ 24244 w 10402214"/>
              <a:gd name="connsiteY246" fmla="*/ 4411709 h 9019042"/>
              <a:gd name="connsiteX247" fmla="*/ 12122 w 10402214"/>
              <a:gd name="connsiteY247" fmla="*/ 4423832 h 9019042"/>
              <a:gd name="connsiteX248" fmla="*/ 0 w 10402214"/>
              <a:gd name="connsiteY248" fmla="*/ 4411708 h 9019042"/>
              <a:gd name="connsiteX249" fmla="*/ 12122 w 10402214"/>
              <a:gd name="connsiteY249" fmla="*/ 4399586 h 9019042"/>
              <a:gd name="connsiteX250" fmla="*/ 24244 w 10402214"/>
              <a:gd name="connsiteY250" fmla="*/ 4411709 h 9019042"/>
              <a:gd name="connsiteX251" fmla="*/ 445246 w 10402214"/>
              <a:gd name="connsiteY251" fmla="*/ 3692967 h 9019042"/>
              <a:gd name="connsiteX252" fmla="*/ 421775 w 10402214"/>
              <a:gd name="connsiteY252" fmla="*/ 3702341 h 9019042"/>
              <a:gd name="connsiteX253" fmla="*/ 389170 w 10402214"/>
              <a:gd name="connsiteY253" fmla="*/ 3669318 h 9019042"/>
              <a:gd name="connsiteX254" fmla="*/ 389173 w 10402214"/>
              <a:gd name="connsiteY254" fmla="*/ 3668900 h 9019042"/>
              <a:gd name="connsiteX255" fmla="*/ 422611 w 10402214"/>
              <a:gd name="connsiteY255" fmla="*/ 3636294 h 9019042"/>
              <a:gd name="connsiteX256" fmla="*/ 455212 w 10402214"/>
              <a:gd name="connsiteY256" fmla="*/ 3669736 h 9019042"/>
              <a:gd name="connsiteX257" fmla="*/ 445246 w 10402214"/>
              <a:gd name="connsiteY257" fmla="*/ 3692967 h 9019042"/>
              <a:gd name="connsiteX258" fmla="*/ 672705 w 10402214"/>
              <a:gd name="connsiteY258" fmla="*/ 3309352 h 9019042"/>
              <a:gd name="connsiteX259" fmla="*/ 656280 w 10402214"/>
              <a:gd name="connsiteY259" fmla="*/ 3316516 h 9019042"/>
              <a:gd name="connsiteX260" fmla="*/ 632452 w 10402214"/>
              <a:gd name="connsiteY260" fmla="*/ 3293108 h 9019042"/>
              <a:gd name="connsiteX261" fmla="*/ 655444 w 10402214"/>
              <a:gd name="connsiteY261" fmla="*/ 3269698 h 9019042"/>
              <a:gd name="connsiteX262" fmla="*/ 679266 w 10402214"/>
              <a:gd name="connsiteY262" fmla="*/ 3292688 h 9019042"/>
              <a:gd name="connsiteX263" fmla="*/ 672705 w 10402214"/>
              <a:gd name="connsiteY263" fmla="*/ 3309352 h 9019042"/>
              <a:gd name="connsiteX264" fmla="*/ 1645428 w 10402214"/>
              <a:gd name="connsiteY264" fmla="*/ 1665076 h 9019042"/>
              <a:gd name="connsiteX265" fmla="*/ 1628996 w 10402214"/>
              <a:gd name="connsiteY265" fmla="*/ 1676652 h 9019042"/>
              <a:gd name="connsiteX266" fmla="*/ 1617422 w 10402214"/>
              <a:gd name="connsiteY266" fmla="*/ 1665077 h 9019042"/>
              <a:gd name="connsiteX267" fmla="*/ 1628996 w 10402214"/>
              <a:gd name="connsiteY267" fmla="*/ 1648644 h 9019042"/>
              <a:gd name="connsiteX268" fmla="*/ 1633854 w 10402214"/>
              <a:gd name="connsiteY268" fmla="*/ 1648644 h 9019042"/>
              <a:gd name="connsiteX269" fmla="*/ 1645428 w 10402214"/>
              <a:gd name="connsiteY269" fmla="*/ 1665076 h 9019042"/>
              <a:gd name="connsiteX270" fmla="*/ 931164 w 10402214"/>
              <a:gd name="connsiteY270" fmla="*/ 2930935 h 9019042"/>
              <a:gd name="connsiteX271" fmla="*/ 914611 w 10402214"/>
              <a:gd name="connsiteY271" fmla="*/ 2937795 h 9019042"/>
              <a:gd name="connsiteX272" fmla="*/ 891202 w 10402214"/>
              <a:gd name="connsiteY272" fmla="*/ 2914386 h 9019042"/>
              <a:gd name="connsiteX273" fmla="*/ 914611 w 10402214"/>
              <a:gd name="connsiteY273" fmla="*/ 2890978 h 9019042"/>
              <a:gd name="connsiteX274" fmla="*/ 938021 w 10402214"/>
              <a:gd name="connsiteY274" fmla="*/ 2914386 h 9019042"/>
              <a:gd name="connsiteX275" fmla="*/ 931164 w 10402214"/>
              <a:gd name="connsiteY275" fmla="*/ 2930935 h 9019042"/>
              <a:gd name="connsiteX276" fmla="*/ 1579271 w 10402214"/>
              <a:gd name="connsiteY276" fmla="*/ 1918282 h 9019042"/>
              <a:gd name="connsiteX277" fmla="*/ 1569221 w 10402214"/>
              <a:gd name="connsiteY277" fmla="*/ 1922442 h 9019042"/>
              <a:gd name="connsiteX278" fmla="*/ 1555007 w 10402214"/>
              <a:gd name="connsiteY278" fmla="*/ 1908228 h 9019042"/>
              <a:gd name="connsiteX279" fmla="*/ 1569220 w 10402214"/>
              <a:gd name="connsiteY279" fmla="*/ 1894017 h 9019042"/>
              <a:gd name="connsiteX280" fmla="*/ 1583432 w 10402214"/>
              <a:gd name="connsiteY280" fmla="*/ 1908229 h 9019042"/>
              <a:gd name="connsiteX281" fmla="*/ 1579271 w 10402214"/>
              <a:gd name="connsiteY281" fmla="*/ 1918282 h 9019042"/>
              <a:gd name="connsiteX282" fmla="*/ 1218339 w 10402214"/>
              <a:gd name="connsiteY282" fmla="*/ 2551378 h 9019042"/>
              <a:gd name="connsiteX283" fmla="*/ 1201786 w 10402214"/>
              <a:gd name="connsiteY283" fmla="*/ 2558239 h 9019042"/>
              <a:gd name="connsiteX284" fmla="*/ 1178378 w 10402214"/>
              <a:gd name="connsiteY284" fmla="*/ 2534829 h 9019042"/>
              <a:gd name="connsiteX285" fmla="*/ 1201787 w 10402214"/>
              <a:gd name="connsiteY285" fmla="*/ 2511422 h 9019042"/>
              <a:gd name="connsiteX286" fmla="*/ 1225195 w 10402214"/>
              <a:gd name="connsiteY286" fmla="*/ 2534830 h 9019042"/>
              <a:gd name="connsiteX287" fmla="*/ 1218339 w 10402214"/>
              <a:gd name="connsiteY287" fmla="*/ 2551378 h 9019042"/>
              <a:gd name="connsiteX288" fmla="*/ 282158 w 10402214"/>
              <a:gd name="connsiteY288" fmla="*/ 4287977 h 9019042"/>
              <a:gd name="connsiteX289" fmla="*/ 270036 w 10402214"/>
              <a:gd name="connsiteY289" fmla="*/ 4300100 h 9019042"/>
              <a:gd name="connsiteX290" fmla="*/ 257913 w 10402214"/>
              <a:gd name="connsiteY290" fmla="*/ 4287976 h 9019042"/>
              <a:gd name="connsiteX291" fmla="*/ 270036 w 10402214"/>
              <a:gd name="connsiteY291" fmla="*/ 4275854 h 9019042"/>
              <a:gd name="connsiteX292" fmla="*/ 282158 w 10402214"/>
              <a:gd name="connsiteY292" fmla="*/ 4287977 h 9019042"/>
              <a:gd name="connsiteX293" fmla="*/ 703010 w 10402214"/>
              <a:gd name="connsiteY293" fmla="*/ 3559327 h 9019042"/>
              <a:gd name="connsiteX294" fmla="*/ 687640 w 10402214"/>
              <a:gd name="connsiteY294" fmla="*/ 3565693 h 9019042"/>
              <a:gd name="connsiteX295" fmla="*/ 665903 w 10402214"/>
              <a:gd name="connsiteY295" fmla="*/ 3543956 h 9019042"/>
              <a:gd name="connsiteX296" fmla="*/ 687640 w 10402214"/>
              <a:gd name="connsiteY296" fmla="*/ 3522220 h 9019042"/>
              <a:gd name="connsiteX297" fmla="*/ 709376 w 10402214"/>
              <a:gd name="connsiteY297" fmla="*/ 3543957 h 9019042"/>
              <a:gd name="connsiteX298" fmla="*/ 703010 w 10402214"/>
              <a:gd name="connsiteY298" fmla="*/ 3559327 h 9019042"/>
              <a:gd name="connsiteX299" fmla="*/ 2269392 w 10402214"/>
              <a:gd name="connsiteY299" fmla="*/ 850657 h 9019042"/>
              <a:gd name="connsiteX300" fmla="*/ 2266466 w 10402214"/>
              <a:gd name="connsiteY300" fmla="*/ 853583 h 9019042"/>
              <a:gd name="connsiteX301" fmla="*/ 2263958 w 10402214"/>
              <a:gd name="connsiteY301" fmla="*/ 850657 h 9019042"/>
              <a:gd name="connsiteX302" fmla="*/ 2266466 w 10402214"/>
              <a:gd name="connsiteY302" fmla="*/ 848149 h 9019042"/>
              <a:gd name="connsiteX303" fmla="*/ 2269392 w 10402214"/>
              <a:gd name="connsiteY303" fmla="*/ 850657 h 9019042"/>
              <a:gd name="connsiteX304" fmla="*/ 492602 w 10402214"/>
              <a:gd name="connsiteY304" fmla="*/ 3941397 h 9019042"/>
              <a:gd name="connsiteX305" fmla="*/ 469427 w 10402214"/>
              <a:gd name="connsiteY305" fmla="*/ 3950641 h 9019042"/>
              <a:gd name="connsiteX306" fmla="*/ 436822 w 10402214"/>
              <a:gd name="connsiteY306" fmla="*/ 3918035 h 9019042"/>
              <a:gd name="connsiteX307" fmla="*/ 436822 w 10402214"/>
              <a:gd name="connsiteY307" fmla="*/ 3910595 h 9019042"/>
              <a:gd name="connsiteX308" fmla="*/ 473345 w 10402214"/>
              <a:gd name="connsiteY308" fmla="*/ 3881501 h 9019042"/>
              <a:gd name="connsiteX309" fmla="*/ 502451 w 10402214"/>
              <a:gd name="connsiteY309" fmla="*/ 3918035 h 9019042"/>
              <a:gd name="connsiteX310" fmla="*/ 502446 w 10402214"/>
              <a:gd name="connsiteY310" fmla="*/ 3918453 h 9019042"/>
              <a:gd name="connsiteX311" fmla="*/ 492602 w 10402214"/>
              <a:gd name="connsiteY311" fmla="*/ 3941397 h 9019042"/>
              <a:gd name="connsiteX312" fmla="*/ 2403573 w 10402214"/>
              <a:gd name="connsiteY312" fmla="*/ 634544 h 9019042"/>
              <a:gd name="connsiteX313" fmla="*/ 2397721 w 10402214"/>
              <a:gd name="connsiteY313" fmla="*/ 639978 h 9019042"/>
              <a:gd name="connsiteX314" fmla="*/ 2392287 w 10402214"/>
              <a:gd name="connsiteY314" fmla="*/ 634544 h 9019042"/>
              <a:gd name="connsiteX315" fmla="*/ 2392271 w 10402214"/>
              <a:gd name="connsiteY315" fmla="*/ 634109 h 9019042"/>
              <a:gd name="connsiteX316" fmla="*/ 2397721 w 10402214"/>
              <a:gd name="connsiteY316" fmla="*/ 628692 h 9019042"/>
              <a:gd name="connsiteX317" fmla="*/ 2403573 w 10402214"/>
              <a:gd name="connsiteY317" fmla="*/ 634544 h 9019042"/>
              <a:gd name="connsiteX318" fmla="*/ 2154438 w 10402214"/>
              <a:gd name="connsiteY318" fmla="*/ 1076802 h 9019042"/>
              <a:gd name="connsiteX319" fmla="*/ 2149422 w 10402214"/>
              <a:gd name="connsiteY319" fmla="*/ 1080564 h 9019042"/>
              <a:gd name="connsiteX320" fmla="*/ 2143152 w 10402214"/>
              <a:gd name="connsiteY320" fmla="*/ 1076802 h 9019042"/>
              <a:gd name="connsiteX321" fmla="*/ 2143135 w 10402214"/>
              <a:gd name="connsiteY321" fmla="*/ 1076368 h 9019042"/>
              <a:gd name="connsiteX322" fmla="*/ 2148586 w 10402214"/>
              <a:gd name="connsiteY322" fmla="*/ 1070950 h 9019042"/>
              <a:gd name="connsiteX323" fmla="*/ 2154438 w 10402214"/>
              <a:gd name="connsiteY323" fmla="*/ 1076802 h 9019042"/>
              <a:gd name="connsiteX324" fmla="*/ 92380 w 10402214"/>
              <a:gd name="connsiteY324" fmla="*/ 4653321 h 9019042"/>
              <a:gd name="connsiteX325" fmla="*/ 86529 w 10402214"/>
              <a:gd name="connsiteY325" fmla="*/ 4659173 h 9019042"/>
              <a:gd name="connsiteX326" fmla="*/ 86093 w 10402214"/>
              <a:gd name="connsiteY326" fmla="*/ 4659173 h 9019042"/>
              <a:gd name="connsiteX327" fmla="*/ 81094 w 10402214"/>
              <a:gd name="connsiteY327" fmla="*/ 4653321 h 9019042"/>
              <a:gd name="connsiteX328" fmla="*/ 86529 w 10402214"/>
              <a:gd name="connsiteY328" fmla="*/ 4647887 h 9019042"/>
              <a:gd name="connsiteX329" fmla="*/ 86962 w 10402214"/>
              <a:gd name="connsiteY329" fmla="*/ 4647887 h 9019042"/>
              <a:gd name="connsiteX330" fmla="*/ 92380 w 10402214"/>
              <a:gd name="connsiteY330" fmla="*/ 4653321 h 9019042"/>
              <a:gd name="connsiteX331" fmla="*/ 946609 w 10402214"/>
              <a:gd name="connsiteY331" fmla="*/ 3185490 h 9019042"/>
              <a:gd name="connsiteX332" fmla="*/ 927989 w 10402214"/>
              <a:gd name="connsiteY332" fmla="*/ 3193202 h 9019042"/>
              <a:gd name="connsiteX333" fmla="*/ 901654 w 10402214"/>
              <a:gd name="connsiteY333" fmla="*/ 3166868 h 9019042"/>
              <a:gd name="connsiteX334" fmla="*/ 927988 w 10402214"/>
              <a:gd name="connsiteY334" fmla="*/ 3140533 h 9019042"/>
              <a:gd name="connsiteX335" fmla="*/ 954323 w 10402214"/>
              <a:gd name="connsiteY335" fmla="*/ 3166867 h 9019042"/>
              <a:gd name="connsiteX336" fmla="*/ 946609 w 10402214"/>
              <a:gd name="connsiteY336" fmla="*/ 3185490 h 9019042"/>
              <a:gd name="connsiteX337" fmla="*/ 1534715 w 10402214"/>
              <a:gd name="connsiteY337" fmla="*/ 2168009 h 9019042"/>
              <a:gd name="connsiteX338" fmla="*/ 1524074 w 10402214"/>
              <a:gd name="connsiteY338" fmla="*/ 2172414 h 9019042"/>
              <a:gd name="connsiteX339" fmla="*/ 1509026 w 10402214"/>
              <a:gd name="connsiteY339" fmla="*/ 2157365 h 9019042"/>
              <a:gd name="connsiteX340" fmla="*/ 1524074 w 10402214"/>
              <a:gd name="connsiteY340" fmla="*/ 2142317 h 9019042"/>
              <a:gd name="connsiteX341" fmla="*/ 1539123 w 10402214"/>
              <a:gd name="connsiteY341" fmla="*/ 2157365 h 9019042"/>
              <a:gd name="connsiteX342" fmla="*/ 1534715 w 10402214"/>
              <a:gd name="connsiteY342" fmla="*/ 2168009 h 9019042"/>
              <a:gd name="connsiteX343" fmla="*/ 2546116 w 10402214"/>
              <a:gd name="connsiteY343" fmla="*/ 426792 h 9019042"/>
              <a:gd name="connsiteX344" fmla="*/ 2542354 w 10402214"/>
              <a:gd name="connsiteY344" fmla="*/ 430554 h 9019042"/>
              <a:gd name="connsiteX345" fmla="*/ 2538592 w 10402214"/>
              <a:gd name="connsiteY345" fmla="*/ 426792 h 9019042"/>
              <a:gd name="connsiteX346" fmla="*/ 2542354 w 10402214"/>
              <a:gd name="connsiteY346" fmla="*/ 423030 h 9019042"/>
              <a:gd name="connsiteX347" fmla="*/ 2546116 w 10402214"/>
              <a:gd name="connsiteY347" fmla="*/ 426792 h 9019042"/>
              <a:gd name="connsiteX348" fmla="*/ 2050771 w 10402214"/>
              <a:gd name="connsiteY348" fmla="*/ 1306291 h 9019042"/>
              <a:gd name="connsiteX349" fmla="*/ 2047009 w 10402214"/>
              <a:gd name="connsiteY349" fmla="*/ 1310053 h 9019042"/>
              <a:gd name="connsiteX350" fmla="*/ 2043247 w 10402214"/>
              <a:gd name="connsiteY350" fmla="*/ 1306291 h 9019042"/>
              <a:gd name="connsiteX351" fmla="*/ 2047009 w 10402214"/>
              <a:gd name="connsiteY351" fmla="*/ 1302529 h 9019042"/>
              <a:gd name="connsiteX352" fmla="*/ 2050771 w 10402214"/>
              <a:gd name="connsiteY352" fmla="*/ 1306291 h 9019042"/>
              <a:gd name="connsiteX353" fmla="*/ 2703288 w 10402214"/>
              <a:gd name="connsiteY353" fmla="*/ 229071 h 9019042"/>
              <a:gd name="connsiteX354" fmla="*/ 2700362 w 10402214"/>
              <a:gd name="connsiteY354" fmla="*/ 231997 h 9019042"/>
              <a:gd name="connsiteX355" fmla="*/ 2697436 w 10402214"/>
              <a:gd name="connsiteY355" fmla="*/ 229071 h 9019042"/>
              <a:gd name="connsiteX356" fmla="*/ 2700362 w 10402214"/>
              <a:gd name="connsiteY356" fmla="*/ 226145 h 9019042"/>
              <a:gd name="connsiteX357" fmla="*/ 2703288 w 10402214"/>
              <a:gd name="connsiteY357" fmla="*/ 229071 h 9019042"/>
              <a:gd name="connsiteX358" fmla="*/ 1214881 w 10402214"/>
              <a:gd name="connsiteY358" fmla="*/ 2809605 h 9019042"/>
              <a:gd name="connsiteX359" fmla="*/ 1193009 w 10402214"/>
              <a:gd name="connsiteY359" fmla="*/ 2818660 h 9019042"/>
              <a:gd name="connsiteX360" fmla="*/ 1162075 w 10402214"/>
              <a:gd name="connsiteY360" fmla="*/ 2787728 h 9019042"/>
              <a:gd name="connsiteX361" fmla="*/ 1193008 w 10402214"/>
              <a:gd name="connsiteY361" fmla="*/ 2756795 h 9019042"/>
              <a:gd name="connsiteX362" fmla="*/ 1223942 w 10402214"/>
              <a:gd name="connsiteY362" fmla="*/ 2787728 h 9019042"/>
              <a:gd name="connsiteX363" fmla="*/ 1214881 w 10402214"/>
              <a:gd name="connsiteY363" fmla="*/ 2809605 h 9019042"/>
              <a:gd name="connsiteX364" fmla="*/ 1969268 w 10402214"/>
              <a:gd name="connsiteY364" fmla="*/ 1543764 h 9019042"/>
              <a:gd name="connsiteX365" fmla="*/ 1960070 w 10402214"/>
              <a:gd name="connsiteY365" fmla="*/ 1552961 h 9019042"/>
              <a:gd name="connsiteX366" fmla="*/ 1950874 w 10402214"/>
              <a:gd name="connsiteY366" fmla="*/ 1543764 h 9019042"/>
              <a:gd name="connsiteX367" fmla="*/ 1960070 w 10402214"/>
              <a:gd name="connsiteY367" fmla="*/ 1534568 h 9019042"/>
              <a:gd name="connsiteX368" fmla="*/ 1969268 w 10402214"/>
              <a:gd name="connsiteY368" fmla="*/ 1543764 h 9019042"/>
              <a:gd name="connsiteX369" fmla="*/ 2873419 w 10402214"/>
              <a:gd name="connsiteY369" fmla="*/ 41802 h 9019042"/>
              <a:gd name="connsiteX370" fmla="*/ 2870493 w 10402214"/>
              <a:gd name="connsiteY370" fmla="*/ 44728 h 9019042"/>
              <a:gd name="connsiteX371" fmla="*/ 2867567 w 10402214"/>
              <a:gd name="connsiteY371" fmla="*/ 41802 h 9019042"/>
              <a:gd name="connsiteX372" fmla="*/ 2870493 w 10402214"/>
              <a:gd name="connsiteY372" fmla="*/ 38876 h 9019042"/>
              <a:gd name="connsiteX373" fmla="*/ 2873419 w 10402214"/>
              <a:gd name="connsiteY373" fmla="*/ 41802 h 9019042"/>
              <a:gd name="connsiteX374" fmla="*/ 1503728 w 10402214"/>
              <a:gd name="connsiteY374" fmla="*/ 2418948 h 9019042"/>
              <a:gd name="connsiteX375" fmla="*/ 1493560 w 10402214"/>
              <a:gd name="connsiteY375" fmla="*/ 2422804 h 9019042"/>
              <a:gd name="connsiteX376" fmla="*/ 1479766 w 10402214"/>
              <a:gd name="connsiteY376" fmla="*/ 2408592 h 9019042"/>
              <a:gd name="connsiteX377" fmla="*/ 1479770 w 10402214"/>
              <a:gd name="connsiteY377" fmla="*/ 2408173 h 9019042"/>
              <a:gd name="connsiteX378" fmla="*/ 1494396 w 10402214"/>
              <a:gd name="connsiteY378" fmla="*/ 2394379 h 9019042"/>
              <a:gd name="connsiteX379" fmla="*/ 1508186 w 10402214"/>
              <a:gd name="connsiteY379" fmla="*/ 2409010 h 9019042"/>
              <a:gd name="connsiteX380" fmla="*/ 1503728 w 10402214"/>
              <a:gd name="connsiteY380" fmla="*/ 2418948 h 9019042"/>
              <a:gd name="connsiteX381" fmla="*/ 1893180 w 10402214"/>
              <a:gd name="connsiteY381" fmla="*/ 1786588 h 9019042"/>
              <a:gd name="connsiteX382" fmla="*/ 1887746 w 10402214"/>
              <a:gd name="connsiteY382" fmla="*/ 1792022 h 9019042"/>
              <a:gd name="connsiteX383" fmla="*/ 1887312 w 10402214"/>
              <a:gd name="connsiteY383" fmla="*/ 1792040 h 9019042"/>
              <a:gd name="connsiteX384" fmla="*/ 1881894 w 10402214"/>
              <a:gd name="connsiteY384" fmla="*/ 1786588 h 9019042"/>
              <a:gd name="connsiteX385" fmla="*/ 1887746 w 10402214"/>
              <a:gd name="connsiteY385" fmla="*/ 1780736 h 9019042"/>
              <a:gd name="connsiteX386" fmla="*/ 1888180 w 10402214"/>
              <a:gd name="connsiteY386" fmla="*/ 1780754 h 9019042"/>
              <a:gd name="connsiteX387" fmla="*/ 1893180 w 10402214"/>
              <a:gd name="connsiteY387" fmla="*/ 1786588 h 9019042"/>
              <a:gd name="connsiteX388" fmla="*/ 753884 w 10402214"/>
              <a:gd name="connsiteY388" fmla="*/ 3813746 h 9019042"/>
              <a:gd name="connsiteX389" fmla="*/ 733193 w 10402214"/>
              <a:gd name="connsiteY389" fmla="*/ 3822310 h 9019042"/>
              <a:gd name="connsiteX390" fmla="*/ 703932 w 10402214"/>
              <a:gd name="connsiteY390" fmla="*/ 3793467 h 9019042"/>
              <a:gd name="connsiteX391" fmla="*/ 703929 w 10402214"/>
              <a:gd name="connsiteY391" fmla="*/ 3793049 h 9019042"/>
              <a:gd name="connsiteX392" fmla="*/ 733189 w 10402214"/>
              <a:gd name="connsiteY392" fmla="*/ 3763789 h 9019042"/>
              <a:gd name="connsiteX393" fmla="*/ 762450 w 10402214"/>
              <a:gd name="connsiteY393" fmla="*/ 3793049 h 9019042"/>
              <a:gd name="connsiteX394" fmla="*/ 753884 w 10402214"/>
              <a:gd name="connsiteY394" fmla="*/ 3813746 h 9019042"/>
              <a:gd name="connsiteX395" fmla="*/ 977794 w 10402214"/>
              <a:gd name="connsiteY395" fmla="*/ 3442159 h 9019042"/>
              <a:gd name="connsiteX396" fmla="*/ 954322 w 10402214"/>
              <a:gd name="connsiteY396" fmla="*/ 3451533 h 9019042"/>
              <a:gd name="connsiteX397" fmla="*/ 921718 w 10402214"/>
              <a:gd name="connsiteY397" fmla="*/ 3418510 h 9019042"/>
              <a:gd name="connsiteX398" fmla="*/ 921721 w 10402214"/>
              <a:gd name="connsiteY398" fmla="*/ 3418092 h 9019042"/>
              <a:gd name="connsiteX399" fmla="*/ 955159 w 10402214"/>
              <a:gd name="connsiteY399" fmla="*/ 3385486 h 9019042"/>
              <a:gd name="connsiteX400" fmla="*/ 987759 w 10402214"/>
              <a:gd name="connsiteY400" fmla="*/ 3418928 h 9019042"/>
              <a:gd name="connsiteX401" fmla="*/ 977794 w 10402214"/>
              <a:gd name="connsiteY401" fmla="*/ 3442159 h 9019042"/>
              <a:gd name="connsiteX402" fmla="*/ 553936 w 10402214"/>
              <a:gd name="connsiteY402" fmla="*/ 4189107 h 9019042"/>
              <a:gd name="connsiteX403" fmla="*/ 528785 w 10402214"/>
              <a:gd name="connsiteY403" fmla="*/ 4199777 h 9019042"/>
              <a:gd name="connsiteX404" fmla="*/ 493254 w 10402214"/>
              <a:gd name="connsiteY404" fmla="*/ 4163828 h 9019042"/>
              <a:gd name="connsiteX405" fmla="*/ 528785 w 10402214"/>
              <a:gd name="connsiteY405" fmla="*/ 4128296 h 9019042"/>
              <a:gd name="connsiteX406" fmla="*/ 564316 w 10402214"/>
              <a:gd name="connsiteY406" fmla="*/ 4163828 h 9019042"/>
              <a:gd name="connsiteX407" fmla="*/ 553936 w 10402214"/>
              <a:gd name="connsiteY407" fmla="*/ 4189107 h 9019042"/>
              <a:gd name="connsiteX408" fmla="*/ 1223068 w 10402214"/>
              <a:gd name="connsiteY408" fmla="*/ 3061914 h 9019042"/>
              <a:gd name="connsiteX409" fmla="*/ 1201786 w 10402214"/>
              <a:gd name="connsiteY409" fmla="*/ 3070723 h 9019042"/>
              <a:gd name="connsiteX410" fmla="*/ 1171690 w 10402214"/>
              <a:gd name="connsiteY410" fmla="*/ 3040627 h 9019042"/>
              <a:gd name="connsiteX411" fmla="*/ 1201787 w 10402214"/>
              <a:gd name="connsiteY411" fmla="*/ 3010530 h 9019042"/>
              <a:gd name="connsiteX412" fmla="*/ 1231884 w 10402214"/>
              <a:gd name="connsiteY412" fmla="*/ 3040626 h 9019042"/>
              <a:gd name="connsiteX413" fmla="*/ 1223068 w 10402214"/>
              <a:gd name="connsiteY413" fmla="*/ 3061914 h 9019042"/>
              <a:gd name="connsiteX414" fmla="*/ 174311 w 10402214"/>
              <a:gd name="connsiteY414" fmla="*/ 4891589 h 9019042"/>
              <a:gd name="connsiteX415" fmla="*/ 171385 w 10402214"/>
              <a:gd name="connsiteY415" fmla="*/ 4894515 h 9019042"/>
              <a:gd name="connsiteX416" fmla="*/ 168877 w 10402214"/>
              <a:gd name="connsiteY416" fmla="*/ 4891589 h 9019042"/>
              <a:gd name="connsiteX417" fmla="*/ 171385 w 10402214"/>
              <a:gd name="connsiteY417" fmla="*/ 4889081 h 9019042"/>
              <a:gd name="connsiteX418" fmla="*/ 174311 w 10402214"/>
              <a:gd name="connsiteY418" fmla="*/ 4891589 h 9019042"/>
              <a:gd name="connsiteX419" fmla="*/ 376291 w 10402214"/>
              <a:gd name="connsiteY419" fmla="*/ 4563693 h 9019042"/>
              <a:gd name="connsiteX420" fmla="*/ 342770 w 10402214"/>
              <a:gd name="connsiteY420" fmla="*/ 4577242 h 9019042"/>
              <a:gd name="connsiteX421" fmla="*/ 295952 w 10402214"/>
              <a:gd name="connsiteY421" fmla="*/ 4530425 h 9019042"/>
              <a:gd name="connsiteX422" fmla="*/ 295952 w 10402214"/>
              <a:gd name="connsiteY422" fmla="*/ 4529589 h 9019042"/>
              <a:gd name="connsiteX423" fmla="*/ 343601 w 10402214"/>
              <a:gd name="connsiteY423" fmla="*/ 4482771 h 9019042"/>
              <a:gd name="connsiteX424" fmla="*/ 390419 w 10402214"/>
              <a:gd name="connsiteY424" fmla="*/ 4530424 h 9019042"/>
              <a:gd name="connsiteX425" fmla="*/ 376291 w 10402214"/>
              <a:gd name="connsiteY425" fmla="*/ 4563693 h 9019042"/>
              <a:gd name="connsiteX426" fmla="*/ 1841329 w 10402214"/>
              <a:gd name="connsiteY426" fmla="*/ 2033217 h 9019042"/>
              <a:gd name="connsiteX427" fmla="*/ 1831314 w 10402214"/>
              <a:gd name="connsiteY427" fmla="*/ 2042412 h 9019042"/>
              <a:gd name="connsiteX428" fmla="*/ 1822117 w 10402214"/>
              <a:gd name="connsiteY428" fmla="*/ 2033217 h 9019042"/>
              <a:gd name="connsiteX429" fmla="*/ 1822117 w 10402214"/>
              <a:gd name="connsiteY429" fmla="*/ 2032381 h 9019042"/>
              <a:gd name="connsiteX430" fmla="*/ 1832133 w 10402214"/>
              <a:gd name="connsiteY430" fmla="*/ 2023184 h 9019042"/>
              <a:gd name="connsiteX431" fmla="*/ 1841329 w 10402214"/>
              <a:gd name="connsiteY431" fmla="*/ 2033217 h 9019042"/>
              <a:gd name="connsiteX432" fmla="*/ 1499010 w 10402214"/>
              <a:gd name="connsiteY432" fmla="*/ 2663997 h 9019042"/>
              <a:gd name="connsiteX433" fmla="*/ 1478510 w 10402214"/>
              <a:gd name="connsiteY433" fmla="*/ 2679045 h 9019042"/>
              <a:gd name="connsiteX434" fmla="*/ 1463480 w 10402214"/>
              <a:gd name="connsiteY434" fmla="*/ 2663997 h 9019042"/>
              <a:gd name="connsiteX435" fmla="*/ 1478510 w 10402214"/>
              <a:gd name="connsiteY435" fmla="*/ 2643513 h 9019042"/>
              <a:gd name="connsiteX436" fmla="*/ 1483978 w 10402214"/>
              <a:gd name="connsiteY436" fmla="*/ 2643514 h 9019042"/>
              <a:gd name="connsiteX437" fmla="*/ 1499010 w 10402214"/>
              <a:gd name="connsiteY437" fmla="*/ 2663997 h 9019042"/>
              <a:gd name="connsiteX438" fmla="*/ 2523961 w 10402214"/>
              <a:gd name="connsiteY438" fmla="*/ 973553 h 9019042"/>
              <a:gd name="connsiteX439" fmla="*/ 2521035 w 10402214"/>
              <a:gd name="connsiteY439" fmla="*/ 976061 h 9019042"/>
              <a:gd name="connsiteX440" fmla="*/ 2518527 w 10402214"/>
              <a:gd name="connsiteY440" fmla="*/ 973553 h 9019042"/>
              <a:gd name="connsiteX441" fmla="*/ 2521035 w 10402214"/>
              <a:gd name="connsiteY441" fmla="*/ 970627 h 9019042"/>
              <a:gd name="connsiteX442" fmla="*/ 2523961 w 10402214"/>
              <a:gd name="connsiteY442" fmla="*/ 973553 h 9019042"/>
              <a:gd name="connsiteX443" fmla="*/ 2658979 w 10402214"/>
              <a:gd name="connsiteY443" fmla="*/ 757858 h 9019042"/>
              <a:gd name="connsiteX444" fmla="*/ 2656053 w 10402214"/>
              <a:gd name="connsiteY444" fmla="*/ 760784 h 9019042"/>
              <a:gd name="connsiteX445" fmla="*/ 2653127 w 10402214"/>
              <a:gd name="connsiteY445" fmla="*/ 757858 h 9019042"/>
              <a:gd name="connsiteX446" fmla="*/ 2656053 w 10402214"/>
              <a:gd name="connsiteY446" fmla="*/ 755350 h 9019042"/>
              <a:gd name="connsiteX447" fmla="*/ 2658979 w 10402214"/>
              <a:gd name="connsiteY447" fmla="*/ 757858 h 9019042"/>
              <a:gd name="connsiteX448" fmla="*/ 2804865 w 10402214"/>
              <a:gd name="connsiteY448" fmla="*/ 552195 h 9019042"/>
              <a:gd name="connsiteX449" fmla="*/ 2801103 w 10402214"/>
              <a:gd name="connsiteY449" fmla="*/ 555957 h 9019042"/>
              <a:gd name="connsiteX450" fmla="*/ 2797341 w 10402214"/>
              <a:gd name="connsiteY450" fmla="*/ 552194 h 9019042"/>
              <a:gd name="connsiteX451" fmla="*/ 2801103 w 10402214"/>
              <a:gd name="connsiteY451" fmla="*/ 548432 h 9019042"/>
              <a:gd name="connsiteX452" fmla="*/ 2804865 w 10402214"/>
              <a:gd name="connsiteY452" fmla="*/ 552195 h 9019042"/>
              <a:gd name="connsiteX453" fmla="*/ 1805376 w 10402214"/>
              <a:gd name="connsiteY453" fmla="*/ 2285278 h 9019042"/>
              <a:gd name="connsiteX454" fmla="*/ 1790767 w 10402214"/>
              <a:gd name="connsiteY454" fmla="*/ 2295311 h 9019042"/>
              <a:gd name="connsiteX455" fmla="*/ 1780714 w 10402214"/>
              <a:gd name="connsiteY455" fmla="*/ 2285278 h 9019042"/>
              <a:gd name="connsiteX456" fmla="*/ 1790767 w 10402214"/>
              <a:gd name="connsiteY456" fmla="*/ 2270647 h 9019042"/>
              <a:gd name="connsiteX457" fmla="*/ 1795328 w 10402214"/>
              <a:gd name="connsiteY457" fmla="*/ 2270647 h 9019042"/>
              <a:gd name="connsiteX458" fmla="*/ 1805376 w 10402214"/>
              <a:gd name="connsiteY458" fmla="*/ 2285278 h 9019042"/>
              <a:gd name="connsiteX459" fmla="*/ 1011004 w 10402214"/>
              <a:gd name="connsiteY459" fmla="*/ 3685031 h 9019042"/>
              <a:gd name="connsiteX460" fmla="*/ 994451 w 10402214"/>
              <a:gd name="connsiteY460" fmla="*/ 3691891 h 9019042"/>
              <a:gd name="connsiteX461" fmla="*/ 971043 w 10402214"/>
              <a:gd name="connsiteY461" fmla="*/ 3668482 h 9019042"/>
              <a:gd name="connsiteX462" fmla="*/ 994452 w 10402214"/>
              <a:gd name="connsiteY462" fmla="*/ 3645074 h 9019042"/>
              <a:gd name="connsiteX463" fmla="*/ 1017861 w 10402214"/>
              <a:gd name="connsiteY463" fmla="*/ 3668482 h 9019042"/>
              <a:gd name="connsiteX464" fmla="*/ 1011004 w 10402214"/>
              <a:gd name="connsiteY464" fmla="*/ 3685031 h 9019042"/>
              <a:gd name="connsiteX465" fmla="*/ 811304 w 10402214"/>
              <a:gd name="connsiteY465" fmla="*/ 4063024 h 9019042"/>
              <a:gd name="connsiteX466" fmla="*/ 787954 w 10402214"/>
              <a:gd name="connsiteY466" fmla="*/ 4072701 h 9019042"/>
              <a:gd name="connsiteX467" fmla="*/ 787532 w 10402214"/>
              <a:gd name="connsiteY467" fmla="*/ 4072701 h 9019042"/>
              <a:gd name="connsiteX468" fmla="*/ 754930 w 10402214"/>
              <a:gd name="connsiteY468" fmla="*/ 4040096 h 9019042"/>
              <a:gd name="connsiteX469" fmla="*/ 754927 w 10402214"/>
              <a:gd name="connsiteY469" fmla="*/ 4039678 h 9019042"/>
              <a:gd name="connsiteX470" fmla="*/ 787949 w 10402214"/>
              <a:gd name="connsiteY470" fmla="*/ 4006656 h 9019042"/>
              <a:gd name="connsiteX471" fmla="*/ 820972 w 10402214"/>
              <a:gd name="connsiteY471" fmla="*/ 4039678 h 9019042"/>
              <a:gd name="connsiteX472" fmla="*/ 811304 w 10402214"/>
              <a:gd name="connsiteY472" fmla="*/ 4063024 h 9019042"/>
              <a:gd name="connsiteX473" fmla="*/ 1245215 w 10402214"/>
              <a:gd name="connsiteY473" fmla="*/ 3315156 h 9019042"/>
              <a:gd name="connsiteX474" fmla="*/ 1223105 w 10402214"/>
              <a:gd name="connsiteY474" fmla="*/ 3323621 h 9019042"/>
              <a:gd name="connsiteX475" fmla="*/ 1193008 w 10402214"/>
              <a:gd name="connsiteY475" fmla="*/ 3292269 h 9019042"/>
              <a:gd name="connsiteX476" fmla="*/ 1193016 w 10402214"/>
              <a:gd name="connsiteY476" fmla="*/ 3291853 h 9019042"/>
              <a:gd name="connsiteX477" fmla="*/ 1224773 w 10402214"/>
              <a:gd name="connsiteY477" fmla="*/ 3261796 h 9019042"/>
              <a:gd name="connsiteX478" fmla="*/ 1254861 w 10402214"/>
              <a:gd name="connsiteY478" fmla="*/ 3293524 h 9019042"/>
              <a:gd name="connsiteX479" fmla="*/ 1245215 w 10402214"/>
              <a:gd name="connsiteY479" fmla="*/ 3315156 h 9019042"/>
              <a:gd name="connsiteX480" fmla="*/ 2964964 w 10402214"/>
              <a:gd name="connsiteY480" fmla="*/ 357401 h 9019042"/>
              <a:gd name="connsiteX481" fmla="*/ 2962456 w 10402214"/>
              <a:gd name="connsiteY481" fmla="*/ 359909 h 9019042"/>
              <a:gd name="connsiteX482" fmla="*/ 2959530 w 10402214"/>
              <a:gd name="connsiteY482" fmla="*/ 357401 h 9019042"/>
              <a:gd name="connsiteX483" fmla="*/ 2962456 w 10402214"/>
              <a:gd name="connsiteY483" fmla="*/ 354475 h 9019042"/>
              <a:gd name="connsiteX484" fmla="*/ 2964964 w 10402214"/>
              <a:gd name="connsiteY484" fmla="*/ 357401 h 9019042"/>
              <a:gd name="connsiteX485" fmla="*/ 622901 w 10402214"/>
              <a:gd name="connsiteY485" fmla="*/ 4430326 h 9019042"/>
              <a:gd name="connsiteX486" fmla="*/ 599429 w 10402214"/>
              <a:gd name="connsiteY486" fmla="*/ 4439716 h 9019042"/>
              <a:gd name="connsiteX487" fmla="*/ 566824 w 10402214"/>
              <a:gd name="connsiteY487" fmla="*/ 4407111 h 9019042"/>
              <a:gd name="connsiteX488" fmla="*/ 566824 w 10402214"/>
              <a:gd name="connsiteY488" fmla="*/ 4406275 h 9019042"/>
              <a:gd name="connsiteX489" fmla="*/ 600261 w 10402214"/>
              <a:gd name="connsiteY489" fmla="*/ 4373670 h 9019042"/>
              <a:gd name="connsiteX490" fmla="*/ 632866 w 10402214"/>
              <a:gd name="connsiteY490" fmla="*/ 4407111 h 9019042"/>
              <a:gd name="connsiteX491" fmla="*/ 622901 w 10402214"/>
              <a:gd name="connsiteY491" fmla="*/ 4430326 h 9019042"/>
              <a:gd name="connsiteX492" fmla="*/ 2219647 w 10402214"/>
              <a:gd name="connsiteY492" fmla="*/ 1667036 h 9019042"/>
              <a:gd name="connsiteX493" fmla="*/ 2215885 w 10402214"/>
              <a:gd name="connsiteY493" fmla="*/ 1670798 h 9019042"/>
              <a:gd name="connsiteX494" fmla="*/ 2212123 w 10402214"/>
              <a:gd name="connsiteY494" fmla="*/ 1667036 h 9019042"/>
              <a:gd name="connsiteX495" fmla="*/ 2215885 w 10402214"/>
              <a:gd name="connsiteY495" fmla="*/ 1663274 h 9019042"/>
              <a:gd name="connsiteX496" fmla="*/ 2219647 w 10402214"/>
              <a:gd name="connsiteY496" fmla="*/ 1667036 h 9019042"/>
              <a:gd name="connsiteX497" fmla="*/ 1492404 w 10402214"/>
              <a:gd name="connsiteY497" fmla="*/ 2928286 h 9019042"/>
              <a:gd name="connsiteX498" fmla="*/ 1478511 w 10402214"/>
              <a:gd name="connsiteY498" fmla="*/ 2934033 h 9019042"/>
              <a:gd name="connsiteX499" fmla="*/ 1458865 w 10402214"/>
              <a:gd name="connsiteY499" fmla="*/ 2914386 h 9019042"/>
              <a:gd name="connsiteX500" fmla="*/ 1478512 w 10402214"/>
              <a:gd name="connsiteY500" fmla="*/ 2894740 h 9019042"/>
              <a:gd name="connsiteX501" fmla="*/ 1498158 w 10402214"/>
              <a:gd name="connsiteY501" fmla="*/ 2914386 h 9019042"/>
              <a:gd name="connsiteX502" fmla="*/ 1492404 w 10402214"/>
              <a:gd name="connsiteY502" fmla="*/ 2928286 h 9019042"/>
              <a:gd name="connsiteX503" fmla="*/ 459479 w 10402214"/>
              <a:gd name="connsiteY503" fmla="*/ 4802223 h 9019042"/>
              <a:gd name="connsiteX504" fmla="*/ 426373 w 10402214"/>
              <a:gd name="connsiteY504" fmla="*/ 4815928 h 9019042"/>
              <a:gd name="connsiteX505" fmla="*/ 379555 w 10402214"/>
              <a:gd name="connsiteY505" fmla="*/ 4769111 h 9019042"/>
              <a:gd name="connsiteX506" fmla="*/ 426373 w 10402214"/>
              <a:gd name="connsiteY506" fmla="*/ 4722294 h 9019042"/>
              <a:gd name="connsiteX507" fmla="*/ 473191 w 10402214"/>
              <a:gd name="connsiteY507" fmla="*/ 4769111 h 9019042"/>
              <a:gd name="connsiteX508" fmla="*/ 459479 w 10402214"/>
              <a:gd name="connsiteY508" fmla="*/ 4802223 h 9019042"/>
              <a:gd name="connsiteX509" fmla="*/ 3139277 w 10402214"/>
              <a:gd name="connsiteY509" fmla="*/ 173894 h 9019042"/>
              <a:gd name="connsiteX510" fmla="*/ 3136769 w 10402214"/>
              <a:gd name="connsiteY510" fmla="*/ 176402 h 9019042"/>
              <a:gd name="connsiteX511" fmla="*/ 3133843 w 10402214"/>
              <a:gd name="connsiteY511" fmla="*/ 173894 h 9019042"/>
              <a:gd name="connsiteX512" fmla="*/ 3136769 w 10402214"/>
              <a:gd name="connsiteY512" fmla="*/ 170968 h 9019042"/>
              <a:gd name="connsiteX513" fmla="*/ 3139277 w 10402214"/>
              <a:gd name="connsiteY513" fmla="*/ 173894 h 9019042"/>
              <a:gd name="connsiteX514" fmla="*/ 1778636 w 10402214"/>
              <a:gd name="connsiteY514" fmla="*/ 2534413 h 9019042"/>
              <a:gd name="connsiteX515" fmla="*/ 1766940 w 10402214"/>
              <a:gd name="connsiteY515" fmla="*/ 2546954 h 9019042"/>
              <a:gd name="connsiteX516" fmla="*/ 1766514 w 10402214"/>
              <a:gd name="connsiteY516" fmla="*/ 2546954 h 9019042"/>
              <a:gd name="connsiteX517" fmla="*/ 1754400 w 10402214"/>
              <a:gd name="connsiteY517" fmla="*/ 2534831 h 9019042"/>
              <a:gd name="connsiteX518" fmla="*/ 1766104 w 10402214"/>
              <a:gd name="connsiteY518" fmla="*/ 2522708 h 9019042"/>
              <a:gd name="connsiteX519" fmla="*/ 1778636 w 10402214"/>
              <a:gd name="connsiteY519" fmla="*/ 2534413 h 9019042"/>
              <a:gd name="connsiteX520" fmla="*/ 2154149 w 10402214"/>
              <a:gd name="connsiteY520" fmla="*/ 1913580 h 9019042"/>
              <a:gd name="connsiteX521" fmla="*/ 2146914 w 10402214"/>
              <a:gd name="connsiteY521" fmla="*/ 1916172 h 9019042"/>
              <a:gd name="connsiteX522" fmla="*/ 2143152 w 10402214"/>
              <a:gd name="connsiteY522" fmla="*/ 1912828 h 9019042"/>
              <a:gd name="connsiteX523" fmla="*/ 2143134 w 10402214"/>
              <a:gd name="connsiteY523" fmla="*/ 1912410 h 9019042"/>
              <a:gd name="connsiteX524" fmla="*/ 2148586 w 10402214"/>
              <a:gd name="connsiteY524" fmla="*/ 1906976 h 9019042"/>
              <a:gd name="connsiteX525" fmla="*/ 2154438 w 10402214"/>
              <a:gd name="connsiteY525" fmla="*/ 1912828 h 9019042"/>
              <a:gd name="connsiteX526" fmla="*/ 2154149 w 10402214"/>
              <a:gd name="connsiteY526" fmla="*/ 1913580 h 9019042"/>
              <a:gd name="connsiteX527" fmla="*/ 3324873 w 10402214"/>
              <a:gd name="connsiteY527" fmla="*/ 5434 h 9019042"/>
              <a:gd name="connsiteX528" fmla="*/ 3320693 w 10402214"/>
              <a:gd name="connsiteY528" fmla="*/ 6688 h 9019042"/>
              <a:gd name="connsiteX529" fmla="*/ 3319439 w 10402214"/>
              <a:gd name="connsiteY529" fmla="*/ 2508 h 9019042"/>
              <a:gd name="connsiteX530" fmla="*/ 3322365 w 10402214"/>
              <a:gd name="connsiteY530" fmla="*/ 0 h 9019042"/>
              <a:gd name="connsiteX531" fmla="*/ 3324873 w 10402214"/>
              <a:gd name="connsiteY531" fmla="*/ 2508 h 9019042"/>
              <a:gd name="connsiteX532" fmla="*/ 3324873 w 10402214"/>
              <a:gd name="connsiteY532" fmla="*/ 5434 h 9019042"/>
              <a:gd name="connsiteX533" fmla="*/ 1064093 w 10402214"/>
              <a:gd name="connsiteY533" fmla="*/ 3932493 h 9019042"/>
              <a:gd name="connsiteX534" fmla="*/ 1047540 w 10402214"/>
              <a:gd name="connsiteY534" fmla="*/ 3939354 h 9019042"/>
              <a:gd name="connsiteX535" fmla="*/ 1024131 w 10402214"/>
              <a:gd name="connsiteY535" fmla="*/ 3915944 h 9019042"/>
              <a:gd name="connsiteX536" fmla="*/ 1047540 w 10402214"/>
              <a:gd name="connsiteY536" fmla="*/ 3892537 h 9019042"/>
              <a:gd name="connsiteX537" fmla="*/ 1070950 w 10402214"/>
              <a:gd name="connsiteY537" fmla="*/ 3915945 h 9019042"/>
              <a:gd name="connsiteX538" fmla="*/ 1064093 w 10402214"/>
              <a:gd name="connsiteY538" fmla="*/ 3932493 h 9019042"/>
              <a:gd name="connsiteX539" fmla="*/ 1279917 w 10402214"/>
              <a:gd name="connsiteY539" fmla="*/ 3564366 h 9019042"/>
              <a:gd name="connsiteX540" fmla="*/ 1258636 w 10402214"/>
              <a:gd name="connsiteY540" fmla="*/ 3573176 h 9019042"/>
              <a:gd name="connsiteX541" fmla="*/ 1228540 w 10402214"/>
              <a:gd name="connsiteY541" fmla="*/ 3543496 h 9019042"/>
              <a:gd name="connsiteX542" fmla="*/ 1228536 w 10402214"/>
              <a:gd name="connsiteY542" fmla="*/ 3543078 h 9019042"/>
              <a:gd name="connsiteX543" fmla="*/ 1258633 w 10402214"/>
              <a:gd name="connsiteY543" fmla="*/ 3512982 h 9019042"/>
              <a:gd name="connsiteX544" fmla="*/ 1288730 w 10402214"/>
              <a:gd name="connsiteY544" fmla="*/ 3543078 h 9019042"/>
              <a:gd name="connsiteX545" fmla="*/ 1279917 w 10402214"/>
              <a:gd name="connsiteY545" fmla="*/ 3564366 h 9019042"/>
              <a:gd name="connsiteX546" fmla="*/ 1508042 w 10402214"/>
              <a:gd name="connsiteY546" fmla="*/ 3181356 h 9019042"/>
              <a:gd name="connsiteX547" fmla="*/ 1493559 w 10402214"/>
              <a:gd name="connsiteY547" fmla="*/ 3187349 h 9019042"/>
              <a:gd name="connsiteX548" fmla="*/ 1473077 w 10402214"/>
              <a:gd name="connsiteY548" fmla="*/ 3166867 h 9019042"/>
              <a:gd name="connsiteX549" fmla="*/ 1493560 w 10402214"/>
              <a:gd name="connsiteY549" fmla="*/ 3146384 h 9019042"/>
              <a:gd name="connsiteX550" fmla="*/ 1514041 w 10402214"/>
              <a:gd name="connsiteY550" fmla="*/ 3166867 h 9019042"/>
              <a:gd name="connsiteX551" fmla="*/ 1508042 w 10402214"/>
              <a:gd name="connsiteY551" fmla="*/ 3181356 h 9019042"/>
              <a:gd name="connsiteX552" fmla="*/ 2098841 w 10402214"/>
              <a:gd name="connsiteY552" fmla="*/ 2159872 h 9019042"/>
              <a:gd name="connsiteX553" fmla="*/ 2095079 w 10402214"/>
              <a:gd name="connsiteY553" fmla="*/ 2163634 h 9019042"/>
              <a:gd name="connsiteX554" fmla="*/ 2091317 w 10402214"/>
              <a:gd name="connsiteY554" fmla="*/ 2159872 h 9019042"/>
              <a:gd name="connsiteX555" fmla="*/ 2095079 w 10402214"/>
              <a:gd name="connsiteY555" fmla="*/ 2156110 h 9019042"/>
              <a:gd name="connsiteX556" fmla="*/ 2098841 w 10402214"/>
              <a:gd name="connsiteY556" fmla="*/ 2159872 h 9019042"/>
              <a:gd name="connsiteX557" fmla="*/ 884608 w 10402214"/>
              <a:gd name="connsiteY557" fmla="*/ 4309391 h 9019042"/>
              <a:gd name="connsiteX558" fmla="*/ 858598 w 10402214"/>
              <a:gd name="connsiteY558" fmla="*/ 4320165 h 9019042"/>
              <a:gd name="connsiteX559" fmla="*/ 857758 w 10402214"/>
              <a:gd name="connsiteY559" fmla="*/ 4320165 h 9019042"/>
              <a:gd name="connsiteX560" fmla="*/ 821813 w 10402214"/>
              <a:gd name="connsiteY560" fmla="*/ 4283380 h 9019042"/>
              <a:gd name="connsiteX561" fmla="*/ 858598 w 10402214"/>
              <a:gd name="connsiteY561" fmla="*/ 4246595 h 9019042"/>
              <a:gd name="connsiteX562" fmla="*/ 895383 w 10402214"/>
              <a:gd name="connsiteY562" fmla="*/ 4283381 h 9019042"/>
              <a:gd name="connsiteX563" fmla="*/ 884608 w 10402214"/>
              <a:gd name="connsiteY563" fmla="*/ 4309391 h 9019042"/>
              <a:gd name="connsiteX564" fmla="*/ 1768748 w 10402214"/>
              <a:gd name="connsiteY564" fmla="*/ 2798085 h 9019042"/>
              <a:gd name="connsiteX565" fmla="*/ 1758580 w 10402214"/>
              <a:gd name="connsiteY565" fmla="*/ 2801941 h 9019042"/>
              <a:gd name="connsiteX566" fmla="*/ 1744786 w 10402214"/>
              <a:gd name="connsiteY566" fmla="*/ 2787729 h 9019042"/>
              <a:gd name="connsiteX567" fmla="*/ 1744791 w 10402214"/>
              <a:gd name="connsiteY567" fmla="*/ 2787310 h 9019042"/>
              <a:gd name="connsiteX568" fmla="*/ 1759416 w 10402214"/>
              <a:gd name="connsiteY568" fmla="*/ 2773516 h 9019042"/>
              <a:gd name="connsiteX569" fmla="*/ 1773207 w 10402214"/>
              <a:gd name="connsiteY569" fmla="*/ 2788147 h 9019042"/>
              <a:gd name="connsiteX570" fmla="*/ 1768748 w 10402214"/>
              <a:gd name="connsiteY570" fmla="*/ 2798085 h 9019042"/>
              <a:gd name="connsiteX571" fmla="*/ 706902 w 10402214"/>
              <a:gd name="connsiteY571" fmla="*/ 4671332 h 9019042"/>
              <a:gd name="connsiteX572" fmla="*/ 681778 w 10402214"/>
              <a:gd name="connsiteY572" fmla="*/ 4681745 h 9019042"/>
              <a:gd name="connsiteX573" fmla="*/ 646247 w 10402214"/>
              <a:gd name="connsiteY573" fmla="*/ 4646214 h 9019042"/>
              <a:gd name="connsiteX574" fmla="*/ 681779 w 10402214"/>
              <a:gd name="connsiteY574" fmla="*/ 4610682 h 9019042"/>
              <a:gd name="connsiteX575" fmla="*/ 717309 w 10402214"/>
              <a:gd name="connsiteY575" fmla="*/ 4646214 h 9019042"/>
              <a:gd name="connsiteX576" fmla="*/ 706902 w 10402214"/>
              <a:gd name="connsiteY576" fmla="*/ 4671332 h 9019042"/>
              <a:gd name="connsiteX577" fmla="*/ 552767 w 10402214"/>
              <a:gd name="connsiteY577" fmla="*/ 5034695 h 9019042"/>
              <a:gd name="connsiteX578" fmla="*/ 520843 w 10402214"/>
              <a:gd name="connsiteY578" fmla="*/ 5047925 h 9019042"/>
              <a:gd name="connsiteX579" fmla="*/ 475698 w 10402214"/>
              <a:gd name="connsiteY579" fmla="*/ 5002779 h 9019042"/>
              <a:gd name="connsiteX580" fmla="*/ 520844 w 10402214"/>
              <a:gd name="connsiteY580" fmla="*/ 4957634 h 9019042"/>
              <a:gd name="connsiteX581" fmla="*/ 565990 w 10402214"/>
              <a:gd name="connsiteY581" fmla="*/ 5002779 h 9019042"/>
              <a:gd name="connsiteX582" fmla="*/ 552767 w 10402214"/>
              <a:gd name="connsiteY582" fmla="*/ 5034695 h 9019042"/>
              <a:gd name="connsiteX583" fmla="*/ 2068745 w 10402214"/>
              <a:gd name="connsiteY583" fmla="*/ 2409009 h 9019042"/>
              <a:gd name="connsiteX584" fmla="*/ 2060384 w 10402214"/>
              <a:gd name="connsiteY584" fmla="*/ 2417369 h 9019042"/>
              <a:gd name="connsiteX585" fmla="*/ 2059955 w 10402214"/>
              <a:gd name="connsiteY585" fmla="*/ 2417369 h 9019042"/>
              <a:gd name="connsiteX586" fmla="*/ 2051606 w 10402214"/>
              <a:gd name="connsiteY586" fmla="*/ 2409009 h 9019042"/>
              <a:gd name="connsiteX587" fmla="*/ 2060384 w 10402214"/>
              <a:gd name="connsiteY587" fmla="*/ 2400231 h 9019042"/>
              <a:gd name="connsiteX588" fmla="*/ 2060811 w 10402214"/>
              <a:gd name="connsiteY588" fmla="*/ 2400232 h 9019042"/>
              <a:gd name="connsiteX589" fmla="*/ 2068745 w 10402214"/>
              <a:gd name="connsiteY589" fmla="*/ 2409009 h 9019042"/>
              <a:gd name="connsiteX590" fmla="*/ 397033 w 10402214"/>
              <a:gd name="connsiteY590" fmla="*/ 5381839 h 9019042"/>
              <a:gd name="connsiteX591" fmla="*/ 371613 w 10402214"/>
              <a:gd name="connsiteY591" fmla="*/ 5392367 h 9019042"/>
              <a:gd name="connsiteX592" fmla="*/ 370773 w 10402214"/>
              <a:gd name="connsiteY592" fmla="*/ 5392368 h 9019042"/>
              <a:gd name="connsiteX593" fmla="*/ 335664 w 10402214"/>
              <a:gd name="connsiteY593" fmla="*/ 5356419 h 9019042"/>
              <a:gd name="connsiteX594" fmla="*/ 371613 w 10402214"/>
              <a:gd name="connsiteY594" fmla="*/ 5320469 h 9019042"/>
              <a:gd name="connsiteX595" fmla="*/ 407562 w 10402214"/>
              <a:gd name="connsiteY595" fmla="*/ 5356419 h 9019042"/>
              <a:gd name="connsiteX596" fmla="*/ 397033 w 10402214"/>
              <a:gd name="connsiteY596" fmla="*/ 5381839 h 9019042"/>
              <a:gd name="connsiteX597" fmla="*/ 1537967 w 10402214"/>
              <a:gd name="connsiteY597" fmla="*/ 3431991 h 9019042"/>
              <a:gd name="connsiteX598" fmla="*/ 1524074 w 10402214"/>
              <a:gd name="connsiteY598" fmla="*/ 3437738 h 9019042"/>
              <a:gd name="connsiteX599" fmla="*/ 1504427 w 10402214"/>
              <a:gd name="connsiteY599" fmla="*/ 3418091 h 9019042"/>
              <a:gd name="connsiteX600" fmla="*/ 1524074 w 10402214"/>
              <a:gd name="connsiteY600" fmla="*/ 3398445 h 9019042"/>
              <a:gd name="connsiteX601" fmla="*/ 1543720 w 10402214"/>
              <a:gd name="connsiteY601" fmla="*/ 3418091 h 9019042"/>
              <a:gd name="connsiteX602" fmla="*/ 1537967 w 10402214"/>
              <a:gd name="connsiteY602" fmla="*/ 3431991 h 9019042"/>
              <a:gd name="connsiteX603" fmla="*/ 1331313 w 10402214"/>
              <a:gd name="connsiteY603" fmla="*/ 3814724 h 9019042"/>
              <a:gd name="connsiteX604" fmla="*/ 1307961 w 10402214"/>
              <a:gd name="connsiteY604" fmla="*/ 3824401 h 9019042"/>
              <a:gd name="connsiteX605" fmla="*/ 1307121 w 10402214"/>
              <a:gd name="connsiteY605" fmla="*/ 3824401 h 9019042"/>
              <a:gd name="connsiteX606" fmla="*/ 1274938 w 10402214"/>
              <a:gd name="connsiteY606" fmla="*/ 3791378 h 9019042"/>
              <a:gd name="connsiteX607" fmla="*/ 1307961 w 10402214"/>
              <a:gd name="connsiteY607" fmla="*/ 3758354 h 9019042"/>
              <a:gd name="connsiteX608" fmla="*/ 1340984 w 10402214"/>
              <a:gd name="connsiteY608" fmla="*/ 3791378 h 9019042"/>
              <a:gd name="connsiteX609" fmla="*/ 1331313 w 10402214"/>
              <a:gd name="connsiteY609" fmla="*/ 3814724 h 9019042"/>
              <a:gd name="connsiteX610" fmla="*/ 1777581 w 10402214"/>
              <a:gd name="connsiteY610" fmla="*/ 3051270 h 9019042"/>
              <a:gd name="connsiteX611" fmla="*/ 1766941 w 10402214"/>
              <a:gd name="connsiteY611" fmla="*/ 3055675 h 9019042"/>
              <a:gd name="connsiteX612" fmla="*/ 1751892 w 10402214"/>
              <a:gd name="connsiteY612" fmla="*/ 3040626 h 9019042"/>
              <a:gd name="connsiteX613" fmla="*/ 1766941 w 10402214"/>
              <a:gd name="connsiteY613" fmla="*/ 3025579 h 9019042"/>
              <a:gd name="connsiteX614" fmla="*/ 1781989 w 10402214"/>
              <a:gd name="connsiteY614" fmla="*/ 3040627 h 9019042"/>
              <a:gd name="connsiteX615" fmla="*/ 1777581 w 10402214"/>
              <a:gd name="connsiteY615" fmla="*/ 3051270 h 9019042"/>
              <a:gd name="connsiteX616" fmla="*/ 1134276 w 10402214"/>
              <a:gd name="connsiteY616" fmla="*/ 4180763 h 9019042"/>
              <a:gd name="connsiteX617" fmla="*/ 1113585 w 10402214"/>
              <a:gd name="connsiteY617" fmla="*/ 4189326 h 9019042"/>
              <a:gd name="connsiteX618" fmla="*/ 1112741 w 10402214"/>
              <a:gd name="connsiteY618" fmla="*/ 4189327 h 9019042"/>
              <a:gd name="connsiteX619" fmla="*/ 1084324 w 10402214"/>
              <a:gd name="connsiteY619" fmla="*/ 4160066 h 9019042"/>
              <a:gd name="connsiteX620" fmla="*/ 1113585 w 10402214"/>
              <a:gd name="connsiteY620" fmla="*/ 4130804 h 9019042"/>
              <a:gd name="connsiteX621" fmla="*/ 1142846 w 10402214"/>
              <a:gd name="connsiteY621" fmla="*/ 4160066 h 9019042"/>
              <a:gd name="connsiteX622" fmla="*/ 1134276 w 10402214"/>
              <a:gd name="connsiteY622" fmla="*/ 4180763 h 9019042"/>
              <a:gd name="connsiteX623" fmla="*/ 2410262 w 10402214"/>
              <a:gd name="connsiteY623" fmla="*/ 2035306 h 9019042"/>
              <a:gd name="connsiteX624" fmla="*/ 2407336 w 10402214"/>
              <a:gd name="connsiteY624" fmla="*/ 2038232 h 9019042"/>
              <a:gd name="connsiteX625" fmla="*/ 2404410 w 10402214"/>
              <a:gd name="connsiteY625" fmla="*/ 2035306 h 9019042"/>
              <a:gd name="connsiteX626" fmla="*/ 2407336 w 10402214"/>
              <a:gd name="connsiteY626" fmla="*/ 2032380 h 9019042"/>
              <a:gd name="connsiteX627" fmla="*/ 2410262 w 10402214"/>
              <a:gd name="connsiteY627" fmla="*/ 2035306 h 9019042"/>
              <a:gd name="connsiteX628" fmla="*/ 2051189 w 10402214"/>
              <a:gd name="connsiteY628" fmla="*/ 2661071 h 9019042"/>
              <a:gd name="connsiteX629" fmla="*/ 2042829 w 10402214"/>
              <a:gd name="connsiteY629" fmla="*/ 2669850 h 9019042"/>
              <a:gd name="connsiteX630" fmla="*/ 2034468 w 10402214"/>
              <a:gd name="connsiteY630" fmla="*/ 2661071 h 9019042"/>
              <a:gd name="connsiteX631" fmla="*/ 2042829 w 10402214"/>
              <a:gd name="connsiteY631" fmla="*/ 2652711 h 9019042"/>
              <a:gd name="connsiteX632" fmla="*/ 2051189 w 10402214"/>
              <a:gd name="connsiteY632" fmla="*/ 2661071 h 9019042"/>
              <a:gd name="connsiteX633" fmla="*/ 962909 w 10402214"/>
              <a:gd name="connsiteY633" fmla="*/ 4549077 h 9019042"/>
              <a:gd name="connsiteX634" fmla="*/ 937193 w 10402214"/>
              <a:gd name="connsiteY634" fmla="*/ 4559728 h 9019042"/>
              <a:gd name="connsiteX635" fmla="*/ 900826 w 10402214"/>
              <a:gd name="connsiteY635" fmla="*/ 4523361 h 9019042"/>
              <a:gd name="connsiteX636" fmla="*/ 937194 w 10402214"/>
              <a:gd name="connsiteY636" fmla="*/ 4486994 h 9019042"/>
              <a:gd name="connsiteX637" fmla="*/ 973561 w 10402214"/>
              <a:gd name="connsiteY637" fmla="*/ 4523361 h 9019042"/>
              <a:gd name="connsiteX638" fmla="*/ 962909 w 10402214"/>
              <a:gd name="connsiteY638" fmla="*/ 4549077 h 9019042"/>
              <a:gd name="connsiteX639" fmla="*/ 801138 w 10402214"/>
              <a:gd name="connsiteY639" fmla="*/ 4906895 h 9019042"/>
              <a:gd name="connsiteX640" fmla="*/ 775422 w 10402214"/>
              <a:gd name="connsiteY640" fmla="*/ 4917547 h 9019042"/>
              <a:gd name="connsiteX641" fmla="*/ 739055 w 10402214"/>
              <a:gd name="connsiteY641" fmla="*/ 4881181 h 9019042"/>
              <a:gd name="connsiteX642" fmla="*/ 775423 w 10402214"/>
              <a:gd name="connsiteY642" fmla="*/ 4844813 h 9019042"/>
              <a:gd name="connsiteX643" fmla="*/ 811790 w 10402214"/>
              <a:gd name="connsiteY643" fmla="*/ 4881180 h 9019042"/>
              <a:gd name="connsiteX644" fmla="*/ 801138 w 10402214"/>
              <a:gd name="connsiteY644" fmla="*/ 4906895 h 9019042"/>
              <a:gd name="connsiteX645" fmla="*/ 2363862 w 10402214"/>
              <a:gd name="connsiteY645" fmla="*/ 2285277 h 9019042"/>
              <a:gd name="connsiteX646" fmla="*/ 2360100 w 10402214"/>
              <a:gd name="connsiteY646" fmla="*/ 2289039 h 9019042"/>
              <a:gd name="connsiteX647" fmla="*/ 2356338 w 10402214"/>
              <a:gd name="connsiteY647" fmla="*/ 2285277 h 9019042"/>
              <a:gd name="connsiteX648" fmla="*/ 2360100 w 10402214"/>
              <a:gd name="connsiteY648" fmla="*/ 2281515 h 9019042"/>
              <a:gd name="connsiteX649" fmla="*/ 2363862 w 10402214"/>
              <a:gd name="connsiteY649" fmla="*/ 2285277 h 9019042"/>
              <a:gd name="connsiteX650" fmla="*/ 1583140 w 10402214"/>
              <a:gd name="connsiteY650" fmla="*/ 3680856 h 9019042"/>
              <a:gd name="connsiteX651" fmla="*/ 1569221 w 10402214"/>
              <a:gd name="connsiteY651" fmla="*/ 3686876 h 9019042"/>
              <a:gd name="connsiteX652" fmla="*/ 1549574 w 10402214"/>
              <a:gd name="connsiteY652" fmla="*/ 3666810 h 9019042"/>
              <a:gd name="connsiteX653" fmla="*/ 1569220 w 10402214"/>
              <a:gd name="connsiteY653" fmla="*/ 3647164 h 9019042"/>
              <a:gd name="connsiteX654" fmla="*/ 1588866 w 10402214"/>
              <a:gd name="connsiteY654" fmla="*/ 3666810 h 9019042"/>
              <a:gd name="connsiteX655" fmla="*/ 1583140 w 10402214"/>
              <a:gd name="connsiteY655" fmla="*/ 3680856 h 9019042"/>
              <a:gd name="connsiteX656" fmla="*/ 675419 w 10402214"/>
              <a:gd name="connsiteY656" fmla="*/ 5255512 h 9019042"/>
              <a:gd name="connsiteX657" fmla="*/ 663773 w 10402214"/>
              <a:gd name="connsiteY657" fmla="*/ 5272785 h 9019042"/>
              <a:gd name="connsiteX658" fmla="*/ 625347 w 10402214"/>
              <a:gd name="connsiteY658" fmla="*/ 5288701 h 9019042"/>
              <a:gd name="connsiteX659" fmla="*/ 571005 w 10402214"/>
              <a:gd name="connsiteY659" fmla="*/ 5234360 h 9019042"/>
              <a:gd name="connsiteX660" fmla="*/ 625346 w 10402214"/>
              <a:gd name="connsiteY660" fmla="*/ 5180018 h 9019042"/>
              <a:gd name="connsiteX661" fmla="*/ 679689 w 10402214"/>
              <a:gd name="connsiteY661" fmla="*/ 5234360 h 9019042"/>
              <a:gd name="connsiteX662" fmla="*/ 675419 w 10402214"/>
              <a:gd name="connsiteY662" fmla="*/ 5255512 h 9019042"/>
              <a:gd name="connsiteX663" fmla="*/ 1804955 w 10402214"/>
              <a:gd name="connsiteY663" fmla="*/ 3306456 h 9019042"/>
              <a:gd name="connsiteX664" fmla="*/ 1790767 w 10402214"/>
              <a:gd name="connsiteY664" fmla="*/ 3312335 h 9019042"/>
              <a:gd name="connsiteX665" fmla="*/ 1771546 w 10402214"/>
              <a:gd name="connsiteY665" fmla="*/ 3293108 h 9019042"/>
              <a:gd name="connsiteX666" fmla="*/ 1790766 w 10402214"/>
              <a:gd name="connsiteY666" fmla="*/ 3273041 h 9019042"/>
              <a:gd name="connsiteX667" fmla="*/ 1810831 w 10402214"/>
              <a:gd name="connsiteY667" fmla="*/ 3292270 h 9019042"/>
              <a:gd name="connsiteX668" fmla="*/ 1804955 w 10402214"/>
              <a:gd name="connsiteY668" fmla="*/ 3306456 h 9019042"/>
              <a:gd name="connsiteX669" fmla="*/ 497998 w 10402214"/>
              <a:gd name="connsiteY669" fmla="*/ 5594132 h 9019042"/>
              <a:gd name="connsiteX670" fmla="*/ 486148 w 10402214"/>
              <a:gd name="connsiteY670" fmla="*/ 5599284 h 9019042"/>
              <a:gd name="connsiteX671" fmla="*/ 469009 w 10402214"/>
              <a:gd name="connsiteY671" fmla="*/ 5582146 h 9019042"/>
              <a:gd name="connsiteX672" fmla="*/ 483273 w 10402214"/>
              <a:gd name="connsiteY672" fmla="*/ 5567891 h 9019042"/>
              <a:gd name="connsiteX673" fmla="*/ 502869 w 10402214"/>
              <a:gd name="connsiteY673" fmla="*/ 5582146 h 9019042"/>
              <a:gd name="connsiteX674" fmla="*/ 497998 w 10402214"/>
              <a:gd name="connsiteY674" fmla="*/ 5594132 h 9019042"/>
              <a:gd name="connsiteX675" fmla="*/ 2048263 w 10402214"/>
              <a:gd name="connsiteY675" fmla="*/ 2914387 h 9019042"/>
              <a:gd name="connsiteX676" fmla="*/ 2042829 w 10402214"/>
              <a:gd name="connsiteY676" fmla="*/ 2919821 h 9019042"/>
              <a:gd name="connsiteX677" fmla="*/ 2042394 w 10402214"/>
              <a:gd name="connsiteY677" fmla="*/ 2919821 h 9019042"/>
              <a:gd name="connsiteX678" fmla="*/ 2036977 w 10402214"/>
              <a:gd name="connsiteY678" fmla="*/ 2914387 h 9019042"/>
              <a:gd name="connsiteX679" fmla="*/ 2042829 w 10402214"/>
              <a:gd name="connsiteY679" fmla="*/ 2908535 h 9019042"/>
              <a:gd name="connsiteX680" fmla="*/ 2043263 w 10402214"/>
              <a:gd name="connsiteY680" fmla="*/ 2908534 h 9019042"/>
              <a:gd name="connsiteX681" fmla="*/ 2048263 w 10402214"/>
              <a:gd name="connsiteY681" fmla="*/ 2914387 h 9019042"/>
              <a:gd name="connsiteX682" fmla="*/ 1403005 w 10402214"/>
              <a:gd name="connsiteY682" fmla="*/ 4068249 h 9019042"/>
              <a:gd name="connsiteX683" fmla="*/ 1371081 w 10402214"/>
              <a:gd name="connsiteY683" fmla="*/ 4081480 h 9019042"/>
              <a:gd name="connsiteX684" fmla="*/ 1325936 w 10402214"/>
              <a:gd name="connsiteY684" fmla="*/ 4036334 h 9019042"/>
              <a:gd name="connsiteX685" fmla="*/ 1371082 w 10402214"/>
              <a:gd name="connsiteY685" fmla="*/ 3991189 h 9019042"/>
              <a:gd name="connsiteX686" fmla="*/ 1416227 w 10402214"/>
              <a:gd name="connsiteY686" fmla="*/ 4036334 h 9019042"/>
              <a:gd name="connsiteX687" fmla="*/ 1403005 w 10402214"/>
              <a:gd name="connsiteY687" fmla="*/ 4068249 h 9019042"/>
              <a:gd name="connsiteX688" fmla="*/ 1219415 w 10402214"/>
              <a:gd name="connsiteY688" fmla="*/ 4428644 h 9019042"/>
              <a:gd name="connsiteX689" fmla="*/ 1193009 w 10402214"/>
              <a:gd name="connsiteY689" fmla="*/ 4436372 h 9019042"/>
              <a:gd name="connsiteX690" fmla="*/ 1157478 w 10402214"/>
              <a:gd name="connsiteY690" fmla="*/ 4400423 h 9019042"/>
              <a:gd name="connsiteX691" fmla="*/ 1193009 w 10402214"/>
              <a:gd name="connsiteY691" fmla="*/ 4364892 h 9019042"/>
              <a:gd name="connsiteX692" fmla="*/ 1200751 w 10402214"/>
              <a:gd name="connsiteY692" fmla="*/ 4364892 h 9019042"/>
              <a:gd name="connsiteX693" fmla="*/ 1232620 w 10402214"/>
              <a:gd name="connsiteY693" fmla="*/ 4404519 h 9019042"/>
              <a:gd name="connsiteX694" fmla="*/ 1219415 w 10402214"/>
              <a:gd name="connsiteY694" fmla="*/ 4428644 h 9019042"/>
              <a:gd name="connsiteX695" fmla="*/ 356983 w 10402214"/>
              <a:gd name="connsiteY695" fmla="*/ 5928259 h 9019042"/>
              <a:gd name="connsiteX696" fmla="*/ 352802 w 10402214"/>
              <a:gd name="connsiteY696" fmla="*/ 5929932 h 9019042"/>
              <a:gd name="connsiteX697" fmla="*/ 351131 w 10402214"/>
              <a:gd name="connsiteY697" fmla="*/ 5925751 h 9019042"/>
              <a:gd name="connsiteX698" fmla="*/ 354057 w 10402214"/>
              <a:gd name="connsiteY698" fmla="*/ 5922825 h 9019042"/>
              <a:gd name="connsiteX699" fmla="*/ 356983 w 10402214"/>
              <a:gd name="connsiteY699" fmla="*/ 5925751 h 9019042"/>
              <a:gd name="connsiteX700" fmla="*/ 356983 w 10402214"/>
              <a:gd name="connsiteY700" fmla="*/ 5928259 h 9019042"/>
              <a:gd name="connsiteX701" fmla="*/ 2335856 w 10402214"/>
              <a:gd name="connsiteY701" fmla="*/ 2536085 h 9019042"/>
              <a:gd name="connsiteX702" fmla="*/ 2332094 w 10402214"/>
              <a:gd name="connsiteY702" fmla="*/ 2539847 h 9019042"/>
              <a:gd name="connsiteX703" fmla="*/ 2328332 w 10402214"/>
              <a:gd name="connsiteY703" fmla="*/ 2536085 h 9019042"/>
              <a:gd name="connsiteX704" fmla="*/ 2332094 w 10402214"/>
              <a:gd name="connsiteY704" fmla="*/ 2532323 h 9019042"/>
              <a:gd name="connsiteX705" fmla="*/ 2335856 w 10402214"/>
              <a:gd name="connsiteY705" fmla="*/ 2536085 h 9019042"/>
              <a:gd name="connsiteX706" fmla="*/ 1055576 w 10402214"/>
              <a:gd name="connsiteY706" fmla="*/ 4786343 h 9019042"/>
              <a:gd name="connsiteX707" fmla="*/ 1029564 w 10402214"/>
              <a:gd name="connsiteY707" fmla="*/ 4797118 h 9019042"/>
              <a:gd name="connsiteX708" fmla="*/ 1029143 w 10402214"/>
              <a:gd name="connsiteY708" fmla="*/ 4797118 h 9019042"/>
              <a:gd name="connsiteX709" fmla="*/ 992779 w 10402214"/>
              <a:gd name="connsiteY709" fmla="*/ 4760751 h 9019042"/>
              <a:gd name="connsiteX710" fmla="*/ 992775 w 10402214"/>
              <a:gd name="connsiteY710" fmla="*/ 4760332 h 9019042"/>
              <a:gd name="connsiteX711" fmla="*/ 1029561 w 10402214"/>
              <a:gd name="connsiteY711" fmla="*/ 4723548 h 9019042"/>
              <a:gd name="connsiteX712" fmla="*/ 1066345 w 10402214"/>
              <a:gd name="connsiteY712" fmla="*/ 4760332 h 9019042"/>
              <a:gd name="connsiteX713" fmla="*/ 1055576 w 10402214"/>
              <a:gd name="connsiteY713" fmla="*/ 4786343 h 9019042"/>
              <a:gd name="connsiteX714" fmla="*/ 927258 w 10402214"/>
              <a:gd name="connsiteY714" fmla="*/ 5132059 h 9019042"/>
              <a:gd name="connsiteX715" fmla="*/ 916149 w 10402214"/>
              <a:gd name="connsiteY715" fmla="*/ 5148534 h 9019042"/>
              <a:gd name="connsiteX716" fmla="*/ 879498 w 10402214"/>
              <a:gd name="connsiteY716" fmla="*/ 5163714 h 9019042"/>
              <a:gd name="connsiteX717" fmla="*/ 827664 w 10402214"/>
              <a:gd name="connsiteY717" fmla="*/ 5111881 h 9019042"/>
              <a:gd name="connsiteX718" fmla="*/ 879498 w 10402214"/>
              <a:gd name="connsiteY718" fmla="*/ 5060047 h 9019042"/>
              <a:gd name="connsiteX719" fmla="*/ 931331 w 10402214"/>
              <a:gd name="connsiteY719" fmla="*/ 5111881 h 9019042"/>
              <a:gd name="connsiteX720" fmla="*/ 927258 w 10402214"/>
              <a:gd name="connsiteY720" fmla="*/ 5132059 h 9019042"/>
              <a:gd name="connsiteX721" fmla="*/ 1843564 w 10402214"/>
              <a:gd name="connsiteY721" fmla="*/ 3554107 h 9019042"/>
              <a:gd name="connsiteX722" fmla="*/ 1831740 w 10402214"/>
              <a:gd name="connsiteY722" fmla="*/ 3559004 h 9019042"/>
              <a:gd name="connsiteX723" fmla="*/ 1815020 w 10402214"/>
              <a:gd name="connsiteY723" fmla="*/ 3542284 h 9019042"/>
              <a:gd name="connsiteX724" fmla="*/ 1831741 w 10402214"/>
              <a:gd name="connsiteY724" fmla="*/ 3525563 h 9019042"/>
              <a:gd name="connsiteX725" fmla="*/ 1848461 w 10402214"/>
              <a:gd name="connsiteY725" fmla="*/ 3542285 h 9019042"/>
              <a:gd name="connsiteX726" fmla="*/ 1843564 w 10402214"/>
              <a:gd name="connsiteY726" fmla="*/ 3554107 h 9019042"/>
              <a:gd name="connsiteX727" fmla="*/ 2070752 w 10402214"/>
              <a:gd name="connsiteY727" fmla="*/ 3168205 h 9019042"/>
              <a:gd name="connsiteX728" fmla="*/ 2060386 w 10402214"/>
              <a:gd name="connsiteY728" fmla="*/ 3176063 h 9019042"/>
              <a:gd name="connsiteX729" fmla="*/ 2061640 w 10402214"/>
              <a:gd name="connsiteY729" fmla="*/ 3176481 h 9019042"/>
              <a:gd name="connsiteX730" fmla="*/ 2057652 w 10402214"/>
              <a:gd name="connsiteY730" fmla="*/ 3176480 h 9019042"/>
              <a:gd name="connsiteX731" fmla="*/ 2050241 w 10402214"/>
              <a:gd name="connsiteY731" fmla="*/ 3165070 h 9019042"/>
              <a:gd name="connsiteX732" fmla="*/ 2061640 w 10402214"/>
              <a:gd name="connsiteY732" fmla="*/ 3157670 h 9019042"/>
              <a:gd name="connsiteX733" fmla="*/ 2070836 w 10402214"/>
              <a:gd name="connsiteY733" fmla="*/ 3166866 h 9019042"/>
              <a:gd name="connsiteX734" fmla="*/ 2070752 w 10402214"/>
              <a:gd name="connsiteY734" fmla="*/ 3168205 h 9019042"/>
              <a:gd name="connsiteX735" fmla="*/ 1650276 w 10402214"/>
              <a:gd name="connsiteY735" fmla="*/ 3933889 h 9019042"/>
              <a:gd name="connsiteX736" fmla="*/ 1628995 w 10402214"/>
              <a:gd name="connsiteY736" fmla="*/ 3942699 h 9019042"/>
              <a:gd name="connsiteX737" fmla="*/ 1598899 w 10402214"/>
              <a:gd name="connsiteY737" fmla="*/ 3912602 h 9019042"/>
              <a:gd name="connsiteX738" fmla="*/ 1628996 w 10402214"/>
              <a:gd name="connsiteY738" fmla="*/ 3882505 h 9019042"/>
              <a:gd name="connsiteX739" fmla="*/ 1659092 w 10402214"/>
              <a:gd name="connsiteY739" fmla="*/ 3912601 h 9019042"/>
              <a:gd name="connsiteX740" fmla="*/ 1650276 w 10402214"/>
              <a:gd name="connsiteY740" fmla="*/ 3933889 h 9019042"/>
              <a:gd name="connsiteX741" fmla="*/ 2327479 w 10402214"/>
              <a:gd name="connsiteY741" fmla="*/ 2788147 h 9019042"/>
              <a:gd name="connsiteX742" fmla="*/ 2321642 w 10402214"/>
              <a:gd name="connsiteY742" fmla="*/ 2793163 h 9019042"/>
              <a:gd name="connsiteX743" fmla="*/ 2316208 w 10402214"/>
              <a:gd name="connsiteY743" fmla="*/ 2787729 h 9019042"/>
              <a:gd name="connsiteX744" fmla="*/ 2321643 w 10402214"/>
              <a:gd name="connsiteY744" fmla="*/ 2781877 h 9019042"/>
              <a:gd name="connsiteX745" fmla="*/ 2327495 w 10402214"/>
              <a:gd name="connsiteY745" fmla="*/ 2787729 h 9019042"/>
              <a:gd name="connsiteX746" fmla="*/ 2327479 w 10402214"/>
              <a:gd name="connsiteY746" fmla="*/ 2788147 h 9019042"/>
              <a:gd name="connsiteX747" fmla="*/ 795248 w 10402214"/>
              <a:gd name="connsiteY747" fmla="*/ 5483156 h 9019042"/>
              <a:gd name="connsiteX748" fmla="*/ 782394 w 10402214"/>
              <a:gd name="connsiteY748" fmla="*/ 5501940 h 9019042"/>
              <a:gd name="connsiteX749" fmla="*/ 740300 w 10402214"/>
              <a:gd name="connsiteY749" fmla="*/ 5519026 h 9019042"/>
              <a:gd name="connsiteX750" fmla="*/ 681360 w 10402214"/>
              <a:gd name="connsiteY750" fmla="*/ 5459668 h 9019042"/>
              <a:gd name="connsiteX751" fmla="*/ 681360 w 10402214"/>
              <a:gd name="connsiteY751" fmla="*/ 5459250 h 9019042"/>
              <a:gd name="connsiteX752" fmla="*/ 741136 w 10402214"/>
              <a:gd name="connsiteY752" fmla="*/ 5400310 h 9019042"/>
              <a:gd name="connsiteX753" fmla="*/ 800077 w 10402214"/>
              <a:gd name="connsiteY753" fmla="*/ 5460086 h 9019042"/>
              <a:gd name="connsiteX754" fmla="*/ 795248 w 10402214"/>
              <a:gd name="connsiteY754" fmla="*/ 5483156 h 9019042"/>
              <a:gd name="connsiteX755" fmla="*/ 1477554 w 10402214"/>
              <a:gd name="connsiteY755" fmla="*/ 4306662 h 9019042"/>
              <a:gd name="connsiteX756" fmla="*/ 1447996 w 10402214"/>
              <a:gd name="connsiteY756" fmla="*/ 4318910 h 9019042"/>
              <a:gd name="connsiteX757" fmla="*/ 1406194 w 10402214"/>
              <a:gd name="connsiteY757" fmla="*/ 4277109 h 9019042"/>
              <a:gd name="connsiteX758" fmla="*/ 1447996 w 10402214"/>
              <a:gd name="connsiteY758" fmla="*/ 4235307 h 9019042"/>
              <a:gd name="connsiteX759" fmla="*/ 1489798 w 10402214"/>
              <a:gd name="connsiteY759" fmla="*/ 4277109 h 9019042"/>
              <a:gd name="connsiteX760" fmla="*/ 1477554 w 10402214"/>
              <a:gd name="connsiteY760" fmla="*/ 4306662 h 9019042"/>
              <a:gd name="connsiteX761" fmla="*/ 1316823 w 10402214"/>
              <a:gd name="connsiteY761" fmla="*/ 4669713 h 9019042"/>
              <a:gd name="connsiteX762" fmla="*/ 1283716 w 10402214"/>
              <a:gd name="connsiteY762" fmla="*/ 4683418 h 9019042"/>
              <a:gd name="connsiteX763" fmla="*/ 1236899 w 10402214"/>
              <a:gd name="connsiteY763" fmla="*/ 4636601 h 9019042"/>
              <a:gd name="connsiteX764" fmla="*/ 1283717 w 10402214"/>
              <a:gd name="connsiteY764" fmla="*/ 4589783 h 9019042"/>
              <a:gd name="connsiteX765" fmla="*/ 1330535 w 10402214"/>
              <a:gd name="connsiteY765" fmla="*/ 4636602 h 9019042"/>
              <a:gd name="connsiteX766" fmla="*/ 1316823 w 10402214"/>
              <a:gd name="connsiteY766" fmla="*/ 4669713 h 9019042"/>
              <a:gd name="connsiteX767" fmla="*/ 662295 w 10402214"/>
              <a:gd name="connsiteY767" fmla="*/ 5824413 h 9019042"/>
              <a:gd name="connsiteX768" fmla="*/ 650202 w 10402214"/>
              <a:gd name="connsiteY768" fmla="*/ 5842349 h 9019042"/>
              <a:gd name="connsiteX769" fmla="*/ 610298 w 10402214"/>
              <a:gd name="connsiteY769" fmla="*/ 5858870 h 9019042"/>
              <a:gd name="connsiteX770" fmla="*/ 609880 w 10402214"/>
              <a:gd name="connsiteY770" fmla="*/ 5858870 h 9019042"/>
              <a:gd name="connsiteX771" fmla="*/ 553866 w 10402214"/>
              <a:gd name="connsiteY771" fmla="*/ 5802857 h 9019042"/>
              <a:gd name="connsiteX772" fmla="*/ 553866 w 10402214"/>
              <a:gd name="connsiteY772" fmla="*/ 5802439 h 9019042"/>
              <a:gd name="connsiteX773" fmla="*/ 610294 w 10402214"/>
              <a:gd name="connsiteY773" fmla="*/ 5746007 h 9019042"/>
              <a:gd name="connsiteX774" fmla="*/ 666730 w 10402214"/>
              <a:gd name="connsiteY774" fmla="*/ 5802439 h 9019042"/>
              <a:gd name="connsiteX775" fmla="*/ 662295 w 10402214"/>
              <a:gd name="connsiteY775" fmla="*/ 5824413 h 9019042"/>
              <a:gd name="connsiteX776" fmla="*/ 490747 w 10402214"/>
              <a:gd name="connsiteY776" fmla="*/ 6141028 h 9019042"/>
              <a:gd name="connsiteX777" fmla="*/ 487820 w 10402214"/>
              <a:gd name="connsiteY777" fmla="*/ 6143955 h 9019042"/>
              <a:gd name="connsiteX778" fmla="*/ 484894 w 10402214"/>
              <a:gd name="connsiteY778" fmla="*/ 6141028 h 9019042"/>
              <a:gd name="connsiteX779" fmla="*/ 487820 w 10402214"/>
              <a:gd name="connsiteY779" fmla="*/ 6138103 h 9019042"/>
              <a:gd name="connsiteX780" fmla="*/ 490747 w 10402214"/>
              <a:gd name="connsiteY780" fmla="*/ 6141028 h 9019042"/>
              <a:gd name="connsiteX781" fmla="*/ 1163824 w 10402214"/>
              <a:gd name="connsiteY781" fmla="*/ 5020212 h 9019042"/>
              <a:gd name="connsiteX782" fmla="*/ 1133231 w 10402214"/>
              <a:gd name="connsiteY782" fmla="*/ 5032877 h 9019042"/>
              <a:gd name="connsiteX783" fmla="*/ 1089967 w 10402214"/>
              <a:gd name="connsiteY783" fmla="*/ 4989613 h 9019042"/>
              <a:gd name="connsiteX784" fmla="*/ 1133232 w 10402214"/>
              <a:gd name="connsiteY784" fmla="*/ 4946349 h 9019042"/>
              <a:gd name="connsiteX785" fmla="*/ 1176497 w 10402214"/>
              <a:gd name="connsiteY785" fmla="*/ 4989614 h 9019042"/>
              <a:gd name="connsiteX786" fmla="*/ 1163824 w 10402214"/>
              <a:gd name="connsiteY786" fmla="*/ 5020212 h 9019042"/>
              <a:gd name="connsiteX787" fmla="*/ 2106366 w 10402214"/>
              <a:gd name="connsiteY787" fmla="*/ 3417256 h 9019042"/>
              <a:gd name="connsiteX788" fmla="*/ 2095080 w 10402214"/>
              <a:gd name="connsiteY788" fmla="*/ 3428542 h 9019042"/>
              <a:gd name="connsiteX789" fmla="*/ 2083793 w 10402214"/>
              <a:gd name="connsiteY789" fmla="*/ 3417256 h 9019042"/>
              <a:gd name="connsiteX790" fmla="*/ 2095080 w 10402214"/>
              <a:gd name="connsiteY790" fmla="*/ 3405970 h 9019042"/>
              <a:gd name="connsiteX791" fmla="*/ 2106366 w 10402214"/>
              <a:gd name="connsiteY791" fmla="*/ 3417256 h 9019042"/>
              <a:gd name="connsiteX792" fmla="*/ 1900455 w 10402214"/>
              <a:gd name="connsiteY792" fmla="*/ 3801573 h 9019042"/>
              <a:gd name="connsiteX793" fmla="*/ 1887745 w 10402214"/>
              <a:gd name="connsiteY793" fmla="*/ 3806845 h 9019042"/>
              <a:gd name="connsiteX794" fmla="*/ 1869771 w 10402214"/>
              <a:gd name="connsiteY794" fmla="*/ 3788871 h 9019042"/>
              <a:gd name="connsiteX795" fmla="*/ 1887746 w 10402214"/>
              <a:gd name="connsiteY795" fmla="*/ 3770896 h 9019042"/>
              <a:gd name="connsiteX796" fmla="*/ 1905719 w 10402214"/>
              <a:gd name="connsiteY796" fmla="*/ 3788871 h 9019042"/>
              <a:gd name="connsiteX797" fmla="*/ 1900455 w 10402214"/>
              <a:gd name="connsiteY797" fmla="*/ 3801573 h 9019042"/>
              <a:gd name="connsiteX798" fmla="*/ 2340454 w 10402214"/>
              <a:gd name="connsiteY798" fmla="*/ 3040627 h 9019042"/>
              <a:gd name="connsiteX799" fmla="*/ 2332094 w 10402214"/>
              <a:gd name="connsiteY799" fmla="*/ 3048987 h 9019042"/>
              <a:gd name="connsiteX800" fmla="*/ 2323734 w 10402214"/>
              <a:gd name="connsiteY800" fmla="*/ 3040626 h 9019042"/>
              <a:gd name="connsiteX801" fmla="*/ 2332094 w 10402214"/>
              <a:gd name="connsiteY801" fmla="*/ 3032266 h 9019042"/>
              <a:gd name="connsiteX802" fmla="*/ 2340454 w 10402214"/>
              <a:gd name="connsiteY802" fmla="*/ 3040627 h 9019042"/>
              <a:gd name="connsiteX803" fmla="*/ 1720840 w 10402214"/>
              <a:gd name="connsiteY803" fmla="*/ 4171466 h 9019042"/>
              <a:gd name="connsiteX804" fmla="*/ 1703821 w 10402214"/>
              <a:gd name="connsiteY804" fmla="*/ 4178875 h 9019042"/>
              <a:gd name="connsiteX805" fmla="*/ 1703399 w 10402214"/>
              <a:gd name="connsiteY805" fmla="*/ 4178876 h 9019042"/>
              <a:gd name="connsiteX806" fmla="*/ 1679157 w 10402214"/>
              <a:gd name="connsiteY806" fmla="*/ 4154632 h 9019042"/>
              <a:gd name="connsiteX807" fmla="*/ 1702985 w 10402214"/>
              <a:gd name="connsiteY807" fmla="*/ 4130387 h 9019042"/>
              <a:gd name="connsiteX808" fmla="*/ 1727643 w 10402214"/>
              <a:gd name="connsiteY808" fmla="*/ 4154212 h 9019042"/>
              <a:gd name="connsiteX809" fmla="*/ 1720840 w 10402214"/>
              <a:gd name="connsiteY809" fmla="*/ 4171466 h 9019042"/>
              <a:gd name="connsiteX810" fmla="*/ 1041956 w 10402214"/>
              <a:gd name="connsiteY810" fmla="*/ 5356981 h 9019042"/>
              <a:gd name="connsiteX811" fmla="*/ 1030981 w 10402214"/>
              <a:gd name="connsiteY811" fmla="*/ 5373541 h 9019042"/>
              <a:gd name="connsiteX812" fmla="*/ 994451 w 10402214"/>
              <a:gd name="connsiteY812" fmla="*/ 5389024 h 9019042"/>
              <a:gd name="connsiteX813" fmla="*/ 993189 w 10402214"/>
              <a:gd name="connsiteY813" fmla="*/ 5389024 h 9019042"/>
              <a:gd name="connsiteX814" fmla="*/ 942200 w 10402214"/>
              <a:gd name="connsiteY814" fmla="*/ 5337190 h 9019042"/>
              <a:gd name="connsiteX815" fmla="*/ 993615 w 10402214"/>
              <a:gd name="connsiteY815" fmla="*/ 5285356 h 9019042"/>
              <a:gd name="connsiteX816" fmla="*/ 1045867 w 10402214"/>
              <a:gd name="connsiteY816" fmla="*/ 5336772 h 9019042"/>
              <a:gd name="connsiteX817" fmla="*/ 1041956 w 10402214"/>
              <a:gd name="connsiteY817" fmla="*/ 5356981 h 9019042"/>
              <a:gd name="connsiteX818" fmla="*/ 2609653 w 10402214"/>
              <a:gd name="connsiteY818" fmla="*/ 2662325 h 9019042"/>
              <a:gd name="connsiteX819" fmla="*/ 2607145 w 10402214"/>
              <a:gd name="connsiteY819" fmla="*/ 2665251 h 9019042"/>
              <a:gd name="connsiteX820" fmla="*/ 2604219 w 10402214"/>
              <a:gd name="connsiteY820" fmla="*/ 2662325 h 9019042"/>
              <a:gd name="connsiteX821" fmla="*/ 2607145 w 10402214"/>
              <a:gd name="connsiteY821" fmla="*/ 2659817 h 9019042"/>
              <a:gd name="connsiteX822" fmla="*/ 2609653 w 10402214"/>
              <a:gd name="connsiteY822" fmla="*/ 2662325 h 9019042"/>
              <a:gd name="connsiteX823" fmla="*/ 1585529 w 10402214"/>
              <a:gd name="connsiteY823" fmla="*/ 4533112 h 9019042"/>
              <a:gd name="connsiteX824" fmla="*/ 1574688 w 10402214"/>
              <a:gd name="connsiteY824" fmla="*/ 4549768 h 9019042"/>
              <a:gd name="connsiteX825" fmla="*/ 1538286 w 10402214"/>
              <a:gd name="connsiteY825" fmla="*/ 4565538 h 9019042"/>
              <a:gd name="connsiteX826" fmla="*/ 1537016 w 10402214"/>
              <a:gd name="connsiteY826" fmla="*/ 4565538 h 9019042"/>
              <a:gd name="connsiteX827" fmla="*/ 1485617 w 10402214"/>
              <a:gd name="connsiteY827" fmla="*/ 4514122 h 9019042"/>
              <a:gd name="connsiteX828" fmla="*/ 1536610 w 10402214"/>
              <a:gd name="connsiteY828" fmla="*/ 4461871 h 9019042"/>
              <a:gd name="connsiteX829" fmla="*/ 1589277 w 10402214"/>
              <a:gd name="connsiteY829" fmla="*/ 4512868 h 9019042"/>
              <a:gd name="connsiteX830" fmla="*/ 1585529 w 10402214"/>
              <a:gd name="connsiteY830" fmla="*/ 4533112 h 9019042"/>
              <a:gd name="connsiteX831" fmla="*/ 910883 w 10402214"/>
              <a:gd name="connsiteY831" fmla="*/ 5723168 h 9019042"/>
              <a:gd name="connsiteX832" fmla="*/ 865286 w 10402214"/>
              <a:gd name="connsiteY832" fmla="*/ 5746425 h 9019042"/>
              <a:gd name="connsiteX833" fmla="*/ 854719 w 10402214"/>
              <a:gd name="connsiteY833" fmla="*/ 5746425 h 9019042"/>
              <a:gd name="connsiteX834" fmla="*/ 793329 w 10402214"/>
              <a:gd name="connsiteY834" fmla="*/ 5674485 h 9019042"/>
              <a:gd name="connsiteX835" fmla="*/ 865286 w 10402214"/>
              <a:gd name="connsiteY835" fmla="*/ 5613079 h 9019042"/>
              <a:gd name="connsiteX836" fmla="*/ 926677 w 10402214"/>
              <a:gd name="connsiteY836" fmla="*/ 5674485 h 9019042"/>
              <a:gd name="connsiteX837" fmla="*/ 910883 w 10402214"/>
              <a:gd name="connsiteY837" fmla="*/ 5723168 h 9019042"/>
              <a:gd name="connsiteX838" fmla="*/ 1416942 w 10402214"/>
              <a:gd name="connsiteY838" fmla="*/ 4898152 h 9019042"/>
              <a:gd name="connsiteX839" fmla="*/ 1387383 w 10402214"/>
              <a:gd name="connsiteY839" fmla="*/ 4910399 h 9019042"/>
              <a:gd name="connsiteX840" fmla="*/ 1345582 w 10402214"/>
              <a:gd name="connsiteY840" fmla="*/ 4868598 h 9019042"/>
              <a:gd name="connsiteX841" fmla="*/ 1387384 w 10402214"/>
              <a:gd name="connsiteY841" fmla="*/ 4826797 h 9019042"/>
              <a:gd name="connsiteX842" fmla="*/ 1429185 w 10402214"/>
              <a:gd name="connsiteY842" fmla="*/ 4868598 h 9019042"/>
              <a:gd name="connsiteX843" fmla="*/ 1416942 w 10402214"/>
              <a:gd name="connsiteY843" fmla="*/ 4898152 h 9019042"/>
              <a:gd name="connsiteX844" fmla="*/ 769655 w 10402214"/>
              <a:gd name="connsiteY844" fmla="*/ 6043307 h 9019042"/>
              <a:gd name="connsiteX845" fmla="*/ 743643 w 10402214"/>
              <a:gd name="connsiteY845" fmla="*/ 6054082 h 9019042"/>
              <a:gd name="connsiteX846" fmla="*/ 706858 w 10402214"/>
              <a:gd name="connsiteY846" fmla="*/ 6017715 h 9019042"/>
              <a:gd name="connsiteX847" fmla="*/ 706854 w 10402214"/>
              <a:gd name="connsiteY847" fmla="*/ 6017297 h 9019042"/>
              <a:gd name="connsiteX848" fmla="*/ 743640 w 10402214"/>
              <a:gd name="connsiteY848" fmla="*/ 5980511 h 9019042"/>
              <a:gd name="connsiteX849" fmla="*/ 780424 w 10402214"/>
              <a:gd name="connsiteY849" fmla="*/ 6017297 h 9019042"/>
              <a:gd name="connsiteX850" fmla="*/ 769655 w 10402214"/>
              <a:gd name="connsiteY850" fmla="*/ 6043307 h 9019042"/>
              <a:gd name="connsiteX851" fmla="*/ 2368878 w 10402214"/>
              <a:gd name="connsiteY851" fmla="*/ 3291852 h 9019042"/>
              <a:gd name="connsiteX852" fmla="*/ 2360100 w 10402214"/>
              <a:gd name="connsiteY852" fmla="*/ 3300630 h 9019042"/>
              <a:gd name="connsiteX853" fmla="*/ 2351740 w 10402214"/>
              <a:gd name="connsiteY853" fmla="*/ 3291852 h 9019042"/>
              <a:gd name="connsiteX854" fmla="*/ 2360100 w 10402214"/>
              <a:gd name="connsiteY854" fmla="*/ 3283492 h 9019042"/>
              <a:gd name="connsiteX855" fmla="*/ 2360527 w 10402214"/>
              <a:gd name="connsiteY855" fmla="*/ 3283492 h 9019042"/>
              <a:gd name="connsiteX856" fmla="*/ 2368878 w 10402214"/>
              <a:gd name="connsiteY856" fmla="*/ 3291852 h 9019042"/>
              <a:gd name="connsiteX857" fmla="*/ 2158200 w 10402214"/>
              <a:gd name="connsiteY857" fmla="*/ 3664720 h 9019042"/>
              <a:gd name="connsiteX858" fmla="*/ 2146914 w 10402214"/>
              <a:gd name="connsiteY858" fmla="*/ 3676006 h 9019042"/>
              <a:gd name="connsiteX859" fmla="*/ 2135628 w 10402214"/>
              <a:gd name="connsiteY859" fmla="*/ 3664720 h 9019042"/>
              <a:gd name="connsiteX860" fmla="*/ 2146914 w 10402214"/>
              <a:gd name="connsiteY860" fmla="*/ 3653434 h 9019042"/>
              <a:gd name="connsiteX861" fmla="*/ 2158200 w 10402214"/>
              <a:gd name="connsiteY861" fmla="*/ 3664720 h 9019042"/>
              <a:gd name="connsiteX862" fmla="*/ 2610908 w 10402214"/>
              <a:gd name="connsiteY862" fmla="*/ 2914387 h 9019042"/>
              <a:gd name="connsiteX863" fmla="*/ 2607146 w 10402214"/>
              <a:gd name="connsiteY863" fmla="*/ 2918149 h 9019042"/>
              <a:gd name="connsiteX864" fmla="*/ 2603384 w 10402214"/>
              <a:gd name="connsiteY864" fmla="*/ 2914387 h 9019042"/>
              <a:gd name="connsiteX865" fmla="*/ 2607146 w 10402214"/>
              <a:gd name="connsiteY865" fmla="*/ 2910625 h 9019042"/>
              <a:gd name="connsiteX866" fmla="*/ 2610908 w 10402214"/>
              <a:gd name="connsiteY866" fmla="*/ 2914387 h 9019042"/>
              <a:gd name="connsiteX867" fmla="*/ 637051 w 10402214"/>
              <a:gd name="connsiteY867" fmla="*/ 6351289 h 9019042"/>
              <a:gd name="connsiteX868" fmla="*/ 628691 w 10402214"/>
              <a:gd name="connsiteY868" fmla="*/ 6359650 h 9019042"/>
              <a:gd name="connsiteX869" fmla="*/ 620330 w 10402214"/>
              <a:gd name="connsiteY869" fmla="*/ 6351288 h 9019042"/>
              <a:gd name="connsiteX870" fmla="*/ 628690 w 10402214"/>
              <a:gd name="connsiteY870" fmla="*/ 6342928 h 9019042"/>
              <a:gd name="connsiteX871" fmla="*/ 637051 w 10402214"/>
              <a:gd name="connsiteY871" fmla="*/ 6351289 h 9019042"/>
              <a:gd name="connsiteX872" fmla="*/ 1977874 w 10402214"/>
              <a:gd name="connsiteY872" fmla="*/ 4051084 h 9019042"/>
              <a:gd name="connsiteX873" fmla="*/ 1959643 w 10402214"/>
              <a:gd name="connsiteY873" fmla="*/ 4055981 h 9019042"/>
              <a:gd name="connsiteX874" fmla="*/ 1938392 w 10402214"/>
              <a:gd name="connsiteY874" fmla="*/ 4034745 h 9019042"/>
              <a:gd name="connsiteX875" fmla="*/ 1959643 w 10402214"/>
              <a:gd name="connsiteY875" fmla="*/ 4007072 h 9019042"/>
              <a:gd name="connsiteX876" fmla="*/ 1966052 w 10402214"/>
              <a:gd name="connsiteY876" fmla="*/ 4007073 h 9019042"/>
              <a:gd name="connsiteX877" fmla="*/ 1987299 w 10402214"/>
              <a:gd name="connsiteY877" fmla="*/ 4034745 h 9019042"/>
              <a:gd name="connsiteX878" fmla="*/ 1977874 w 10402214"/>
              <a:gd name="connsiteY878" fmla="*/ 4051084 h 9019042"/>
              <a:gd name="connsiteX879" fmla="*/ 1314113 w 10402214"/>
              <a:gd name="connsiteY879" fmla="*/ 5242203 h 9019042"/>
              <a:gd name="connsiteX880" fmla="*/ 1249021 w 10402214"/>
              <a:gd name="connsiteY880" fmla="*/ 5285356 h 9019042"/>
              <a:gd name="connsiteX881" fmla="*/ 1178376 w 10402214"/>
              <a:gd name="connsiteY881" fmla="*/ 5215130 h 9019042"/>
              <a:gd name="connsiteX882" fmla="*/ 1178376 w 10402214"/>
              <a:gd name="connsiteY882" fmla="*/ 5214712 h 9019042"/>
              <a:gd name="connsiteX883" fmla="*/ 1249017 w 10402214"/>
              <a:gd name="connsiteY883" fmla="*/ 5144067 h 9019042"/>
              <a:gd name="connsiteX884" fmla="*/ 1319664 w 10402214"/>
              <a:gd name="connsiteY884" fmla="*/ 5214712 h 9019042"/>
              <a:gd name="connsiteX885" fmla="*/ 1314113 w 10402214"/>
              <a:gd name="connsiteY885" fmla="*/ 5242203 h 9019042"/>
              <a:gd name="connsiteX886" fmla="*/ 1813840 w 10402214"/>
              <a:gd name="connsiteY886" fmla="*/ 4412383 h 9019042"/>
              <a:gd name="connsiteX887" fmla="*/ 1792439 w 10402214"/>
              <a:gd name="connsiteY887" fmla="*/ 4420905 h 9019042"/>
              <a:gd name="connsiteX888" fmla="*/ 1762760 w 10402214"/>
              <a:gd name="connsiteY888" fmla="*/ 4391226 h 9019042"/>
              <a:gd name="connsiteX889" fmla="*/ 1762760 w 10402214"/>
              <a:gd name="connsiteY889" fmla="*/ 4390390 h 9019042"/>
              <a:gd name="connsiteX890" fmla="*/ 1793270 w 10402214"/>
              <a:gd name="connsiteY890" fmla="*/ 4360711 h 9019042"/>
              <a:gd name="connsiteX891" fmla="*/ 1822950 w 10402214"/>
              <a:gd name="connsiteY891" fmla="*/ 4391226 h 9019042"/>
              <a:gd name="connsiteX892" fmla="*/ 1813840 w 10402214"/>
              <a:gd name="connsiteY892" fmla="*/ 4412383 h 9019042"/>
              <a:gd name="connsiteX893" fmla="*/ 1179974 w 10402214"/>
              <a:gd name="connsiteY893" fmla="*/ 5582283 h 9019042"/>
              <a:gd name="connsiteX894" fmla="*/ 1120273 w 10402214"/>
              <a:gd name="connsiteY894" fmla="*/ 5621855 h 9019042"/>
              <a:gd name="connsiteX895" fmla="*/ 1055482 w 10402214"/>
              <a:gd name="connsiteY895" fmla="*/ 5557064 h 9019042"/>
              <a:gd name="connsiteX896" fmla="*/ 1120274 w 10402214"/>
              <a:gd name="connsiteY896" fmla="*/ 5492273 h 9019042"/>
              <a:gd name="connsiteX897" fmla="*/ 1185066 w 10402214"/>
              <a:gd name="connsiteY897" fmla="*/ 5557064 h 9019042"/>
              <a:gd name="connsiteX898" fmla="*/ 1179974 w 10402214"/>
              <a:gd name="connsiteY898" fmla="*/ 5582283 h 9019042"/>
              <a:gd name="connsiteX899" fmla="*/ 1689297 w 10402214"/>
              <a:gd name="connsiteY899" fmla="*/ 4765463 h 9019042"/>
              <a:gd name="connsiteX900" fmla="*/ 1678188 w 10402214"/>
              <a:gd name="connsiteY900" fmla="*/ 4781938 h 9019042"/>
              <a:gd name="connsiteX901" fmla="*/ 1641537 w 10402214"/>
              <a:gd name="connsiteY901" fmla="*/ 4797118 h 9019042"/>
              <a:gd name="connsiteX902" fmla="*/ 1589703 w 10402214"/>
              <a:gd name="connsiteY902" fmla="*/ 4745284 h 9019042"/>
              <a:gd name="connsiteX903" fmla="*/ 1641537 w 10402214"/>
              <a:gd name="connsiteY903" fmla="*/ 4693450 h 9019042"/>
              <a:gd name="connsiteX904" fmla="*/ 1693371 w 10402214"/>
              <a:gd name="connsiteY904" fmla="*/ 4745284 h 9019042"/>
              <a:gd name="connsiteX905" fmla="*/ 1689297 w 10402214"/>
              <a:gd name="connsiteY905" fmla="*/ 4765463 h 9019042"/>
              <a:gd name="connsiteX906" fmla="*/ 2416951 w 10402214"/>
              <a:gd name="connsiteY906" fmla="*/ 3540570 h 9019042"/>
              <a:gd name="connsiteX907" fmla="*/ 2407336 w 10402214"/>
              <a:gd name="connsiteY907" fmla="*/ 3549766 h 9019042"/>
              <a:gd name="connsiteX908" fmla="*/ 2398140 w 10402214"/>
              <a:gd name="connsiteY908" fmla="*/ 3540570 h 9019042"/>
              <a:gd name="connsiteX909" fmla="*/ 2407336 w 10402214"/>
              <a:gd name="connsiteY909" fmla="*/ 3530956 h 9019042"/>
              <a:gd name="connsiteX910" fmla="*/ 2416951 w 10402214"/>
              <a:gd name="connsiteY910" fmla="*/ 3540570 h 9019042"/>
              <a:gd name="connsiteX911" fmla="*/ 2633481 w 10402214"/>
              <a:gd name="connsiteY911" fmla="*/ 3166449 h 9019042"/>
              <a:gd name="connsiteX912" fmla="*/ 2627629 w 10402214"/>
              <a:gd name="connsiteY912" fmla="*/ 3171883 h 9019042"/>
              <a:gd name="connsiteX913" fmla="*/ 2622195 w 10402214"/>
              <a:gd name="connsiteY913" fmla="*/ 3166449 h 9019042"/>
              <a:gd name="connsiteX914" fmla="*/ 2622178 w 10402214"/>
              <a:gd name="connsiteY914" fmla="*/ 3166030 h 9019042"/>
              <a:gd name="connsiteX915" fmla="*/ 2627629 w 10402214"/>
              <a:gd name="connsiteY915" fmla="*/ 3160597 h 9019042"/>
              <a:gd name="connsiteX916" fmla="*/ 2633481 w 10402214"/>
              <a:gd name="connsiteY916" fmla="*/ 3166449 h 9019042"/>
              <a:gd name="connsiteX917" fmla="*/ 1061766 w 10402214"/>
              <a:gd name="connsiteY917" fmla="*/ 5920411 h 9019042"/>
              <a:gd name="connsiteX918" fmla="*/ 999887 w 10402214"/>
              <a:gd name="connsiteY918" fmla="*/ 5960865 h 9019042"/>
              <a:gd name="connsiteX919" fmla="*/ 933422 w 10402214"/>
              <a:gd name="connsiteY919" fmla="*/ 5893983 h 9019042"/>
              <a:gd name="connsiteX920" fmla="*/ 933422 w 10402214"/>
              <a:gd name="connsiteY920" fmla="*/ 5893565 h 9019042"/>
              <a:gd name="connsiteX921" fmla="*/ 1000723 w 10402214"/>
              <a:gd name="connsiteY921" fmla="*/ 5827101 h 9019042"/>
              <a:gd name="connsiteX922" fmla="*/ 1067186 w 10402214"/>
              <a:gd name="connsiteY922" fmla="*/ 5894401 h 9019042"/>
              <a:gd name="connsiteX923" fmla="*/ 1061766 w 10402214"/>
              <a:gd name="connsiteY923" fmla="*/ 5920411 h 9019042"/>
              <a:gd name="connsiteX924" fmla="*/ 2227172 w 10402214"/>
              <a:gd name="connsiteY924" fmla="*/ 3908002 h 9019042"/>
              <a:gd name="connsiteX925" fmla="*/ 2215887 w 10402214"/>
              <a:gd name="connsiteY925" fmla="*/ 3919289 h 9019042"/>
              <a:gd name="connsiteX926" fmla="*/ 2205017 w 10402214"/>
              <a:gd name="connsiteY926" fmla="*/ 3908002 h 9019042"/>
              <a:gd name="connsiteX927" fmla="*/ 2205017 w 10402214"/>
              <a:gd name="connsiteY927" fmla="*/ 3903698 h 9019042"/>
              <a:gd name="connsiteX928" fmla="*/ 2218256 w 10402214"/>
              <a:gd name="connsiteY928" fmla="*/ 3894752 h 9019042"/>
              <a:gd name="connsiteX929" fmla="*/ 2227172 w 10402214"/>
              <a:gd name="connsiteY929" fmla="*/ 3908002 h 9019042"/>
              <a:gd name="connsiteX930" fmla="*/ 1560407 w 10402214"/>
              <a:gd name="connsiteY930" fmla="*/ 5117559 h 9019042"/>
              <a:gd name="connsiteX931" fmla="*/ 1503174 w 10402214"/>
              <a:gd name="connsiteY931" fmla="*/ 5153264 h 9019042"/>
              <a:gd name="connsiteX932" fmla="*/ 1443816 w 10402214"/>
              <a:gd name="connsiteY932" fmla="*/ 5092234 h 9019042"/>
              <a:gd name="connsiteX933" fmla="*/ 1443836 w 10402214"/>
              <a:gd name="connsiteY933" fmla="*/ 5090604 h 9019042"/>
              <a:gd name="connsiteX934" fmla="*/ 1506518 w 10402214"/>
              <a:gd name="connsiteY934" fmla="*/ 5031246 h 9019042"/>
              <a:gd name="connsiteX935" fmla="*/ 1565850 w 10402214"/>
              <a:gd name="connsiteY935" fmla="*/ 5093948 h 9019042"/>
              <a:gd name="connsiteX936" fmla="*/ 1560407 w 10402214"/>
              <a:gd name="connsiteY936" fmla="*/ 5117559 h 9019042"/>
              <a:gd name="connsiteX937" fmla="*/ 2063977 w 10402214"/>
              <a:gd name="connsiteY937" fmla="*/ 4285887 h 9019042"/>
              <a:gd name="connsiteX938" fmla="*/ 2047008 w 10402214"/>
              <a:gd name="connsiteY938" fmla="*/ 4292575 h 9019042"/>
              <a:gd name="connsiteX939" fmla="*/ 2023600 w 10402214"/>
              <a:gd name="connsiteY939" fmla="*/ 4269166 h 9019042"/>
              <a:gd name="connsiteX940" fmla="*/ 2023600 w 10402214"/>
              <a:gd name="connsiteY940" fmla="*/ 4268330 h 9019042"/>
              <a:gd name="connsiteX941" fmla="*/ 2047836 w 10402214"/>
              <a:gd name="connsiteY941" fmla="*/ 4244922 h 9019042"/>
              <a:gd name="connsiteX942" fmla="*/ 2071244 w 10402214"/>
              <a:gd name="connsiteY942" fmla="*/ 4269167 h 9019042"/>
              <a:gd name="connsiteX943" fmla="*/ 2063977 w 10402214"/>
              <a:gd name="connsiteY943" fmla="*/ 4285887 h 9019042"/>
              <a:gd name="connsiteX944" fmla="*/ 954361 w 10402214"/>
              <a:gd name="connsiteY944" fmla="*/ 6256784 h 9019042"/>
              <a:gd name="connsiteX945" fmla="*/ 886186 w 10402214"/>
              <a:gd name="connsiteY945" fmla="*/ 6301964 h 9019042"/>
              <a:gd name="connsiteX946" fmla="*/ 812199 w 10402214"/>
              <a:gd name="connsiteY946" fmla="*/ 6227976 h 9019042"/>
              <a:gd name="connsiteX947" fmla="*/ 886186 w 10402214"/>
              <a:gd name="connsiteY947" fmla="*/ 6153988 h 9019042"/>
              <a:gd name="connsiteX948" fmla="*/ 960176 w 10402214"/>
              <a:gd name="connsiteY948" fmla="*/ 6227976 h 9019042"/>
              <a:gd name="connsiteX949" fmla="*/ 954361 w 10402214"/>
              <a:gd name="connsiteY949" fmla="*/ 6256784 h 9019042"/>
              <a:gd name="connsiteX950" fmla="*/ 1443307 w 10402214"/>
              <a:gd name="connsiteY950" fmla="*/ 5463193 h 9019042"/>
              <a:gd name="connsiteX951" fmla="*/ 1375262 w 10402214"/>
              <a:gd name="connsiteY951" fmla="*/ 5507739 h 9019042"/>
              <a:gd name="connsiteX952" fmla="*/ 1302110 w 10402214"/>
              <a:gd name="connsiteY952" fmla="*/ 5434169 h 9019042"/>
              <a:gd name="connsiteX953" fmla="*/ 1302110 w 10402214"/>
              <a:gd name="connsiteY953" fmla="*/ 5433751 h 9019042"/>
              <a:gd name="connsiteX954" fmla="*/ 1376098 w 10402214"/>
              <a:gd name="connsiteY954" fmla="*/ 5360599 h 9019042"/>
              <a:gd name="connsiteX955" fmla="*/ 1449250 w 10402214"/>
              <a:gd name="connsiteY955" fmla="*/ 5434587 h 9019042"/>
              <a:gd name="connsiteX956" fmla="*/ 1443307 w 10402214"/>
              <a:gd name="connsiteY956" fmla="*/ 5463193 h 9019042"/>
              <a:gd name="connsiteX957" fmla="*/ 1921698 w 10402214"/>
              <a:gd name="connsiteY957" fmla="*/ 4648399 h 9019042"/>
              <a:gd name="connsiteX958" fmla="*/ 1895687 w 10402214"/>
              <a:gd name="connsiteY958" fmla="*/ 4659173 h 9019042"/>
              <a:gd name="connsiteX959" fmla="*/ 1895266 w 10402214"/>
              <a:gd name="connsiteY959" fmla="*/ 4659173 h 9019042"/>
              <a:gd name="connsiteX960" fmla="*/ 1858902 w 10402214"/>
              <a:gd name="connsiteY960" fmla="*/ 4622807 h 9019042"/>
              <a:gd name="connsiteX961" fmla="*/ 1858898 w 10402214"/>
              <a:gd name="connsiteY961" fmla="*/ 4622388 h 9019042"/>
              <a:gd name="connsiteX962" fmla="*/ 1895684 w 10402214"/>
              <a:gd name="connsiteY962" fmla="*/ 4585603 h 9019042"/>
              <a:gd name="connsiteX963" fmla="*/ 1932468 w 10402214"/>
              <a:gd name="connsiteY963" fmla="*/ 4622389 h 9019042"/>
              <a:gd name="connsiteX964" fmla="*/ 1921698 w 10402214"/>
              <a:gd name="connsiteY964" fmla="*/ 4648399 h 9019042"/>
              <a:gd name="connsiteX965" fmla="*/ 2675281 w 10402214"/>
              <a:gd name="connsiteY965" fmla="*/ 3416003 h 9019042"/>
              <a:gd name="connsiteX966" fmla="*/ 2668593 w 10402214"/>
              <a:gd name="connsiteY966" fmla="*/ 3422691 h 9019042"/>
              <a:gd name="connsiteX967" fmla="*/ 2661905 w 10402214"/>
              <a:gd name="connsiteY967" fmla="*/ 3416003 h 9019042"/>
              <a:gd name="connsiteX968" fmla="*/ 2668593 w 10402214"/>
              <a:gd name="connsiteY968" fmla="*/ 3409315 h 9019042"/>
              <a:gd name="connsiteX969" fmla="*/ 2675281 w 10402214"/>
              <a:gd name="connsiteY969" fmla="*/ 3416003 h 9019042"/>
              <a:gd name="connsiteX970" fmla="*/ 2482160 w 10402214"/>
              <a:gd name="connsiteY970" fmla="*/ 3784690 h 9019042"/>
              <a:gd name="connsiteX971" fmla="*/ 2472964 w 10402214"/>
              <a:gd name="connsiteY971" fmla="*/ 3793886 h 9019042"/>
              <a:gd name="connsiteX972" fmla="*/ 2472144 w 10402214"/>
              <a:gd name="connsiteY972" fmla="*/ 3793886 h 9019042"/>
              <a:gd name="connsiteX973" fmla="*/ 2462948 w 10402214"/>
              <a:gd name="connsiteY973" fmla="*/ 3783854 h 9019042"/>
              <a:gd name="connsiteX974" fmla="*/ 2472964 w 10402214"/>
              <a:gd name="connsiteY974" fmla="*/ 3774657 h 9019042"/>
              <a:gd name="connsiteX975" fmla="*/ 2482160 w 10402214"/>
              <a:gd name="connsiteY975" fmla="*/ 3784690 h 9019042"/>
              <a:gd name="connsiteX976" fmla="*/ 1791736 w 10402214"/>
              <a:gd name="connsiteY976" fmla="*/ 5003747 h 9019042"/>
              <a:gd name="connsiteX977" fmla="*/ 1757743 w 10402214"/>
              <a:gd name="connsiteY977" fmla="*/ 5017828 h 9019042"/>
              <a:gd name="connsiteX978" fmla="*/ 1709672 w 10402214"/>
              <a:gd name="connsiteY978" fmla="*/ 4969757 h 9019042"/>
              <a:gd name="connsiteX979" fmla="*/ 1757743 w 10402214"/>
              <a:gd name="connsiteY979" fmla="*/ 4921685 h 9019042"/>
              <a:gd name="connsiteX980" fmla="*/ 1805815 w 10402214"/>
              <a:gd name="connsiteY980" fmla="*/ 4969758 h 9019042"/>
              <a:gd name="connsiteX981" fmla="*/ 1791736 w 10402214"/>
              <a:gd name="connsiteY981" fmla="*/ 5003747 h 9019042"/>
              <a:gd name="connsiteX982" fmla="*/ 1336627 w 10402214"/>
              <a:gd name="connsiteY982" fmla="*/ 5804253 h 9019042"/>
              <a:gd name="connsiteX983" fmla="*/ 1256128 w 10402214"/>
              <a:gd name="connsiteY983" fmla="*/ 5857616 h 9019042"/>
              <a:gd name="connsiteX984" fmla="*/ 1168764 w 10402214"/>
              <a:gd name="connsiteY984" fmla="*/ 5770251 h 9019042"/>
              <a:gd name="connsiteX985" fmla="*/ 1256128 w 10402214"/>
              <a:gd name="connsiteY985" fmla="*/ 5682888 h 9019042"/>
              <a:gd name="connsiteX986" fmla="*/ 1343492 w 10402214"/>
              <a:gd name="connsiteY986" fmla="*/ 5770251 h 9019042"/>
              <a:gd name="connsiteX987" fmla="*/ 1336627 w 10402214"/>
              <a:gd name="connsiteY987" fmla="*/ 5804253 h 9019042"/>
              <a:gd name="connsiteX988" fmla="*/ 2312978 w 10402214"/>
              <a:gd name="connsiteY988" fmla="*/ 4148487 h 9019042"/>
              <a:gd name="connsiteX989" fmla="*/ 2301579 w 10402214"/>
              <a:gd name="connsiteY989" fmla="*/ 4155886 h 9019042"/>
              <a:gd name="connsiteX990" fmla="*/ 2301153 w 10402214"/>
              <a:gd name="connsiteY990" fmla="*/ 4155885 h 9019042"/>
              <a:gd name="connsiteX991" fmla="*/ 2292382 w 10402214"/>
              <a:gd name="connsiteY991" fmla="*/ 4146271 h 9019042"/>
              <a:gd name="connsiteX992" fmla="*/ 2301578 w 10402214"/>
              <a:gd name="connsiteY992" fmla="*/ 4137075 h 9019042"/>
              <a:gd name="connsiteX993" fmla="*/ 2305567 w 10402214"/>
              <a:gd name="connsiteY993" fmla="*/ 4137075 h 9019042"/>
              <a:gd name="connsiteX994" fmla="*/ 2312978 w 10402214"/>
              <a:gd name="connsiteY994" fmla="*/ 4148487 h 9019042"/>
              <a:gd name="connsiteX995" fmla="*/ 1686645 w 10402214"/>
              <a:gd name="connsiteY995" fmla="*/ 5334218 h 9019042"/>
              <a:gd name="connsiteX996" fmla="*/ 1630667 w 10402214"/>
              <a:gd name="connsiteY996" fmla="*/ 5371886 h 9019042"/>
              <a:gd name="connsiteX997" fmla="*/ 1630249 w 10402214"/>
              <a:gd name="connsiteY997" fmla="*/ 5371886 h 9019042"/>
              <a:gd name="connsiteX998" fmla="*/ 1569219 w 10402214"/>
              <a:gd name="connsiteY998" fmla="*/ 5310855 h 9019042"/>
              <a:gd name="connsiteX999" fmla="*/ 1629831 w 10402214"/>
              <a:gd name="connsiteY999" fmla="*/ 5249826 h 9019042"/>
              <a:gd name="connsiteX1000" fmla="*/ 1691279 w 10402214"/>
              <a:gd name="connsiteY1000" fmla="*/ 5310438 h 9019042"/>
              <a:gd name="connsiteX1001" fmla="*/ 1686645 w 10402214"/>
              <a:gd name="connsiteY1001" fmla="*/ 5334218 h 9019042"/>
              <a:gd name="connsiteX1002" fmla="*/ 2165975 w 10402214"/>
              <a:gd name="connsiteY1002" fmla="*/ 4516876 h 9019042"/>
              <a:gd name="connsiteX1003" fmla="*/ 2149421 w 10402214"/>
              <a:gd name="connsiteY1003" fmla="*/ 4523737 h 9019042"/>
              <a:gd name="connsiteX1004" fmla="*/ 2126012 w 10402214"/>
              <a:gd name="connsiteY1004" fmla="*/ 4500326 h 9019042"/>
              <a:gd name="connsiteX1005" fmla="*/ 2149421 w 10402214"/>
              <a:gd name="connsiteY1005" fmla="*/ 4476919 h 9019042"/>
              <a:gd name="connsiteX1006" fmla="*/ 2172831 w 10402214"/>
              <a:gd name="connsiteY1006" fmla="*/ 4500327 h 9019042"/>
              <a:gd name="connsiteX1007" fmla="*/ 2165975 w 10402214"/>
              <a:gd name="connsiteY1007" fmla="*/ 4516876 h 9019042"/>
              <a:gd name="connsiteX1008" fmla="*/ 1230599 w 10402214"/>
              <a:gd name="connsiteY1008" fmla="*/ 6138740 h 9019042"/>
              <a:gd name="connsiteX1009" fmla="*/ 1143683 w 10402214"/>
              <a:gd name="connsiteY1009" fmla="*/ 6195789 h 9019042"/>
              <a:gd name="connsiteX1010" fmla="*/ 1050047 w 10402214"/>
              <a:gd name="connsiteY1010" fmla="*/ 6102154 h 9019042"/>
              <a:gd name="connsiteX1011" fmla="*/ 1050047 w 10402214"/>
              <a:gd name="connsiteY1011" fmla="*/ 6101318 h 9019042"/>
              <a:gd name="connsiteX1012" fmla="*/ 1144518 w 10402214"/>
              <a:gd name="connsiteY1012" fmla="*/ 6007684 h 9019042"/>
              <a:gd name="connsiteX1013" fmla="*/ 1238154 w 10402214"/>
              <a:gd name="connsiteY1013" fmla="*/ 6102154 h 9019042"/>
              <a:gd name="connsiteX1014" fmla="*/ 1230599 w 10402214"/>
              <a:gd name="connsiteY1014" fmla="*/ 6138740 h 9019042"/>
              <a:gd name="connsiteX1015" fmla="*/ 1106320 w 10402214"/>
              <a:gd name="connsiteY1015" fmla="*/ 6458807 h 9019042"/>
              <a:gd name="connsiteX1016" fmla="*/ 1037507 w 10402214"/>
              <a:gd name="connsiteY1016" fmla="*/ 6503864 h 9019042"/>
              <a:gd name="connsiteX1017" fmla="*/ 963518 w 10402214"/>
              <a:gd name="connsiteY1017" fmla="*/ 6429458 h 9019042"/>
              <a:gd name="connsiteX1018" fmla="*/ 963518 w 10402214"/>
              <a:gd name="connsiteY1018" fmla="*/ 6429040 h 9019042"/>
              <a:gd name="connsiteX1019" fmla="*/ 1038343 w 10402214"/>
              <a:gd name="connsiteY1019" fmla="*/ 6355052 h 9019042"/>
              <a:gd name="connsiteX1020" fmla="*/ 1112331 w 10402214"/>
              <a:gd name="connsiteY1020" fmla="*/ 6429875 h 9019042"/>
              <a:gd name="connsiteX1021" fmla="*/ 1106320 w 10402214"/>
              <a:gd name="connsiteY1021" fmla="*/ 6458807 h 9019042"/>
              <a:gd name="connsiteX1022" fmla="*/ 2736729 w 10402214"/>
              <a:gd name="connsiteY1022" fmla="*/ 3661794 h 9019042"/>
              <a:gd name="connsiteX1023" fmla="*/ 2730041 w 10402214"/>
              <a:gd name="connsiteY1023" fmla="*/ 3668482 h 9019042"/>
              <a:gd name="connsiteX1024" fmla="*/ 2723353 w 10402214"/>
              <a:gd name="connsiteY1024" fmla="*/ 3661794 h 9019042"/>
              <a:gd name="connsiteX1025" fmla="*/ 2730041 w 10402214"/>
              <a:gd name="connsiteY1025" fmla="*/ 3655106 h 9019042"/>
              <a:gd name="connsiteX1026" fmla="*/ 2736729 w 10402214"/>
              <a:gd name="connsiteY1026" fmla="*/ 3661794 h 9019042"/>
              <a:gd name="connsiteX1027" fmla="*/ 2041454 w 10402214"/>
              <a:gd name="connsiteY1027" fmla="*/ 4878086 h 9019042"/>
              <a:gd name="connsiteX1028" fmla="*/ 2011895 w 10402214"/>
              <a:gd name="connsiteY1028" fmla="*/ 4890334 h 9019042"/>
              <a:gd name="connsiteX1029" fmla="*/ 1970093 w 10402214"/>
              <a:gd name="connsiteY1029" fmla="*/ 4848533 h 9019042"/>
              <a:gd name="connsiteX1030" fmla="*/ 2011895 w 10402214"/>
              <a:gd name="connsiteY1030" fmla="*/ 4806731 h 9019042"/>
              <a:gd name="connsiteX1031" fmla="*/ 2053697 w 10402214"/>
              <a:gd name="connsiteY1031" fmla="*/ 4848532 h 9019042"/>
              <a:gd name="connsiteX1032" fmla="*/ 2041454 w 10402214"/>
              <a:gd name="connsiteY1032" fmla="*/ 4878086 h 9019042"/>
              <a:gd name="connsiteX1033" fmla="*/ 959699 w 10402214"/>
              <a:gd name="connsiteY1033" fmla="*/ 6776346 h 9019042"/>
              <a:gd name="connsiteX1034" fmla="*/ 936348 w 10402214"/>
              <a:gd name="connsiteY1034" fmla="*/ 6786023 h 9019042"/>
              <a:gd name="connsiteX1035" fmla="*/ 935509 w 10402214"/>
              <a:gd name="connsiteY1035" fmla="*/ 6786023 h 9019042"/>
              <a:gd name="connsiteX1036" fmla="*/ 903326 w 10402214"/>
              <a:gd name="connsiteY1036" fmla="*/ 6752999 h 9019042"/>
              <a:gd name="connsiteX1037" fmla="*/ 936349 w 10402214"/>
              <a:gd name="connsiteY1037" fmla="*/ 6719976 h 9019042"/>
              <a:gd name="connsiteX1038" fmla="*/ 969372 w 10402214"/>
              <a:gd name="connsiteY1038" fmla="*/ 6752999 h 9019042"/>
              <a:gd name="connsiteX1039" fmla="*/ 959699 w 10402214"/>
              <a:gd name="connsiteY1039" fmla="*/ 6776346 h 9019042"/>
              <a:gd name="connsiteX1040" fmla="*/ 1593287 w 10402214"/>
              <a:gd name="connsiteY1040" fmla="*/ 5680521 h 9019042"/>
              <a:gd name="connsiteX1041" fmla="*/ 1512789 w 10402214"/>
              <a:gd name="connsiteY1041" fmla="*/ 5733885 h 9019042"/>
              <a:gd name="connsiteX1042" fmla="*/ 1425423 w 10402214"/>
              <a:gd name="connsiteY1042" fmla="*/ 5646520 h 9019042"/>
              <a:gd name="connsiteX1043" fmla="*/ 1512788 w 10402214"/>
              <a:gd name="connsiteY1043" fmla="*/ 5559156 h 9019042"/>
              <a:gd name="connsiteX1044" fmla="*/ 1600152 w 10402214"/>
              <a:gd name="connsiteY1044" fmla="*/ 5646520 h 9019042"/>
              <a:gd name="connsiteX1045" fmla="*/ 1593287 w 10402214"/>
              <a:gd name="connsiteY1045" fmla="*/ 5680521 h 9019042"/>
              <a:gd name="connsiteX1046" fmla="*/ 2564926 w 10402214"/>
              <a:gd name="connsiteY1046" fmla="*/ 4023793 h 9019042"/>
              <a:gd name="connsiteX1047" fmla="*/ 2556566 w 10402214"/>
              <a:gd name="connsiteY1047" fmla="*/ 4032153 h 9019042"/>
              <a:gd name="connsiteX1048" fmla="*/ 2548205 w 10402214"/>
              <a:gd name="connsiteY1048" fmla="*/ 4023792 h 9019042"/>
              <a:gd name="connsiteX1049" fmla="*/ 2556566 w 10402214"/>
              <a:gd name="connsiteY1049" fmla="*/ 4015433 h 9019042"/>
              <a:gd name="connsiteX1050" fmla="*/ 2564926 w 10402214"/>
              <a:gd name="connsiteY1050" fmla="*/ 4023793 h 9019042"/>
              <a:gd name="connsiteX1051" fmla="*/ 2421678 w 10402214"/>
              <a:gd name="connsiteY1051" fmla="*/ 4380482 h 9019042"/>
              <a:gd name="connsiteX1052" fmla="*/ 2405246 w 10402214"/>
              <a:gd name="connsiteY1052" fmla="*/ 4392061 h 9019042"/>
              <a:gd name="connsiteX1053" fmla="*/ 2400388 w 10402214"/>
              <a:gd name="connsiteY1053" fmla="*/ 4392062 h 9019042"/>
              <a:gd name="connsiteX1054" fmla="*/ 2388814 w 10402214"/>
              <a:gd name="connsiteY1054" fmla="*/ 4375635 h 9019042"/>
              <a:gd name="connsiteX1055" fmla="*/ 2405247 w 10402214"/>
              <a:gd name="connsiteY1055" fmla="*/ 4364055 h 9019042"/>
              <a:gd name="connsiteX1056" fmla="*/ 2410103 w 10402214"/>
              <a:gd name="connsiteY1056" fmla="*/ 4364055 h 9019042"/>
              <a:gd name="connsiteX1057" fmla="*/ 2421678 w 10402214"/>
              <a:gd name="connsiteY1057" fmla="*/ 4380482 h 9019042"/>
              <a:gd name="connsiteX1058" fmla="*/ 1946930 w 10402214"/>
              <a:gd name="connsiteY1058" fmla="*/ 5213256 h 9019042"/>
              <a:gd name="connsiteX1059" fmla="*/ 1886076 w 10402214"/>
              <a:gd name="connsiteY1059" fmla="*/ 5253587 h 9019042"/>
              <a:gd name="connsiteX1060" fmla="*/ 1885234 w 10402214"/>
              <a:gd name="connsiteY1060" fmla="*/ 5253587 h 9019042"/>
              <a:gd name="connsiteX1061" fmla="*/ 1820028 w 10402214"/>
              <a:gd name="connsiteY1061" fmla="*/ 5187541 h 9019042"/>
              <a:gd name="connsiteX1062" fmla="*/ 1886076 w 10402214"/>
              <a:gd name="connsiteY1062" fmla="*/ 5121495 h 9019042"/>
              <a:gd name="connsiteX1063" fmla="*/ 1952121 w 10402214"/>
              <a:gd name="connsiteY1063" fmla="*/ 5187541 h 9019042"/>
              <a:gd name="connsiteX1064" fmla="*/ 1946930 w 10402214"/>
              <a:gd name="connsiteY1064" fmla="*/ 5213256 h 9019042"/>
              <a:gd name="connsiteX1065" fmla="*/ 1488676 w 10402214"/>
              <a:gd name="connsiteY1065" fmla="*/ 6013784 h 9019042"/>
              <a:gd name="connsiteX1066" fmla="*/ 1402014 w 10402214"/>
              <a:gd name="connsiteY1066" fmla="*/ 6071220 h 9019042"/>
              <a:gd name="connsiteX1067" fmla="*/ 1401178 w 10402214"/>
              <a:gd name="connsiteY1067" fmla="*/ 6071220 h 9019042"/>
              <a:gd name="connsiteX1068" fmla="*/ 1307961 w 10402214"/>
              <a:gd name="connsiteY1068" fmla="*/ 5977168 h 9019042"/>
              <a:gd name="connsiteX1069" fmla="*/ 1402014 w 10402214"/>
              <a:gd name="connsiteY1069" fmla="*/ 5883115 h 9019042"/>
              <a:gd name="connsiteX1070" fmla="*/ 1496067 w 10402214"/>
              <a:gd name="connsiteY1070" fmla="*/ 5977168 h 9019042"/>
              <a:gd name="connsiteX1071" fmla="*/ 1488676 w 10402214"/>
              <a:gd name="connsiteY1071" fmla="*/ 6013784 h 9019042"/>
              <a:gd name="connsiteX1072" fmla="*/ 2281363 w 10402214"/>
              <a:gd name="connsiteY1072" fmla="*/ 4739448 h 9019042"/>
              <a:gd name="connsiteX1073" fmla="*/ 2266466 w 10402214"/>
              <a:gd name="connsiteY1073" fmla="*/ 4745284 h 9019042"/>
              <a:gd name="connsiteX1074" fmla="*/ 2245983 w 10402214"/>
              <a:gd name="connsiteY1074" fmla="*/ 4724802 h 9019042"/>
              <a:gd name="connsiteX1075" fmla="*/ 2245983 w 10402214"/>
              <a:gd name="connsiteY1075" fmla="*/ 4723966 h 9019042"/>
              <a:gd name="connsiteX1076" fmla="*/ 2267293 w 10402214"/>
              <a:gd name="connsiteY1076" fmla="*/ 4703482 h 9019042"/>
              <a:gd name="connsiteX1077" fmla="*/ 2287776 w 10402214"/>
              <a:gd name="connsiteY1077" fmla="*/ 4724801 h 9019042"/>
              <a:gd name="connsiteX1078" fmla="*/ 2281363 w 10402214"/>
              <a:gd name="connsiteY1078" fmla="*/ 4739448 h 9019042"/>
              <a:gd name="connsiteX1079" fmla="*/ 2990881 w 10402214"/>
              <a:gd name="connsiteY1079" fmla="*/ 3537643 h 9019042"/>
              <a:gd name="connsiteX1080" fmla="*/ 2987955 w 10402214"/>
              <a:gd name="connsiteY1080" fmla="*/ 3540570 h 9019042"/>
              <a:gd name="connsiteX1081" fmla="*/ 2985029 w 10402214"/>
              <a:gd name="connsiteY1081" fmla="*/ 3537643 h 9019042"/>
              <a:gd name="connsiteX1082" fmla="*/ 2987955 w 10402214"/>
              <a:gd name="connsiteY1082" fmla="*/ 3534718 h 9019042"/>
              <a:gd name="connsiteX1083" fmla="*/ 2990881 w 10402214"/>
              <a:gd name="connsiteY1083" fmla="*/ 3537643 h 9019042"/>
              <a:gd name="connsiteX1084" fmla="*/ 1833384 w 10402214"/>
              <a:gd name="connsiteY1084" fmla="*/ 5548965 h 9019042"/>
              <a:gd name="connsiteX1085" fmla="*/ 1769447 w 10402214"/>
              <a:gd name="connsiteY1085" fmla="*/ 5591342 h 9019042"/>
              <a:gd name="connsiteX1086" fmla="*/ 1700057 w 10402214"/>
              <a:gd name="connsiteY1086" fmla="*/ 5521952 h 9019042"/>
              <a:gd name="connsiteX1087" fmla="*/ 1769447 w 10402214"/>
              <a:gd name="connsiteY1087" fmla="*/ 5452562 h 9019042"/>
              <a:gd name="connsiteX1088" fmla="*/ 1838837 w 10402214"/>
              <a:gd name="connsiteY1088" fmla="*/ 5521952 h 9019042"/>
              <a:gd name="connsiteX1089" fmla="*/ 1833384 w 10402214"/>
              <a:gd name="connsiteY1089" fmla="*/ 5548965 h 9019042"/>
              <a:gd name="connsiteX1090" fmla="*/ 1381053 w 10402214"/>
              <a:gd name="connsiteY1090" fmla="*/ 6338689 h 9019042"/>
              <a:gd name="connsiteX1091" fmla="*/ 1297093 w 10402214"/>
              <a:gd name="connsiteY1091" fmla="*/ 6394344 h 9019042"/>
              <a:gd name="connsiteX1092" fmla="*/ 1294986 w 10402214"/>
              <a:gd name="connsiteY1092" fmla="*/ 6394345 h 9019042"/>
              <a:gd name="connsiteX1093" fmla="*/ 1205966 w 10402214"/>
              <a:gd name="connsiteY1093" fmla="*/ 6301964 h 9019042"/>
              <a:gd name="connsiteX1094" fmla="*/ 1297076 w 10402214"/>
              <a:gd name="connsiteY1094" fmla="*/ 6212091 h 9019042"/>
              <a:gd name="connsiteX1095" fmla="*/ 1388211 w 10402214"/>
              <a:gd name="connsiteY1095" fmla="*/ 6303217 h 9019042"/>
              <a:gd name="connsiteX1096" fmla="*/ 1381053 w 10402214"/>
              <a:gd name="connsiteY1096" fmla="*/ 6338689 h 9019042"/>
              <a:gd name="connsiteX1097" fmla="*/ 2819506 w 10402214"/>
              <a:gd name="connsiteY1097" fmla="*/ 3901315 h 9019042"/>
              <a:gd name="connsiteX1098" fmla="*/ 2811137 w 10402214"/>
              <a:gd name="connsiteY1098" fmla="*/ 3909674 h 9019042"/>
              <a:gd name="connsiteX1099" fmla="*/ 2810710 w 10402214"/>
              <a:gd name="connsiteY1099" fmla="*/ 3909675 h 9019042"/>
              <a:gd name="connsiteX1100" fmla="*/ 2802777 w 10402214"/>
              <a:gd name="connsiteY1100" fmla="*/ 3900896 h 9019042"/>
              <a:gd name="connsiteX1101" fmla="*/ 2811137 w 10402214"/>
              <a:gd name="connsiteY1101" fmla="*/ 3892536 h 9019042"/>
              <a:gd name="connsiteX1102" fmla="*/ 2819497 w 10402214"/>
              <a:gd name="connsiteY1102" fmla="*/ 3900896 h 9019042"/>
              <a:gd name="connsiteX1103" fmla="*/ 2819506 w 10402214"/>
              <a:gd name="connsiteY1103" fmla="*/ 3901315 h 9019042"/>
              <a:gd name="connsiteX1104" fmla="*/ 2172352 w 10402214"/>
              <a:gd name="connsiteY1104" fmla="*/ 5094715 h 9019042"/>
              <a:gd name="connsiteX1105" fmla="*/ 2141907 w 10402214"/>
              <a:gd name="connsiteY1105" fmla="*/ 5107326 h 9019042"/>
              <a:gd name="connsiteX1106" fmla="*/ 2098852 w 10402214"/>
              <a:gd name="connsiteY1106" fmla="*/ 5064271 h 9019042"/>
              <a:gd name="connsiteX1107" fmla="*/ 2141907 w 10402214"/>
              <a:gd name="connsiteY1107" fmla="*/ 5021215 h 9019042"/>
              <a:gd name="connsiteX1108" fmla="*/ 2184963 w 10402214"/>
              <a:gd name="connsiteY1108" fmla="*/ 5064271 h 9019042"/>
              <a:gd name="connsiteX1109" fmla="*/ 2172352 w 10402214"/>
              <a:gd name="connsiteY1109" fmla="*/ 5094715 h 9019042"/>
              <a:gd name="connsiteX1110" fmla="*/ 1108569 w 10402214"/>
              <a:gd name="connsiteY1110" fmla="*/ 6944448 h 9019042"/>
              <a:gd name="connsiteX1111" fmla="*/ 1101881 w 10402214"/>
              <a:gd name="connsiteY1111" fmla="*/ 6951137 h 9019042"/>
              <a:gd name="connsiteX1112" fmla="*/ 1095193 w 10402214"/>
              <a:gd name="connsiteY1112" fmla="*/ 6944448 h 9019042"/>
              <a:gd name="connsiteX1113" fmla="*/ 1101881 w 10402214"/>
              <a:gd name="connsiteY1113" fmla="*/ 6937761 h 9019042"/>
              <a:gd name="connsiteX1114" fmla="*/ 1108569 w 10402214"/>
              <a:gd name="connsiteY1114" fmla="*/ 6944448 h 9019042"/>
              <a:gd name="connsiteX1115" fmla="*/ 2665249 w 10402214"/>
              <a:gd name="connsiteY1115" fmla="*/ 4255791 h 9019042"/>
              <a:gd name="connsiteX1116" fmla="*/ 2656053 w 10402214"/>
              <a:gd name="connsiteY1116" fmla="*/ 4264987 h 9019042"/>
              <a:gd name="connsiteX1117" fmla="*/ 2655233 w 10402214"/>
              <a:gd name="connsiteY1117" fmla="*/ 4264988 h 9019042"/>
              <a:gd name="connsiteX1118" fmla="*/ 2646037 w 10402214"/>
              <a:gd name="connsiteY1118" fmla="*/ 4254955 h 9019042"/>
              <a:gd name="connsiteX1119" fmla="*/ 2656053 w 10402214"/>
              <a:gd name="connsiteY1119" fmla="*/ 4245758 h 9019042"/>
              <a:gd name="connsiteX1120" fmla="*/ 2665249 w 10402214"/>
              <a:gd name="connsiteY1120" fmla="*/ 4255791 h 9019042"/>
              <a:gd name="connsiteX1121" fmla="*/ 1281572 w 10402214"/>
              <a:gd name="connsiteY1121" fmla="*/ 6660976 h 9019042"/>
              <a:gd name="connsiteX1122" fmla="*/ 1197606 w 10402214"/>
              <a:gd name="connsiteY1122" fmla="*/ 6716632 h 9019042"/>
              <a:gd name="connsiteX1123" fmla="*/ 1197188 w 10402214"/>
              <a:gd name="connsiteY1123" fmla="*/ 6716632 h 9019042"/>
              <a:gd name="connsiteX1124" fmla="*/ 1106479 w 10402214"/>
              <a:gd name="connsiteY1124" fmla="*/ 6625924 h 9019042"/>
              <a:gd name="connsiteX1125" fmla="*/ 1106479 w 10402214"/>
              <a:gd name="connsiteY1125" fmla="*/ 6625506 h 9019042"/>
              <a:gd name="connsiteX1126" fmla="*/ 1197606 w 10402214"/>
              <a:gd name="connsiteY1126" fmla="*/ 6534380 h 9019042"/>
              <a:gd name="connsiteX1127" fmla="*/ 1288733 w 10402214"/>
              <a:gd name="connsiteY1127" fmla="*/ 6625506 h 9019042"/>
              <a:gd name="connsiteX1128" fmla="*/ 1281572 w 10402214"/>
              <a:gd name="connsiteY1128" fmla="*/ 6660976 h 9019042"/>
              <a:gd name="connsiteX1129" fmla="*/ 1740845 w 10402214"/>
              <a:gd name="connsiteY1129" fmla="*/ 5885765 h 9019042"/>
              <a:gd name="connsiteX1130" fmla="*/ 1660346 w 10402214"/>
              <a:gd name="connsiteY1130" fmla="*/ 5939129 h 9019042"/>
              <a:gd name="connsiteX1131" fmla="*/ 1572981 w 10402214"/>
              <a:gd name="connsiteY1131" fmla="*/ 5852182 h 9019042"/>
              <a:gd name="connsiteX1132" fmla="*/ 1572982 w 10402214"/>
              <a:gd name="connsiteY1132" fmla="*/ 5851763 h 9019042"/>
              <a:gd name="connsiteX1133" fmla="*/ 1660346 w 10402214"/>
              <a:gd name="connsiteY1133" fmla="*/ 5764400 h 9019042"/>
              <a:gd name="connsiteX1134" fmla="*/ 1747710 w 10402214"/>
              <a:gd name="connsiteY1134" fmla="*/ 5851764 h 9019042"/>
              <a:gd name="connsiteX1135" fmla="*/ 1740845 w 10402214"/>
              <a:gd name="connsiteY1135" fmla="*/ 5885765 h 9019042"/>
              <a:gd name="connsiteX1136" fmla="*/ 2535813 w 10402214"/>
              <a:gd name="connsiteY1136" fmla="*/ 4616681 h 9019042"/>
              <a:gd name="connsiteX1137" fmla="*/ 2521035 w 10402214"/>
              <a:gd name="connsiteY1137" fmla="*/ 4622806 h 9019042"/>
              <a:gd name="connsiteX1138" fmla="*/ 2500134 w 10402214"/>
              <a:gd name="connsiteY1138" fmla="*/ 4601904 h 9019042"/>
              <a:gd name="connsiteX1139" fmla="*/ 2521035 w 10402214"/>
              <a:gd name="connsiteY1139" fmla="*/ 4581005 h 9019042"/>
              <a:gd name="connsiteX1140" fmla="*/ 2541935 w 10402214"/>
              <a:gd name="connsiteY1140" fmla="*/ 4601905 h 9019042"/>
              <a:gd name="connsiteX1141" fmla="*/ 2535813 w 10402214"/>
              <a:gd name="connsiteY1141" fmla="*/ 4616681 h 9019042"/>
              <a:gd name="connsiteX1142" fmla="*/ 2074631 w 10402214"/>
              <a:gd name="connsiteY1142" fmla="*/ 5442681 h 9019042"/>
              <a:gd name="connsiteX1143" fmla="*/ 2029033 w 10402214"/>
              <a:gd name="connsiteY1143" fmla="*/ 5465938 h 9019042"/>
              <a:gd name="connsiteX1144" fmla="*/ 2018466 w 10402214"/>
              <a:gd name="connsiteY1144" fmla="*/ 5465938 h 9019042"/>
              <a:gd name="connsiteX1145" fmla="*/ 1957076 w 10402214"/>
              <a:gd name="connsiteY1145" fmla="*/ 5393999 h 9019042"/>
              <a:gd name="connsiteX1146" fmla="*/ 2029033 w 10402214"/>
              <a:gd name="connsiteY1146" fmla="*/ 5332592 h 9019042"/>
              <a:gd name="connsiteX1147" fmla="*/ 2090422 w 10402214"/>
              <a:gd name="connsiteY1147" fmla="*/ 5393999 h 9019042"/>
              <a:gd name="connsiteX1148" fmla="*/ 2074631 w 10402214"/>
              <a:gd name="connsiteY1148" fmla="*/ 5442681 h 9019042"/>
              <a:gd name="connsiteX1149" fmla="*/ 1640335 w 10402214"/>
              <a:gd name="connsiteY1149" fmla="*/ 6212003 h 9019042"/>
              <a:gd name="connsiteX1150" fmla="*/ 1557524 w 10402214"/>
              <a:gd name="connsiteY1150" fmla="*/ 6266892 h 9019042"/>
              <a:gd name="connsiteX1151" fmla="*/ 1467652 w 10402214"/>
              <a:gd name="connsiteY1151" fmla="*/ 6177020 h 9019042"/>
              <a:gd name="connsiteX1152" fmla="*/ 1557524 w 10402214"/>
              <a:gd name="connsiteY1152" fmla="*/ 6087147 h 9019042"/>
              <a:gd name="connsiteX1153" fmla="*/ 1647398 w 10402214"/>
              <a:gd name="connsiteY1153" fmla="*/ 6177020 h 9019042"/>
              <a:gd name="connsiteX1154" fmla="*/ 1640335 w 10402214"/>
              <a:gd name="connsiteY1154" fmla="*/ 6212003 h 9019042"/>
              <a:gd name="connsiteX1155" fmla="*/ 3071960 w 10402214"/>
              <a:gd name="connsiteY1155" fmla="*/ 3778838 h 9019042"/>
              <a:gd name="connsiteX1156" fmla="*/ 3066125 w 10402214"/>
              <a:gd name="connsiteY1156" fmla="*/ 3783855 h 9019042"/>
              <a:gd name="connsiteX1157" fmla="*/ 3060691 w 10402214"/>
              <a:gd name="connsiteY1157" fmla="*/ 3778421 h 9019042"/>
              <a:gd name="connsiteX1158" fmla="*/ 3060673 w 10402214"/>
              <a:gd name="connsiteY1158" fmla="*/ 3778002 h 9019042"/>
              <a:gd name="connsiteX1159" fmla="*/ 3066125 w 10402214"/>
              <a:gd name="connsiteY1159" fmla="*/ 3772569 h 9019042"/>
              <a:gd name="connsiteX1160" fmla="*/ 3071976 w 10402214"/>
              <a:gd name="connsiteY1160" fmla="*/ 3778420 h 9019042"/>
              <a:gd name="connsiteX1161" fmla="*/ 3071960 w 10402214"/>
              <a:gd name="connsiteY1161" fmla="*/ 3778838 h 9019042"/>
              <a:gd name="connsiteX1162" fmla="*/ 2416341 w 10402214"/>
              <a:gd name="connsiteY1162" fmla="*/ 4959536 h 9019042"/>
              <a:gd name="connsiteX1163" fmla="*/ 2397721 w 10402214"/>
              <a:gd name="connsiteY1163" fmla="*/ 4967249 h 9019042"/>
              <a:gd name="connsiteX1164" fmla="*/ 2371386 w 10402214"/>
              <a:gd name="connsiteY1164" fmla="*/ 4940914 h 9019042"/>
              <a:gd name="connsiteX1165" fmla="*/ 2397721 w 10402214"/>
              <a:gd name="connsiteY1165" fmla="*/ 4914579 h 9019042"/>
              <a:gd name="connsiteX1166" fmla="*/ 2424055 w 10402214"/>
              <a:gd name="connsiteY1166" fmla="*/ 4940913 h 9019042"/>
              <a:gd name="connsiteX1167" fmla="*/ 2416341 w 10402214"/>
              <a:gd name="connsiteY1167" fmla="*/ 4959536 h 9019042"/>
              <a:gd name="connsiteX1168" fmla="*/ 2920655 w 10402214"/>
              <a:gd name="connsiteY1168" fmla="*/ 4133312 h 9019042"/>
              <a:gd name="connsiteX1169" fmla="*/ 2911458 w 10402214"/>
              <a:gd name="connsiteY1169" fmla="*/ 4142508 h 9019042"/>
              <a:gd name="connsiteX1170" fmla="*/ 2902262 w 10402214"/>
              <a:gd name="connsiteY1170" fmla="*/ 4133312 h 9019042"/>
              <a:gd name="connsiteX1171" fmla="*/ 2911458 w 10402214"/>
              <a:gd name="connsiteY1171" fmla="*/ 4124116 h 9019042"/>
              <a:gd name="connsiteX1172" fmla="*/ 2920655 w 10402214"/>
              <a:gd name="connsiteY1172" fmla="*/ 4133312 h 9019042"/>
              <a:gd name="connsiteX1173" fmla="*/ 1544019 w 10402214"/>
              <a:gd name="connsiteY1173" fmla="*/ 6533390 h 9019042"/>
              <a:gd name="connsiteX1174" fmla="*/ 1459282 w 10402214"/>
              <a:gd name="connsiteY1174" fmla="*/ 6589557 h 9019042"/>
              <a:gd name="connsiteX1175" fmla="*/ 1458446 w 10402214"/>
              <a:gd name="connsiteY1175" fmla="*/ 6589557 h 9019042"/>
              <a:gd name="connsiteX1176" fmla="*/ 1367320 w 10402214"/>
              <a:gd name="connsiteY1176" fmla="*/ 6497593 h 9019042"/>
              <a:gd name="connsiteX1177" fmla="*/ 1459283 w 10402214"/>
              <a:gd name="connsiteY1177" fmla="*/ 6405631 h 9019042"/>
              <a:gd name="connsiteX1178" fmla="*/ 1551246 w 10402214"/>
              <a:gd name="connsiteY1178" fmla="*/ 6497593 h 9019042"/>
              <a:gd name="connsiteX1179" fmla="*/ 1544019 w 10402214"/>
              <a:gd name="connsiteY1179" fmla="*/ 6533390 h 9019042"/>
              <a:gd name="connsiteX1180" fmla="*/ 1993082 w 10402214"/>
              <a:gd name="connsiteY1180" fmla="*/ 5757439 h 9019042"/>
              <a:gd name="connsiteX1181" fmla="*/ 1919514 w 10402214"/>
              <a:gd name="connsiteY1181" fmla="*/ 5806200 h 9019042"/>
              <a:gd name="connsiteX1182" fmla="*/ 1839674 w 10402214"/>
              <a:gd name="connsiteY1182" fmla="*/ 5726360 h 9019042"/>
              <a:gd name="connsiteX1183" fmla="*/ 1919514 w 10402214"/>
              <a:gd name="connsiteY1183" fmla="*/ 5646520 h 9019042"/>
              <a:gd name="connsiteX1184" fmla="*/ 1999355 w 10402214"/>
              <a:gd name="connsiteY1184" fmla="*/ 5726360 h 9019042"/>
              <a:gd name="connsiteX1185" fmla="*/ 1993082 w 10402214"/>
              <a:gd name="connsiteY1185" fmla="*/ 5757439 h 9019042"/>
              <a:gd name="connsiteX1186" fmla="*/ 2309753 w 10402214"/>
              <a:gd name="connsiteY1186" fmla="*/ 5294218 h 9019042"/>
              <a:gd name="connsiteX1187" fmla="*/ 2284439 w 10402214"/>
              <a:gd name="connsiteY1187" fmla="*/ 5313782 h 9019042"/>
              <a:gd name="connsiteX1188" fmla="*/ 2262515 w 10402214"/>
              <a:gd name="connsiteY1188" fmla="*/ 5313782 h 9019042"/>
              <a:gd name="connsiteX1189" fmla="*/ 2233142 w 10402214"/>
              <a:gd name="connsiteY1189" fmla="*/ 5262491 h 9019042"/>
              <a:gd name="connsiteX1190" fmla="*/ 2284440 w 10402214"/>
              <a:gd name="connsiteY1190" fmla="*/ 5233105 h 9019042"/>
              <a:gd name="connsiteX1191" fmla="*/ 2313818 w 10402214"/>
              <a:gd name="connsiteY1191" fmla="*/ 5262491 h 9019042"/>
              <a:gd name="connsiteX1192" fmla="*/ 2309753 w 10402214"/>
              <a:gd name="connsiteY1192" fmla="*/ 5294218 h 9019042"/>
              <a:gd name="connsiteX1193" fmla="*/ 2785620 w 10402214"/>
              <a:gd name="connsiteY1193" fmla="*/ 4479427 h 9019042"/>
              <a:gd name="connsiteX1194" fmla="*/ 2775605 w 10402214"/>
              <a:gd name="connsiteY1194" fmla="*/ 4488624 h 9019042"/>
              <a:gd name="connsiteX1195" fmla="*/ 2766408 w 10402214"/>
              <a:gd name="connsiteY1195" fmla="*/ 4479427 h 9019042"/>
              <a:gd name="connsiteX1196" fmla="*/ 2766408 w 10402214"/>
              <a:gd name="connsiteY1196" fmla="*/ 4478592 h 9019042"/>
              <a:gd name="connsiteX1197" fmla="*/ 2776424 w 10402214"/>
              <a:gd name="connsiteY1197" fmla="*/ 4469395 h 9019042"/>
              <a:gd name="connsiteX1198" fmla="*/ 2785620 w 10402214"/>
              <a:gd name="connsiteY1198" fmla="*/ 4479427 h 9019042"/>
              <a:gd name="connsiteX1199" fmla="*/ 1433051 w 10402214"/>
              <a:gd name="connsiteY1199" fmla="*/ 6842495 h 9019042"/>
              <a:gd name="connsiteX1200" fmla="*/ 1365647 w 10402214"/>
              <a:gd name="connsiteY1200" fmla="*/ 6887182 h 9019042"/>
              <a:gd name="connsiteX1201" fmla="*/ 1292495 w 10402214"/>
              <a:gd name="connsiteY1201" fmla="*/ 6814029 h 9019042"/>
              <a:gd name="connsiteX1202" fmla="*/ 1365647 w 10402214"/>
              <a:gd name="connsiteY1202" fmla="*/ 6740878 h 9019042"/>
              <a:gd name="connsiteX1203" fmla="*/ 1438800 w 10402214"/>
              <a:gd name="connsiteY1203" fmla="*/ 6814030 h 9019042"/>
              <a:gd name="connsiteX1204" fmla="*/ 1433051 w 10402214"/>
              <a:gd name="connsiteY1204" fmla="*/ 6842495 h 9019042"/>
              <a:gd name="connsiteX1205" fmla="*/ 1897060 w 10402214"/>
              <a:gd name="connsiteY1205" fmla="*/ 6083706 h 9019042"/>
              <a:gd name="connsiteX1206" fmla="*/ 1820028 w 10402214"/>
              <a:gd name="connsiteY1206" fmla="*/ 6134758 h 9019042"/>
              <a:gd name="connsiteX1207" fmla="*/ 1736425 w 10402214"/>
              <a:gd name="connsiteY1207" fmla="*/ 6051155 h 9019042"/>
              <a:gd name="connsiteX1208" fmla="*/ 1820028 w 10402214"/>
              <a:gd name="connsiteY1208" fmla="*/ 5967553 h 9019042"/>
              <a:gd name="connsiteX1209" fmla="*/ 1903629 w 10402214"/>
              <a:gd name="connsiteY1209" fmla="*/ 6051156 h 9019042"/>
              <a:gd name="connsiteX1210" fmla="*/ 1897060 w 10402214"/>
              <a:gd name="connsiteY1210" fmla="*/ 6083706 h 9019042"/>
              <a:gd name="connsiteX1211" fmla="*/ 1303481 w 10402214"/>
              <a:gd name="connsiteY1211" fmla="*/ 7135189 h 9019042"/>
              <a:gd name="connsiteX1212" fmla="*/ 1276611 w 10402214"/>
              <a:gd name="connsiteY1212" fmla="*/ 7150112 h 9019042"/>
              <a:gd name="connsiteX1213" fmla="*/ 1264668 w 10402214"/>
              <a:gd name="connsiteY1213" fmla="*/ 7150112 h 9019042"/>
              <a:gd name="connsiteX1214" fmla="*/ 1249741 w 10402214"/>
              <a:gd name="connsiteY1214" fmla="*/ 7123234 h 9019042"/>
              <a:gd name="connsiteX1215" fmla="*/ 1276611 w 10402214"/>
              <a:gd name="connsiteY1215" fmla="*/ 7108311 h 9019042"/>
              <a:gd name="connsiteX1216" fmla="*/ 1288554 w 10402214"/>
              <a:gd name="connsiteY1216" fmla="*/ 7108311 h 9019042"/>
              <a:gd name="connsiteX1217" fmla="*/ 1303481 w 10402214"/>
              <a:gd name="connsiteY1217" fmla="*/ 7135189 h 9019042"/>
              <a:gd name="connsiteX1218" fmla="*/ 2667814 w 10402214"/>
              <a:gd name="connsiteY1218" fmla="*/ 4828019 h 9019042"/>
              <a:gd name="connsiteX1219" fmla="*/ 2656054 w 10402214"/>
              <a:gd name="connsiteY1219" fmla="*/ 4835156 h 9019042"/>
              <a:gd name="connsiteX1220" fmla="*/ 2650586 w 10402214"/>
              <a:gd name="connsiteY1220" fmla="*/ 4835156 h 9019042"/>
              <a:gd name="connsiteX1221" fmla="*/ 2635554 w 10402214"/>
              <a:gd name="connsiteY1221" fmla="*/ 4814674 h 9019042"/>
              <a:gd name="connsiteX1222" fmla="*/ 2656053 w 10402214"/>
              <a:gd name="connsiteY1222" fmla="*/ 4799625 h 9019042"/>
              <a:gd name="connsiteX1223" fmla="*/ 2671085 w 10402214"/>
              <a:gd name="connsiteY1223" fmla="*/ 4814674 h 9019042"/>
              <a:gd name="connsiteX1224" fmla="*/ 2667814 w 10402214"/>
              <a:gd name="connsiteY1224" fmla="*/ 4828019 h 9019042"/>
              <a:gd name="connsiteX1225" fmla="*/ 3168537 w 10402214"/>
              <a:gd name="connsiteY1225" fmla="*/ 4010834 h 9019042"/>
              <a:gd name="connsiteX1226" fmla="*/ 3165611 w 10402214"/>
              <a:gd name="connsiteY1226" fmla="*/ 4013760 h 9019042"/>
              <a:gd name="connsiteX1227" fmla="*/ 3162685 w 10402214"/>
              <a:gd name="connsiteY1227" fmla="*/ 4010834 h 9019042"/>
              <a:gd name="connsiteX1228" fmla="*/ 3165611 w 10402214"/>
              <a:gd name="connsiteY1228" fmla="*/ 4007908 h 9019042"/>
              <a:gd name="connsiteX1229" fmla="*/ 3168537 w 10402214"/>
              <a:gd name="connsiteY1229" fmla="*/ 4010834 h 9019042"/>
              <a:gd name="connsiteX1230" fmla="*/ 2240726 w 10402214"/>
              <a:gd name="connsiteY1230" fmla="*/ 5626159 h 9019042"/>
              <a:gd name="connsiteX1231" fmla="*/ 2179100 w 10402214"/>
              <a:gd name="connsiteY1231" fmla="*/ 5667002 h 9019042"/>
              <a:gd name="connsiteX1232" fmla="*/ 2112218 w 10402214"/>
              <a:gd name="connsiteY1232" fmla="*/ 5600120 h 9019042"/>
              <a:gd name="connsiteX1233" fmla="*/ 2179100 w 10402214"/>
              <a:gd name="connsiteY1233" fmla="*/ 5533238 h 9019042"/>
              <a:gd name="connsiteX1234" fmla="*/ 2245982 w 10402214"/>
              <a:gd name="connsiteY1234" fmla="*/ 5600120 h 9019042"/>
              <a:gd name="connsiteX1235" fmla="*/ 2240726 w 10402214"/>
              <a:gd name="connsiteY1235" fmla="*/ 5626159 h 9019042"/>
              <a:gd name="connsiteX1236" fmla="*/ 1802720 w 10402214"/>
              <a:gd name="connsiteY1236" fmla="*/ 6402894 h 9019042"/>
              <a:gd name="connsiteX1237" fmla="*/ 1722222 w 10402214"/>
              <a:gd name="connsiteY1237" fmla="*/ 6456252 h 9019042"/>
              <a:gd name="connsiteX1238" fmla="*/ 1634857 w 10402214"/>
              <a:gd name="connsiteY1238" fmla="*/ 6368889 h 9019042"/>
              <a:gd name="connsiteX1239" fmla="*/ 1722222 w 10402214"/>
              <a:gd name="connsiteY1239" fmla="*/ 6281523 h 9019042"/>
              <a:gd name="connsiteX1240" fmla="*/ 1809585 w 10402214"/>
              <a:gd name="connsiteY1240" fmla="*/ 6368889 h 9019042"/>
              <a:gd name="connsiteX1241" fmla="*/ 1802720 w 10402214"/>
              <a:gd name="connsiteY1241" fmla="*/ 6402894 h 9019042"/>
              <a:gd name="connsiteX1242" fmla="*/ 2563754 w 10402214"/>
              <a:gd name="connsiteY1242" fmla="*/ 5169823 h 9019042"/>
              <a:gd name="connsiteX1243" fmla="*/ 2542353 w 10402214"/>
              <a:gd name="connsiteY1243" fmla="*/ 5178345 h 9019042"/>
              <a:gd name="connsiteX1244" fmla="*/ 2512674 w 10402214"/>
              <a:gd name="connsiteY1244" fmla="*/ 5148667 h 9019042"/>
              <a:gd name="connsiteX1245" fmla="*/ 2512674 w 10402214"/>
              <a:gd name="connsiteY1245" fmla="*/ 5147830 h 9019042"/>
              <a:gd name="connsiteX1246" fmla="*/ 2543185 w 10402214"/>
              <a:gd name="connsiteY1246" fmla="*/ 5118151 h 9019042"/>
              <a:gd name="connsiteX1247" fmla="*/ 2572864 w 10402214"/>
              <a:gd name="connsiteY1247" fmla="*/ 5148667 h 9019042"/>
              <a:gd name="connsiteX1248" fmla="*/ 2563754 w 10402214"/>
              <a:gd name="connsiteY1248" fmla="*/ 5169823 h 9019042"/>
              <a:gd name="connsiteX1249" fmla="*/ 3043550 w 10402214"/>
              <a:gd name="connsiteY1249" fmla="*/ 4356532 h 9019042"/>
              <a:gd name="connsiteX1250" fmla="*/ 3032264 w 10402214"/>
              <a:gd name="connsiteY1250" fmla="*/ 4367818 h 9019042"/>
              <a:gd name="connsiteX1251" fmla="*/ 3020978 w 10402214"/>
              <a:gd name="connsiteY1251" fmla="*/ 4356532 h 9019042"/>
              <a:gd name="connsiteX1252" fmla="*/ 3032264 w 10402214"/>
              <a:gd name="connsiteY1252" fmla="*/ 4345246 h 9019042"/>
              <a:gd name="connsiteX1253" fmla="*/ 3043550 w 10402214"/>
              <a:gd name="connsiteY1253" fmla="*/ 4356532 h 9019042"/>
              <a:gd name="connsiteX1254" fmla="*/ 2146248 w 10402214"/>
              <a:gd name="connsiteY1254" fmla="*/ 5950131 h 9019042"/>
              <a:gd name="connsiteX1255" fmla="*/ 2079613 w 10402214"/>
              <a:gd name="connsiteY1255" fmla="*/ 5994307 h 9019042"/>
              <a:gd name="connsiteX1256" fmla="*/ 2078773 w 10402214"/>
              <a:gd name="connsiteY1256" fmla="*/ 5994307 h 9019042"/>
              <a:gd name="connsiteX1257" fmla="*/ 2007298 w 10402214"/>
              <a:gd name="connsiteY1257" fmla="*/ 5921990 h 9019042"/>
              <a:gd name="connsiteX1258" fmla="*/ 2079614 w 10402214"/>
              <a:gd name="connsiteY1258" fmla="*/ 5849674 h 9019042"/>
              <a:gd name="connsiteX1259" fmla="*/ 2151931 w 10402214"/>
              <a:gd name="connsiteY1259" fmla="*/ 5921990 h 9019042"/>
              <a:gd name="connsiteX1260" fmla="*/ 2146248 w 10402214"/>
              <a:gd name="connsiteY1260" fmla="*/ 5950131 h 9019042"/>
              <a:gd name="connsiteX1261" fmla="*/ 1714994 w 10402214"/>
              <a:gd name="connsiteY1261" fmla="*/ 6720284 h 9019042"/>
              <a:gd name="connsiteX1262" fmla="*/ 1630258 w 10402214"/>
              <a:gd name="connsiteY1262" fmla="*/ 6776451 h 9019042"/>
              <a:gd name="connsiteX1263" fmla="*/ 1538295 w 10402214"/>
              <a:gd name="connsiteY1263" fmla="*/ 6684488 h 9019042"/>
              <a:gd name="connsiteX1264" fmla="*/ 1630258 w 10402214"/>
              <a:gd name="connsiteY1264" fmla="*/ 6592525 h 9019042"/>
              <a:gd name="connsiteX1265" fmla="*/ 1722221 w 10402214"/>
              <a:gd name="connsiteY1265" fmla="*/ 6684488 h 9019042"/>
              <a:gd name="connsiteX1266" fmla="*/ 1714994 w 10402214"/>
              <a:gd name="connsiteY1266" fmla="*/ 6720284 h 9019042"/>
              <a:gd name="connsiteX1267" fmla="*/ 2921491 w 10402214"/>
              <a:gd name="connsiteY1267" fmla="*/ 4693451 h 9019042"/>
              <a:gd name="connsiteX1268" fmla="*/ 2910205 w 10402214"/>
              <a:gd name="connsiteY1268" fmla="*/ 4704737 h 9019042"/>
              <a:gd name="connsiteX1269" fmla="*/ 2898918 w 10402214"/>
              <a:gd name="connsiteY1269" fmla="*/ 4693450 h 9019042"/>
              <a:gd name="connsiteX1270" fmla="*/ 2910205 w 10402214"/>
              <a:gd name="connsiteY1270" fmla="*/ 4682165 h 9019042"/>
              <a:gd name="connsiteX1271" fmla="*/ 2921491 w 10402214"/>
              <a:gd name="connsiteY1271" fmla="*/ 4693451 h 9019042"/>
              <a:gd name="connsiteX1272" fmla="*/ 2474279 w 10402214"/>
              <a:gd name="connsiteY1272" fmla="*/ 5509050 h 9019042"/>
              <a:gd name="connsiteX1273" fmla="*/ 2439105 w 10402214"/>
              <a:gd name="connsiteY1273" fmla="*/ 5523623 h 9019042"/>
              <a:gd name="connsiteX1274" fmla="*/ 2389362 w 10402214"/>
              <a:gd name="connsiteY1274" fmla="*/ 5473880 h 9019042"/>
              <a:gd name="connsiteX1275" fmla="*/ 2439105 w 10402214"/>
              <a:gd name="connsiteY1275" fmla="*/ 5424137 h 9019042"/>
              <a:gd name="connsiteX1276" fmla="*/ 2488848 w 10402214"/>
              <a:gd name="connsiteY1276" fmla="*/ 5473880 h 9019042"/>
              <a:gd name="connsiteX1277" fmla="*/ 2474279 w 10402214"/>
              <a:gd name="connsiteY1277" fmla="*/ 5509050 h 9019042"/>
              <a:gd name="connsiteX1278" fmla="*/ 2060800 w 10402214"/>
              <a:gd name="connsiteY1278" fmla="*/ 6270342 h 9019042"/>
              <a:gd name="connsiteX1279" fmla="*/ 1987234 w 10402214"/>
              <a:gd name="connsiteY1279" fmla="*/ 6319103 h 9019042"/>
              <a:gd name="connsiteX1280" fmla="*/ 1907393 w 10402214"/>
              <a:gd name="connsiteY1280" fmla="*/ 6239680 h 9019042"/>
              <a:gd name="connsiteX1281" fmla="*/ 1907393 w 10402214"/>
              <a:gd name="connsiteY1281" fmla="*/ 6239262 h 9019042"/>
              <a:gd name="connsiteX1282" fmla="*/ 1987230 w 10402214"/>
              <a:gd name="connsiteY1282" fmla="*/ 6159422 h 9019042"/>
              <a:gd name="connsiteX1283" fmla="*/ 2067074 w 10402214"/>
              <a:gd name="connsiteY1283" fmla="*/ 6239262 h 9019042"/>
              <a:gd name="connsiteX1284" fmla="*/ 2060800 w 10402214"/>
              <a:gd name="connsiteY1284" fmla="*/ 6270342 h 9019042"/>
              <a:gd name="connsiteX1285" fmla="*/ 1629833 w 10402214"/>
              <a:gd name="connsiteY1285" fmla="*/ 7033966 h 9019042"/>
              <a:gd name="connsiteX1286" fmla="*/ 1541631 w 10402214"/>
              <a:gd name="connsiteY1286" fmla="*/ 7092427 h 9019042"/>
              <a:gd name="connsiteX1287" fmla="*/ 1445906 w 10402214"/>
              <a:gd name="connsiteY1287" fmla="*/ 6996701 h 9019042"/>
              <a:gd name="connsiteX1288" fmla="*/ 1541631 w 10402214"/>
              <a:gd name="connsiteY1288" fmla="*/ 6900977 h 9019042"/>
              <a:gd name="connsiteX1289" fmla="*/ 1637356 w 10402214"/>
              <a:gd name="connsiteY1289" fmla="*/ 6996701 h 9019042"/>
              <a:gd name="connsiteX1290" fmla="*/ 1629833 w 10402214"/>
              <a:gd name="connsiteY1290" fmla="*/ 7033966 h 9019042"/>
              <a:gd name="connsiteX1291" fmla="*/ 2821603 w 10402214"/>
              <a:gd name="connsiteY1291" fmla="*/ 5025771 h 9019042"/>
              <a:gd name="connsiteX1292" fmla="*/ 2801103 w 10402214"/>
              <a:gd name="connsiteY1292" fmla="*/ 5040818 h 9019042"/>
              <a:gd name="connsiteX1293" fmla="*/ 2795635 w 10402214"/>
              <a:gd name="connsiteY1293" fmla="*/ 5040818 h 9019042"/>
              <a:gd name="connsiteX1294" fmla="*/ 2780604 w 10402214"/>
              <a:gd name="connsiteY1294" fmla="*/ 5020335 h 9019042"/>
              <a:gd name="connsiteX1295" fmla="*/ 2801103 w 10402214"/>
              <a:gd name="connsiteY1295" fmla="*/ 5005288 h 9019042"/>
              <a:gd name="connsiteX1296" fmla="*/ 2806571 w 10402214"/>
              <a:gd name="connsiteY1296" fmla="*/ 5005288 h 9019042"/>
              <a:gd name="connsiteX1297" fmla="*/ 2821603 w 10402214"/>
              <a:gd name="connsiteY1297" fmla="*/ 5025771 h 9019042"/>
              <a:gd name="connsiteX1298" fmla="*/ 3291850 w 10402214"/>
              <a:gd name="connsiteY1298" fmla="*/ 4233637 h 9019042"/>
              <a:gd name="connsiteX1299" fmla="*/ 3285580 w 10402214"/>
              <a:gd name="connsiteY1299" fmla="*/ 4240325 h 9019042"/>
              <a:gd name="connsiteX1300" fmla="*/ 3278892 w 10402214"/>
              <a:gd name="connsiteY1300" fmla="*/ 4233637 h 9019042"/>
              <a:gd name="connsiteX1301" fmla="*/ 3285580 w 10402214"/>
              <a:gd name="connsiteY1301" fmla="*/ 4227367 h 9019042"/>
              <a:gd name="connsiteX1302" fmla="*/ 3291850 w 10402214"/>
              <a:gd name="connsiteY1302" fmla="*/ 4233637 h 9019042"/>
              <a:gd name="connsiteX1303" fmla="*/ 1532971 w 10402214"/>
              <a:gd name="connsiteY1303" fmla="*/ 7337745 h 9019042"/>
              <a:gd name="connsiteX1304" fmla="*/ 1455939 w 10402214"/>
              <a:gd name="connsiteY1304" fmla="*/ 7388797 h 9019042"/>
              <a:gd name="connsiteX1305" fmla="*/ 1372335 w 10402214"/>
              <a:gd name="connsiteY1305" fmla="*/ 7305194 h 9019042"/>
              <a:gd name="connsiteX1306" fmla="*/ 1455939 w 10402214"/>
              <a:gd name="connsiteY1306" fmla="*/ 7221592 h 9019042"/>
              <a:gd name="connsiteX1307" fmla="*/ 1539540 w 10402214"/>
              <a:gd name="connsiteY1307" fmla="*/ 7305195 h 9019042"/>
              <a:gd name="connsiteX1308" fmla="*/ 1532971 w 10402214"/>
              <a:gd name="connsiteY1308" fmla="*/ 7337745 h 9019042"/>
              <a:gd name="connsiteX1309" fmla="*/ 2413767 w 10402214"/>
              <a:gd name="connsiteY1309" fmla="*/ 5823919 h 9019042"/>
              <a:gd name="connsiteX1310" fmla="*/ 2342126 w 10402214"/>
              <a:gd name="connsiteY1310" fmla="*/ 5871411 h 9019042"/>
              <a:gd name="connsiteX1311" fmla="*/ 2264375 w 10402214"/>
              <a:gd name="connsiteY1311" fmla="*/ 5793660 h 9019042"/>
              <a:gd name="connsiteX1312" fmla="*/ 2342126 w 10402214"/>
              <a:gd name="connsiteY1312" fmla="*/ 5715910 h 9019042"/>
              <a:gd name="connsiteX1313" fmla="*/ 2419876 w 10402214"/>
              <a:gd name="connsiteY1313" fmla="*/ 5793660 h 9019042"/>
              <a:gd name="connsiteX1314" fmla="*/ 2413767 w 10402214"/>
              <a:gd name="connsiteY1314" fmla="*/ 5823919 h 9019042"/>
              <a:gd name="connsiteX1315" fmla="*/ 1978508 w 10402214"/>
              <a:gd name="connsiteY1315" fmla="*/ 6588214 h 9019042"/>
              <a:gd name="connsiteX1316" fmla="*/ 1895697 w 10402214"/>
              <a:gd name="connsiteY1316" fmla="*/ 6643104 h 9019042"/>
              <a:gd name="connsiteX1317" fmla="*/ 1805825 w 10402214"/>
              <a:gd name="connsiteY1317" fmla="*/ 6553232 h 9019042"/>
              <a:gd name="connsiteX1318" fmla="*/ 1895697 w 10402214"/>
              <a:gd name="connsiteY1318" fmla="*/ 6463358 h 9019042"/>
              <a:gd name="connsiteX1319" fmla="*/ 1985571 w 10402214"/>
              <a:gd name="connsiteY1319" fmla="*/ 6553232 h 9019042"/>
              <a:gd name="connsiteX1320" fmla="*/ 1978508 w 10402214"/>
              <a:gd name="connsiteY1320" fmla="*/ 6588214 h 9019042"/>
              <a:gd name="connsiteX1321" fmla="*/ 3175657 w 10402214"/>
              <a:gd name="connsiteY1321" fmla="*/ 4569717 h 9019042"/>
              <a:gd name="connsiteX1322" fmla="*/ 3167284 w 10402214"/>
              <a:gd name="connsiteY1322" fmla="*/ 4578078 h 9019042"/>
              <a:gd name="connsiteX1323" fmla="*/ 3166858 w 10402214"/>
              <a:gd name="connsiteY1323" fmla="*/ 4578078 h 9019042"/>
              <a:gd name="connsiteX1324" fmla="*/ 3158924 w 10402214"/>
              <a:gd name="connsiteY1324" fmla="*/ 4569300 h 9019042"/>
              <a:gd name="connsiteX1325" fmla="*/ 3167284 w 10402214"/>
              <a:gd name="connsiteY1325" fmla="*/ 4560940 h 9019042"/>
              <a:gd name="connsiteX1326" fmla="*/ 3175644 w 10402214"/>
              <a:gd name="connsiteY1326" fmla="*/ 4569300 h 9019042"/>
              <a:gd name="connsiteX1327" fmla="*/ 3175657 w 10402214"/>
              <a:gd name="connsiteY1327" fmla="*/ 4569717 h 9019042"/>
              <a:gd name="connsiteX1328" fmla="*/ 2721644 w 10402214"/>
              <a:gd name="connsiteY1328" fmla="*/ 5367674 h 9019042"/>
              <a:gd name="connsiteX1329" fmla="*/ 2700363 w 10402214"/>
              <a:gd name="connsiteY1329" fmla="*/ 5376484 h 9019042"/>
              <a:gd name="connsiteX1330" fmla="*/ 2670266 w 10402214"/>
              <a:gd name="connsiteY1330" fmla="*/ 5346387 h 9019042"/>
              <a:gd name="connsiteX1331" fmla="*/ 2700363 w 10402214"/>
              <a:gd name="connsiteY1331" fmla="*/ 5316290 h 9019042"/>
              <a:gd name="connsiteX1332" fmla="*/ 2730460 w 10402214"/>
              <a:gd name="connsiteY1332" fmla="*/ 5346387 h 9019042"/>
              <a:gd name="connsiteX1333" fmla="*/ 2721644 w 10402214"/>
              <a:gd name="connsiteY1333" fmla="*/ 5367674 h 9019042"/>
              <a:gd name="connsiteX1334" fmla="*/ 2324499 w 10402214"/>
              <a:gd name="connsiteY1334" fmla="*/ 6140665 h 9019042"/>
              <a:gd name="connsiteX1335" fmla="*/ 2250164 w 10402214"/>
              <a:gd name="connsiteY1335" fmla="*/ 6189937 h 9019042"/>
              <a:gd name="connsiteX1336" fmla="*/ 2169487 w 10402214"/>
              <a:gd name="connsiteY1336" fmla="*/ 6109260 h 9019042"/>
              <a:gd name="connsiteX1337" fmla="*/ 2250164 w 10402214"/>
              <a:gd name="connsiteY1337" fmla="*/ 6028584 h 9019042"/>
              <a:gd name="connsiteX1338" fmla="*/ 2330839 w 10402214"/>
              <a:gd name="connsiteY1338" fmla="*/ 6109260 h 9019042"/>
              <a:gd name="connsiteX1339" fmla="*/ 2324499 w 10402214"/>
              <a:gd name="connsiteY1339" fmla="*/ 6140665 h 9019042"/>
              <a:gd name="connsiteX1340" fmla="*/ 1897362 w 10402214"/>
              <a:gd name="connsiteY1340" fmla="*/ 6900622 h 9019042"/>
              <a:gd name="connsiteX1341" fmla="*/ 1809159 w 10402214"/>
              <a:gd name="connsiteY1341" fmla="*/ 6959082 h 9019042"/>
              <a:gd name="connsiteX1342" fmla="*/ 1713435 w 10402214"/>
              <a:gd name="connsiteY1342" fmla="*/ 6863356 h 9019042"/>
              <a:gd name="connsiteX1343" fmla="*/ 1809160 w 10402214"/>
              <a:gd name="connsiteY1343" fmla="*/ 6767631 h 9019042"/>
              <a:gd name="connsiteX1344" fmla="*/ 1904885 w 10402214"/>
              <a:gd name="connsiteY1344" fmla="*/ 6863355 h 9019042"/>
              <a:gd name="connsiteX1345" fmla="*/ 1897362 w 10402214"/>
              <a:gd name="connsiteY1345" fmla="*/ 6900622 h 9019042"/>
              <a:gd name="connsiteX1346" fmla="*/ 3069894 w 10402214"/>
              <a:gd name="connsiteY1346" fmla="*/ 4897440 h 9019042"/>
              <a:gd name="connsiteX1347" fmla="*/ 3060689 w 10402214"/>
              <a:gd name="connsiteY1347" fmla="*/ 4906636 h 9019042"/>
              <a:gd name="connsiteX1348" fmla="*/ 3060263 w 10402214"/>
              <a:gd name="connsiteY1348" fmla="*/ 4906636 h 9019042"/>
              <a:gd name="connsiteX1349" fmla="*/ 3051493 w 10402214"/>
              <a:gd name="connsiteY1349" fmla="*/ 4897022 h 9019042"/>
              <a:gd name="connsiteX1350" fmla="*/ 3060689 w 10402214"/>
              <a:gd name="connsiteY1350" fmla="*/ 4887826 h 9019042"/>
              <a:gd name="connsiteX1351" fmla="*/ 3069885 w 10402214"/>
              <a:gd name="connsiteY1351" fmla="*/ 4897022 h 9019042"/>
              <a:gd name="connsiteX1352" fmla="*/ 3069894 w 10402214"/>
              <a:gd name="connsiteY1352" fmla="*/ 4897440 h 9019042"/>
              <a:gd name="connsiteX1353" fmla="*/ 2669410 w 10402214"/>
              <a:gd name="connsiteY1353" fmla="*/ 5691089 h 9019042"/>
              <a:gd name="connsiteX1354" fmla="*/ 2605473 w 10402214"/>
              <a:gd name="connsiteY1354" fmla="*/ 5733465 h 9019042"/>
              <a:gd name="connsiteX1355" fmla="*/ 2536083 w 10402214"/>
              <a:gd name="connsiteY1355" fmla="*/ 5664076 h 9019042"/>
              <a:gd name="connsiteX1356" fmla="*/ 2605473 w 10402214"/>
              <a:gd name="connsiteY1356" fmla="*/ 5594685 h 9019042"/>
              <a:gd name="connsiteX1357" fmla="*/ 2674863 w 10402214"/>
              <a:gd name="connsiteY1357" fmla="*/ 5664076 h 9019042"/>
              <a:gd name="connsiteX1358" fmla="*/ 2669410 w 10402214"/>
              <a:gd name="connsiteY1358" fmla="*/ 5691089 h 9019042"/>
              <a:gd name="connsiteX1359" fmla="*/ 2235946 w 10402214"/>
              <a:gd name="connsiteY1359" fmla="*/ 6451760 h 9019042"/>
              <a:gd name="connsiteX1360" fmla="*/ 2162381 w 10402214"/>
              <a:gd name="connsiteY1360" fmla="*/ 6500521 h 9019042"/>
              <a:gd name="connsiteX1361" fmla="*/ 2082539 w 10402214"/>
              <a:gd name="connsiteY1361" fmla="*/ 6420680 h 9019042"/>
              <a:gd name="connsiteX1362" fmla="*/ 2162381 w 10402214"/>
              <a:gd name="connsiteY1362" fmla="*/ 6340840 h 9019042"/>
              <a:gd name="connsiteX1363" fmla="*/ 2242221 w 10402214"/>
              <a:gd name="connsiteY1363" fmla="*/ 6420679 h 9019042"/>
              <a:gd name="connsiteX1364" fmla="*/ 2235946 w 10402214"/>
              <a:gd name="connsiteY1364" fmla="*/ 6451760 h 9019042"/>
              <a:gd name="connsiteX1365" fmla="*/ 1216834 w 10402214"/>
              <a:gd name="connsiteY1365" fmla="*/ 8218553 h 9019042"/>
              <a:gd name="connsiteX1366" fmla="*/ 1213072 w 10402214"/>
              <a:gd name="connsiteY1366" fmla="*/ 8222315 h 9019042"/>
              <a:gd name="connsiteX1367" fmla="*/ 1209310 w 10402214"/>
              <a:gd name="connsiteY1367" fmla="*/ 8218553 h 9019042"/>
              <a:gd name="connsiteX1368" fmla="*/ 1213072 w 10402214"/>
              <a:gd name="connsiteY1368" fmla="*/ 8214791 h 9019042"/>
              <a:gd name="connsiteX1369" fmla="*/ 1216834 w 10402214"/>
              <a:gd name="connsiteY1369" fmla="*/ 8218553 h 9019042"/>
              <a:gd name="connsiteX1370" fmla="*/ 1809360 w 10402214"/>
              <a:gd name="connsiteY1370" fmla="*/ 7208125 h 9019042"/>
              <a:gd name="connsiteX1371" fmla="*/ 1725138 w 10402214"/>
              <a:gd name="connsiteY1371" fmla="*/ 7263393 h 9019042"/>
              <a:gd name="connsiteX1372" fmla="*/ 1724720 w 10402214"/>
              <a:gd name="connsiteY1372" fmla="*/ 7263393 h 9019042"/>
              <a:gd name="connsiteX1373" fmla="*/ 1634429 w 10402214"/>
              <a:gd name="connsiteY1373" fmla="*/ 7172267 h 9019042"/>
              <a:gd name="connsiteX1374" fmla="*/ 1634429 w 10402214"/>
              <a:gd name="connsiteY1374" fmla="*/ 7171848 h 9019042"/>
              <a:gd name="connsiteX1375" fmla="*/ 1725974 w 10402214"/>
              <a:gd name="connsiteY1375" fmla="*/ 7081141 h 9019042"/>
              <a:gd name="connsiteX1376" fmla="*/ 1816683 w 10402214"/>
              <a:gd name="connsiteY1376" fmla="*/ 7172684 h 9019042"/>
              <a:gd name="connsiteX1377" fmla="*/ 1809360 w 10402214"/>
              <a:gd name="connsiteY1377" fmla="*/ 7208125 h 9019042"/>
              <a:gd name="connsiteX1378" fmla="*/ 3427705 w 10402214"/>
              <a:gd name="connsiteY1378" fmla="*/ 4444733 h 9019042"/>
              <a:gd name="connsiteX1379" fmla="*/ 3424779 w 10402214"/>
              <a:gd name="connsiteY1379" fmla="*/ 4447659 h 9019042"/>
              <a:gd name="connsiteX1380" fmla="*/ 3421853 w 10402214"/>
              <a:gd name="connsiteY1380" fmla="*/ 4444733 h 9019042"/>
              <a:gd name="connsiteX1381" fmla="*/ 3424779 w 10402214"/>
              <a:gd name="connsiteY1381" fmla="*/ 4441807 h 9019042"/>
              <a:gd name="connsiteX1382" fmla="*/ 3427705 w 10402214"/>
              <a:gd name="connsiteY1382" fmla="*/ 4444733 h 9019042"/>
              <a:gd name="connsiteX1383" fmla="*/ 2976350 w 10402214"/>
              <a:gd name="connsiteY1383" fmla="*/ 5231955 h 9019042"/>
              <a:gd name="connsiteX1384" fmla="*/ 2962458 w 10402214"/>
              <a:gd name="connsiteY1384" fmla="*/ 5237702 h 9019042"/>
              <a:gd name="connsiteX1385" fmla="*/ 2942811 w 10402214"/>
              <a:gd name="connsiteY1385" fmla="*/ 5218056 h 9019042"/>
              <a:gd name="connsiteX1386" fmla="*/ 2962458 w 10402214"/>
              <a:gd name="connsiteY1386" fmla="*/ 5198409 h 9019042"/>
              <a:gd name="connsiteX1387" fmla="*/ 2982104 w 10402214"/>
              <a:gd name="connsiteY1387" fmla="*/ 5218056 h 9019042"/>
              <a:gd name="connsiteX1388" fmla="*/ 2976350 w 10402214"/>
              <a:gd name="connsiteY1388" fmla="*/ 5231955 h 9019042"/>
              <a:gd name="connsiteX1389" fmla="*/ 1696812 w 10402214"/>
              <a:gd name="connsiteY1389" fmla="*/ 7497624 h 9019042"/>
              <a:gd name="connsiteX1390" fmla="*/ 1644045 w 10402214"/>
              <a:gd name="connsiteY1390" fmla="*/ 7532595 h 9019042"/>
              <a:gd name="connsiteX1391" fmla="*/ 1586777 w 10402214"/>
              <a:gd name="connsiteY1391" fmla="*/ 7475327 h 9019042"/>
              <a:gd name="connsiteX1392" fmla="*/ 1644045 w 10402214"/>
              <a:gd name="connsiteY1392" fmla="*/ 7418059 h 9019042"/>
              <a:gd name="connsiteX1393" fmla="*/ 1701313 w 10402214"/>
              <a:gd name="connsiteY1393" fmla="*/ 7475327 h 9019042"/>
              <a:gd name="connsiteX1394" fmla="*/ 1696812 w 10402214"/>
              <a:gd name="connsiteY1394" fmla="*/ 7497624 h 9019042"/>
              <a:gd name="connsiteX1395" fmla="*/ 2590355 w 10402214"/>
              <a:gd name="connsiteY1395" fmla="*/ 6008992 h 9019042"/>
              <a:gd name="connsiteX1396" fmla="*/ 2516020 w 10402214"/>
              <a:gd name="connsiteY1396" fmla="*/ 6058263 h 9019042"/>
              <a:gd name="connsiteX1397" fmla="*/ 2435342 w 10402214"/>
              <a:gd name="connsiteY1397" fmla="*/ 5977587 h 9019042"/>
              <a:gd name="connsiteX1398" fmla="*/ 2516020 w 10402214"/>
              <a:gd name="connsiteY1398" fmla="*/ 5896910 h 9019042"/>
              <a:gd name="connsiteX1399" fmla="*/ 2596695 w 10402214"/>
              <a:gd name="connsiteY1399" fmla="*/ 5977587 h 9019042"/>
              <a:gd name="connsiteX1400" fmla="*/ 2590355 w 10402214"/>
              <a:gd name="connsiteY1400" fmla="*/ 6008992 h 9019042"/>
              <a:gd name="connsiteX1401" fmla="*/ 1570072 w 10402214"/>
              <a:gd name="connsiteY1401" fmla="*/ 7777968 h 9019042"/>
              <a:gd name="connsiteX1402" fmla="*/ 1564621 w 10402214"/>
              <a:gd name="connsiteY1402" fmla="*/ 7783402 h 9019042"/>
              <a:gd name="connsiteX1403" fmla="*/ 1558769 w 10402214"/>
              <a:gd name="connsiteY1403" fmla="*/ 7777550 h 9019042"/>
              <a:gd name="connsiteX1404" fmla="*/ 1558786 w 10402214"/>
              <a:gd name="connsiteY1404" fmla="*/ 7777132 h 9019042"/>
              <a:gd name="connsiteX1405" fmla="*/ 1564621 w 10402214"/>
              <a:gd name="connsiteY1405" fmla="*/ 7772116 h 9019042"/>
              <a:gd name="connsiteX1406" fmla="*/ 1570055 w 10402214"/>
              <a:gd name="connsiteY1406" fmla="*/ 7777550 h 9019042"/>
              <a:gd name="connsiteX1407" fmla="*/ 1570072 w 10402214"/>
              <a:gd name="connsiteY1407" fmla="*/ 7777968 h 9019042"/>
              <a:gd name="connsiteX1408" fmla="*/ 2158792 w 10402214"/>
              <a:gd name="connsiteY1408" fmla="*/ 6763082 h 9019042"/>
              <a:gd name="connsiteX1409" fmla="*/ 2077523 w 10402214"/>
              <a:gd name="connsiteY1409" fmla="*/ 6816956 h 9019042"/>
              <a:gd name="connsiteX1410" fmla="*/ 2076687 w 10402214"/>
              <a:gd name="connsiteY1410" fmla="*/ 6816956 h 9019042"/>
              <a:gd name="connsiteX1411" fmla="*/ 1989322 w 10402214"/>
              <a:gd name="connsiteY1411" fmla="*/ 6728756 h 9019042"/>
              <a:gd name="connsiteX1412" fmla="*/ 2077523 w 10402214"/>
              <a:gd name="connsiteY1412" fmla="*/ 6640555 h 9019042"/>
              <a:gd name="connsiteX1413" fmla="*/ 2165723 w 10402214"/>
              <a:gd name="connsiteY1413" fmla="*/ 6728756 h 9019042"/>
              <a:gd name="connsiteX1414" fmla="*/ 2158792 w 10402214"/>
              <a:gd name="connsiteY1414" fmla="*/ 6763082 h 9019042"/>
              <a:gd name="connsiteX1415" fmla="*/ 3329472 w 10402214"/>
              <a:gd name="connsiteY1415" fmla="*/ 4770365 h 9019042"/>
              <a:gd name="connsiteX1416" fmla="*/ 3321112 w 10402214"/>
              <a:gd name="connsiteY1416" fmla="*/ 4778725 h 9019042"/>
              <a:gd name="connsiteX1417" fmla="*/ 3312751 w 10402214"/>
              <a:gd name="connsiteY1417" fmla="*/ 4770365 h 9019042"/>
              <a:gd name="connsiteX1418" fmla="*/ 3321112 w 10402214"/>
              <a:gd name="connsiteY1418" fmla="*/ 4762005 h 9019042"/>
              <a:gd name="connsiteX1419" fmla="*/ 3329472 w 10402214"/>
              <a:gd name="connsiteY1419" fmla="*/ 4770365 h 9019042"/>
              <a:gd name="connsiteX1420" fmla="*/ 2895617 w 10402214"/>
              <a:gd name="connsiteY1420" fmla="*/ 5558775 h 9019042"/>
              <a:gd name="connsiteX1421" fmla="*/ 2870493 w 10402214"/>
              <a:gd name="connsiteY1421" fmla="*/ 5569188 h 9019042"/>
              <a:gd name="connsiteX1422" fmla="*/ 2834963 w 10402214"/>
              <a:gd name="connsiteY1422" fmla="*/ 5533657 h 9019042"/>
              <a:gd name="connsiteX1423" fmla="*/ 2870494 w 10402214"/>
              <a:gd name="connsiteY1423" fmla="*/ 5498126 h 9019042"/>
              <a:gd name="connsiteX1424" fmla="*/ 2906025 w 10402214"/>
              <a:gd name="connsiteY1424" fmla="*/ 5533657 h 9019042"/>
              <a:gd name="connsiteX1425" fmla="*/ 2895617 w 10402214"/>
              <a:gd name="connsiteY1425" fmla="*/ 5558775 h 9019042"/>
              <a:gd name="connsiteX1426" fmla="*/ 2504663 w 10402214"/>
              <a:gd name="connsiteY1426" fmla="*/ 6318321 h 9019042"/>
              <a:gd name="connsiteX1427" fmla="*/ 2430327 w 10402214"/>
              <a:gd name="connsiteY1427" fmla="*/ 6367593 h 9019042"/>
              <a:gd name="connsiteX1428" fmla="*/ 2349650 w 10402214"/>
              <a:gd name="connsiteY1428" fmla="*/ 6286916 h 9019042"/>
              <a:gd name="connsiteX1429" fmla="*/ 2430327 w 10402214"/>
              <a:gd name="connsiteY1429" fmla="*/ 6206240 h 9019042"/>
              <a:gd name="connsiteX1430" fmla="*/ 2511003 w 10402214"/>
              <a:gd name="connsiteY1430" fmla="*/ 6286916 h 9019042"/>
              <a:gd name="connsiteX1431" fmla="*/ 2504663 w 10402214"/>
              <a:gd name="connsiteY1431" fmla="*/ 6318321 h 9019042"/>
              <a:gd name="connsiteX1432" fmla="*/ 2082411 w 10402214"/>
              <a:gd name="connsiteY1432" fmla="*/ 7070966 h 9019042"/>
              <a:gd name="connsiteX1433" fmla="*/ 1996012 w 10402214"/>
              <a:gd name="connsiteY1433" fmla="*/ 7127122 h 9019042"/>
              <a:gd name="connsiteX1434" fmla="*/ 1903631 w 10402214"/>
              <a:gd name="connsiteY1434" fmla="*/ 7034323 h 9019042"/>
              <a:gd name="connsiteX1435" fmla="*/ 1903635 w 10402214"/>
              <a:gd name="connsiteY1435" fmla="*/ 7033069 h 9019042"/>
              <a:gd name="connsiteX1436" fmla="*/ 1997683 w 10402214"/>
              <a:gd name="connsiteY1436" fmla="*/ 6940688 h 9019042"/>
              <a:gd name="connsiteX1437" fmla="*/ 2090061 w 10402214"/>
              <a:gd name="connsiteY1437" fmla="*/ 7034740 h 9019042"/>
              <a:gd name="connsiteX1438" fmla="*/ 2082411 w 10402214"/>
              <a:gd name="connsiteY1438" fmla="*/ 7070966 h 9019042"/>
              <a:gd name="connsiteX1439" fmla="*/ 3236446 w 10402214"/>
              <a:gd name="connsiteY1439" fmla="*/ 5099534 h 9019042"/>
              <a:gd name="connsiteX1440" fmla="*/ 3225806 w 10402214"/>
              <a:gd name="connsiteY1440" fmla="*/ 5103939 h 9019042"/>
              <a:gd name="connsiteX1441" fmla="*/ 3210757 w 10402214"/>
              <a:gd name="connsiteY1441" fmla="*/ 5088890 h 9019042"/>
              <a:gd name="connsiteX1442" fmla="*/ 3225806 w 10402214"/>
              <a:gd name="connsiteY1442" fmla="*/ 5073843 h 9019042"/>
              <a:gd name="connsiteX1443" fmla="*/ 3240854 w 10402214"/>
              <a:gd name="connsiteY1443" fmla="*/ 5088891 h 9019042"/>
              <a:gd name="connsiteX1444" fmla="*/ 3236446 w 10402214"/>
              <a:gd name="connsiteY1444" fmla="*/ 5099534 h 9019042"/>
              <a:gd name="connsiteX1445" fmla="*/ 2846032 w 10402214"/>
              <a:gd name="connsiteY1445" fmla="*/ 5871794 h 9019042"/>
              <a:gd name="connsiteX1446" fmla="*/ 2781457 w 10402214"/>
              <a:gd name="connsiteY1446" fmla="*/ 5914048 h 9019042"/>
              <a:gd name="connsiteX1447" fmla="*/ 2712067 w 10402214"/>
              <a:gd name="connsiteY1447" fmla="*/ 5844658 h 9019042"/>
              <a:gd name="connsiteX1448" fmla="*/ 2712067 w 10402214"/>
              <a:gd name="connsiteY1448" fmla="*/ 5843821 h 9019042"/>
              <a:gd name="connsiteX1449" fmla="*/ 2782289 w 10402214"/>
              <a:gd name="connsiteY1449" fmla="*/ 5774432 h 9019042"/>
              <a:gd name="connsiteX1450" fmla="*/ 2851679 w 10402214"/>
              <a:gd name="connsiteY1450" fmla="*/ 5844658 h 9019042"/>
              <a:gd name="connsiteX1451" fmla="*/ 2846032 w 10402214"/>
              <a:gd name="connsiteY1451" fmla="*/ 5871794 h 9019042"/>
              <a:gd name="connsiteX1452" fmla="*/ 1993203 w 10402214"/>
              <a:gd name="connsiteY1452" fmla="*/ 7370350 h 9019042"/>
              <a:gd name="connsiteX1453" fmla="*/ 1916171 w 10402214"/>
              <a:gd name="connsiteY1453" fmla="*/ 7421403 h 9019042"/>
              <a:gd name="connsiteX1454" fmla="*/ 1832568 w 10402214"/>
              <a:gd name="connsiteY1454" fmla="*/ 7337800 h 9019042"/>
              <a:gd name="connsiteX1455" fmla="*/ 1916171 w 10402214"/>
              <a:gd name="connsiteY1455" fmla="*/ 7254198 h 9019042"/>
              <a:gd name="connsiteX1456" fmla="*/ 1999773 w 10402214"/>
              <a:gd name="connsiteY1456" fmla="*/ 7337800 h 9019042"/>
              <a:gd name="connsiteX1457" fmla="*/ 1993203 w 10402214"/>
              <a:gd name="connsiteY1457" fmla="*/ 7370350 h 9019042"/>
              <a:gd name="connsiteX1458" fmla="*/ 2427513 w 10402214"/>
              <a:gd name="connsiteY1458" fmla="*/ 6625670 h 9019042"/>
              <a:gd name="connsiteX1459" fmla="*/ 2347560 w 10402214"/>
              <a:gd name="connsiteY1459" fmla="*/ 6678176 h 9019042"/>
              <a:gd name="connsiteX1460" fmla="*/ 2261450 w 10402214"/>
              <a:gd name="connsiteY1460" fmla="*/ 6594573 h 9019042"/>
              <a:gd name="connsiteX1461" fmla="*/ 2261400 w 10402214"/>
              <a:gd name="connsiteY1461" fmla="*/ 6591270 h 9019042"/>
              <a:gd name="connsiteX1462" fmla="*/ 2348296 w 10402214"/>
              <a:gd name="connsiteY1462" fmla="*/ 6505118 h 9019042"/>
              <a:gd name="connsiteX1463" fmla="*/ 2434457 w 10402214"/>
              <a:gd name="connsiteY1463" fmla="*/ 6592023 h 9019042"/>
              <a:gd name="connsiteX1464" fmla="*/ 2427513 w 10402214"/>
              <a:gd name="connsiteY1464" fmla="*/ 6625670 h 9019042"/>
              <a:gd name="connsiteX1465" fmla="*/ 3589057 w 10402214"/>
              <a:gd name="connsiteY1465" fmla="*/ 4642870 h 9019042"/>
              <a:gd name="connsiteX1466" fmla="*/ 3582369 w 10402214"/>
              <a:gd name="connsiteY1466" fmla="*/ 4649140 h 9019042"/>
              <a:gd name="connsiteX1467" fmla="*/ 3576099 w 10402214"/>
              <a:gd name="connsiteY1467" fmla="*/ 4642870 h 9019042"/>
              <a:gd name="connsiteX1468" fmla="*/ 3582369 w 10402214"/>
              <a:gd name="connsiteY1468" fmla="*/ 4636182 h 9019042"/>
              <a:gd name="connsiteX1469" fmla="*/ 3589057 w 10402214"/>
              <a:gd name="connsiteY1469" fmla="*/ 4642870 h 9019042"/>
              <a:gd name="connsiteX1470" fmla="*/ 3154208 w 10402214"/>
              <a:gd name="connsiteY1470" fmla="*/ 5419005 h 9019042"/>
              <a:gd name="connsiteX1471" fmla="*/ 3136768 w 10402214"/>
              <a:gd name="connsiteY1471" fmla="*/ 5426226 h 9019042"/>
              <a:gd name="connsiteX1472" fmla="*/ 3135924 w 10402214"/>
              <a:gd name="connsiteY1472" fmla="*/ 5426226 h 9019042"/>
              <a:gd name="connsiteX1473" fmla="*/ 3112106 w 10402214"/>
              <a:gd name="connsiteY1473" fmla="*/ 5401564 h 9019042"/>
              <a:gd name="connsiteX1474" fmla="*/ 3136768 w 10402214"/>
              <a:gd name="connsiteY1474" fmla="*/ 5376901 h 9019042"/>
              <a:gd name="connsiteX1475" fmla="*/ 3161431 w 10402214"/>
              <a:gd name="connsiteY1475" fmla="*/ 5401564 h 9019042"/>
              <a:gd name="connsiteX1476" fmla="*/ 3154208 w 10402214"/>
              <a:gd name="connsiteY1476" fmla="*/ 5419005 h 9019042"/>
              <a:gd name="connsiteX1477" fmla="*/ 1873594 w 10402214"/>
              <a:gd name="connsiteY1477" fmla="*/ 7672268 h 9019042"/>
              <a:gd name="connsiteX1478" fmla="*/ 1838421 w 10402214"/>
              <a:gd name="connsiteY1478" fmla="*/ 7686842 h 9019042"/>
              <a:gd name="connsiteX1479" fmla="*/ 1788677 w 10402214"/>
              <a:gd name="connsiteY1479" fmla="*/ 7637097 h 9019042"/>
              <a:gd name="connsiteX1480" fmla="*/ 1838421 w 10402214"/>
              <a:gd name="connsiteY1480" fmla="*/ 7587354 h 9019042"/>
              <a:gd name="connsiteX1481" fmla="*/ 1888164 w 10402214"/>
              <a:gd name="connsiteY1481" fmla="*/ 7637097 h 9019042"/>
              <a:gd name="connsiteX1482" fmla="*/ 1873594 w 10402214"/>
              <a:gd name="connsiteY1482" fmla="*/ 7672268 h 9019042"/>
              <a:gd name="connsiteX1483" fmla="*/ 2771595 w 10402214"/>
              <a:gd name="connsiteY1483" fmla="*/ 6181367 h 9019042"/>
              <a:gd name="connsiteX1484" fmla="*/ 2699954 w 10402214"/>
              <a:gd name="connsiteY1484" fmla="*/ 6228854 h 9019042"/>
              <a:gd name="connsiteX1485" fmla="*/ 2622203 w 10402214"/>
              <a:gd name="connsiteY1485" fmla="*/ 6151104 h 9019042"/>
              <a:gd name="connsiteX1486" fmla="*/ 2699953 w 10402214"/>
              <a:gd name="connsiteY1486" fmla="*/ 6073354 h 9019042"/>
              <a:gd name="connsiteX1487" fmla="*/ 2777705 w 10402214"/>
              <a:gd name="connsiteY1487" fmla="*/ 6151104 h 9019042"/>
              <a:gd name="connsiteX1488" fmla="*/ 2771595 w 10402214"/>
              <a:gd name="connsiteY1488" fmla="*/ 6181367 h 9019042"/>
              <a:gd name="connsiteX1489" fmla="*/ 1765267 w 10402214"/>
              <a:gd name="connsiteY1489" fmla="*/ 7935559 h 9019042"/>
              <a:gd name="connsiteX1490" fmla="*/ 1762341 w 10402214"/>
              <a:gd name="connsiteY1490" fmla="*/ 7938485 h 9019042"/>
              <a:gd name="connsiteX1491" fmla="*/ 1759415 w 10402214"/>
              <a:gd name="connsiteY1491" fmla="*/ 7935559 h 9019042"/>
              <a:gd name="connsiteX1492" fmla="*/ 1762341 w 10402214"/>
              <a:gd name="connsiteY1492" fmla="*/ 7932633 h 9019042"/>
              <a:gd name="connsiteX1493" fmla="*/ 1765267 w 10402214"/>
              <a:gd name="connsiteY1493" fmla="*/ 7935559 h 9019042"/>
              <a:gd name="connsiteX1494" fmla="*/ 2350398 w 10402214"/>
              <a:gd name="connsiteY1494" fmla="*/ 6930752 h 9019042"/>
              <a:gd name="connsiteX1495" fmla="*/ 2267719 w 10402214"/>
              <a:gd name="connsiteY1495" fmla="*/ 6984997 h 9019042"/>
              <a:gd name="connsiteX1496" fmla="*/ 2178682 w 10402214"/>
              <a:gd name="connsiteY1496" fmla="*/ 6895960 h 9019042"/>
              <a:gd name="connsiteX1497" fmla="*/ 2178682 w 10402214"/>
              <a:gd name="connsiteY1497" fmla="*/ 6895124 h 9019042"/>
              <a:gd name="connsiteX1498" fmla="*/ 2268555 w 10402214"/>
              <a:gd name="connsiteY1498" fmla="*/ 6806087 h 9019042"/>
              <a:gd name="connsiteX1499" fmla="*/ 2357593 w 10402214"/>
              <a:gd name="connsiteY1499" fmla="*/ 6895961 h 9019042"/>
              <a:gd name="connsiteX1500" fmla="*/ 2350398 w 10402214"/>
              <a:gd name="connsiteY1500" fmla="*/ 6930752 h 9019042"/>
              <a:gd name="connsiteX1501" fmla="*/ 3506710 w 10402214"/>
              <a:gd name="connsiteY1501" fmla="*/ 4960561 h 9019042"/>
              <a:gd name="connsiteX1502" fmla="*/ 3492078 w 10402214"/>
              <a:gd name="connsiteY1502" fmla="*/ 4970593 h 9019042"/>
              <a:gd name="connsiteX1503" fmla="*/ 3482046 w 10402214"/>
              <a:gd name="connsiteY1503" fmla="*/ 4960561 h 9019042"/>
              <a:gd name="connsiteX1504" fmla="*/ 3492079 w 10402214"/>
              <a:gd name="connsiteY1504" fmla="*/ 4945930 h 9019042"/>
              <a:gd name="connsiteX1505" fmla="*/ 3496636 w 10402214"/>
              <a:gd name="connsiteY1505" fmla="*/ 4945930 h 9019042"/>
              <a:gd name="connsiteX1506" fmla="*/ 3506710 w 10402214"/>
              <a:gd name="connsiteY1506" fmla="*/ 4960561 h 9019042"/>
              <a:gd name="connsiteX1507" fmla="*/ 3101983 w 10402214"/>
              <a:gd name="connsiteY1507" fmla="*/ 5730793 h 9019042"/>
              <a:gd name="connsiteX1508" fmla="*/ 3090337 w 10402214"/>
              <a:gd name="connsiteY1508" fmla="*/ 5748065 h 9019042"/>
              <a:gd name="connsiteX1509" fmla="*/ 3051912 w 10402214"/>
              <a:gd name="connsiteY1509" fmla="*/ 5763981 h 9019042"/>
              <a:gd name="connsiteX1510" fmla="*/ 2997570 w 10402214"/>
              <a:gd name="connsiteY1510" fmla="*/ 5709641 h 9019042"/>
              <a:gd name="connsiteX1511" fmla="*/ 3051912 w 10402214"/>
              <a:gd name="connsiteY1511" fmla="*/ 5655298 h 9019042"/>
              <a:gd name="connsiteX1512" fmla="*/ 3106253 w 10402214"/>
              <a:gd name="connsiteY1512" fmla="*/ 5709640 h 9019042"/>
              <a:gd name="connsiteX1513" fmla="*/ 3101983 w 10402214"/>
              <a:gd name="connsiteY1513" fmla="*/ 5730793 h 9019042"/>
              <a:gd name="connsiteX1514" fmla="*/ 2689786 w 10402214"/>
              <a:gd name="connsiteY1514" fmla="*/ 6484149 h 9019042"/>
              <a:gd name="connsiteX1515" fmla="*/ 2619685 w 10402214"/>
              <a:gd name="connsiteY1515" fmla="*/ 6530617 h 9019042"/>
              <a:gd name="connsiteX1516" fmla="*/ 2543608 w 10402214"/>
              <a:gd name="connsiteY1516" fmla="*/ 6454957 h 9019042"/>
              <a:gd name="connsiteX1517" fmla="*/ 2543608 w 10402214"/>
              <a:gd name="connsiteY1517" fmla="*/ 6454539 h 9019042"/>
              <a:gd name="connsiteX1518" fmla="*/ 2619681 w 10402214"/>
              <a:gd name="connsiteY1518" fmla="*/ 6378461 h 9019042"/>
              <a:gd name="connsiteX1519" fmla="*/ 2695765 w 10402214"/>
              <a:gd name="connsiteY1519" fmla="*/ 6454539 h 9019042"/>
              <a:gd name="connsiteX1520" fmla="*/ 2689786 w 10402214"/>
              <a:gd name="connsiteY1520" fmla="*/ 6484149 h 9019042"/>
              <a:gd name="connsiteX1521" fmla="*/ 2276114 w 10402214"/>
              <a:gd name="connsiteY1521" fmla="*/ 7232774 h 9019042"/>
              <a:gd name="connsiteX1522" fmla="*/ 2189969 w 10402214"/>
              <a:gd name="connsiteY1522" fmla="*/ 7289311 h 9019042"/>
              <a:gd name="connsiteX1523" fmla="*/ 2189551 w 10402214"/>
              <a:gd name="connsiteY1523" fmla="*/ 7289311 h 9019042"/>
              <a:gd name="connsiteX1524" fmla="*/ 2097170 w 10402214"/>
              <a:gd name="connsiteY1524" fmla="*/ 7196094 h 9019042"/>
              <a:gd name="connsiteX1525" fmla="*/ 2097170 w 10402214"/>
              <a:gd name="connsiteY1525" fmla="*/ 7195676 h 9019042"/>
              <a:gd name="connsiteX1526" fmla="*/ 2190805 w 10402214"/>
              <a:gd name="connsiteY1526" fmla="*/ 7102878 h 9019042"/>
              <a:gd name="connsiteX1527" fmla="*/ 2283604 w 10402214"/>
              <a:gd name="connsiteY1527" fmla="*/ 7196512 h 9019042"/>
              <a:gd name="connsiteX1528" fmla="*/ 2276114 w 10402214"/>
              <a:gd name="connsiteY1528" fmla="*/ 7232774 h 9019042"/>
              <a:gd name="connsiteX1529" fmla="*/ 3848643 w 10402214"/>
              <a:gd name="connsiteY1529" fmla="*/ 4513704 h 9019042"/>
              <a:gd name="connsiteX1530" fmla="*/ 3845717 w 10402214"/>
              <a:gd name="connsiteY1530" fmla="*/ 4516630 h 9019042"/>
              <a:gd name="connsiteX1531" fmla="*/ 3842791 w 10402214"/>
              <a:gd name="connsiteY1531" fmla="*/ 4513704 h 9019042"/>
              <a:gd name="connsiteX1532" fmla="*/ 3845717 w 10402214"/>
              <a:gd name="connsiteY1532" fmla="*/ 4510778 h 9019042"/>
              <a:gd name="connsiteX1533" fmla="*/ 3848643 w 10402214"/>
              <a:gd name="connsiteY1533" fmla="*/ 4513704 h 9019042"/>
              <a:gd name="connsiteX1534" fmla="*/ 3417129 w 10402214"/>
              <a:gd name="connsiteY1534" fmla="*/ 5280632 h 9019042"/>
              <a:gd name="connsiteX1535" fmla="*/ 3404714 w 10402214"/>
              <a:gd name="connsiteY1535" fmla="*/ 5285773 h 9019042"/>
              <a:gd name="connsiteX1536" fmla="*/ 3386739 w 10402214"/>
              <a:gd name="connsiteY1536" fmla="*/ 5267799 h 9019042"/>
              <a:gd name="connsiteX1537" fmla="*/ 3386739 w 10402214"/>
              <a:gd name="connsiteY1537" fmla="*/ 5262323 h 9019042"/>
              <a:gd name="connsiteX1538" fmla="*/ 3407238 w 10402214"/>
              <a:gd name="connsiteY1538" fmla="*/ 5247316 h 9019042"/>
              <a:gd name="connsiteX1539" fmla="*/ 3422271 w 10402214"/>
              <a:gd name="connsiteY1539" fmla="*/ 5267798 h 9019042"/>
              <a:gd name="connsiteX1540" fmla="*/ 3422270 w 10402214"/>
              <a:gd name="connsiteY1540" fmla="*/ 5268217 h 9019042"/>
              <a:gd name="connsiteX1541" fmla="*/ 3417129 w 10402214"/>
              <a:gd name="connsiteY1541" fmla="*/ 5280632 h 9019042"/>
              <a:gd name="connsiteX1542" fmla="*/ 3041335 w 10402214"/>
              <a:gd name="connsiteY1542" fmla="*/ 6043145 h 9019042"/>
              <a:gd name="connsiteX1543" fmla="*/ 2971234 w 10402214"/>
              <a:gd name="connsiteY1543" fmla="*/ 6089613 h 9019042"/>
              <a:gd name="connsiteX1544" fmla="*/ 2895156 w 10402214"/>
              <a:gd name="connsiteY1544" fmla="*/ 6013953 h 9019042"/>
              <a:gd name="connsiteX1545" fmla="*/ 2895156 w 10402214"/>
              <a:gd name="connsiteY1545" fmla="*/ 6013535 h 9019042"/>
              <a:gd name="connsiteX1546" fmla="*/ 2971230 w 10402214"/>
              <a:gd name="connsiteY1546" fmla="*/ 5937457 h 9019042"/>
              <a:gd name="connsiteX1547" fmla="*/ 3047313 w 10402214"/>
              <a:gd name="connsiteY1547" fmla="*/ 6013535 h 9019042"/>
              <a:gd name="connsiteX1548" fmla="*/ 3041335 w 10402214"/>
              <a:gd name="connsiteY1548" fmla="*/ 6043145 h 9019042"/>
              <a:gd name="connsiteX1549" fmla="*/ 2618551 w 10402214"/>
              <a:gd name="connsiteY1549" fmla="*/ 6788058 h 9019042"/>
              <a:gd name="connsiteX1550" fmla="*/ 2541519 w 10402214"/>
              <a:gd name="connsiteY1550" fmla="*/ 6839110 h 9019042"/>
              <a:gd name="connsiteX1551" fmla="*/ 2457916 w 10402214"/>
              <a:gd name="connsiteY1551" fmla="*/ 6755507 h 9019042"/>
              <a:gd name="connsiteX1552" fmla="*/ 2541519 w 10402214"/>
              <a:gd name="connsiteY1552" fmla="*/ 6671905 h 9019042"/>
              <a:gd name="connsiteX1553" fmla="*/ 2625121 w 10402214"/>
              <a:gd name="connsiteY1553" fmla="*/ 6755508 h 9019042"/>
              <a:gd name="connsiteX1554" fmla="*/ 2618551 w 10402214"/>
              <a:gd name="connsiteY1554" fmla="*/ 6788058 h 9019042"/>
              <a:gd name="connsiteX1555" fmla="*/ 3764205 w 10402214"/>
              <a:gd name="connsiteY1555" fmla="*/ 4825540 h 9019042"/>
              <a:gd name="connsiteX1556" fmla="*/ 3757517 w 10402214"/>
              <a:gd name="connsiteY1556" fmla="*/ 4832229 h 9019042"/>
              <a:gd name="connsiteX1557" fmla="*/ 3750829 w 10402214"/>
              <a:gd name="connsiteY1557" fmla="*/ 4825540 h 9019042"/>
              <a:gd name="connsiteX1558" fmla="*/ 3757517 w 10402214"/>
              <a:gd name="connsiteY1558" fmla="*/ 4818853 h 9019042"/>
              <a:gd name="connsiteX1559" fmla="*/ 3764205 w 10402214"/>
              <a:gd name="connsiteY1559" fmla="*/ 4825540 h 9019042"/>
              <a:gd name="connsiteX1560" fmla="*/ 2203790 w 10402214"/>
              <a:gd name="connsiteY1560" fmla="*/ 7533336 h 9019042"/>
              <a:gd name="connsiteX1561" fmla="*/ 2112636 w 10402214"/>
              <a:gd name="connsiteY1561" fmla="*/ 7593207 h 9019042"/>
              <a:gd name="connsiteX1562" fmla="*/ 2014403 w 10402214"/>
              <a:gd name="connsiteY1562" fmla="*/ 7494556 h 9019042"/>
              <a:gd name="connsiteX1563" fmla="*/ 2014403 w 10402214"/>
              <a:gd name="connsiteY1563" fmla="*/ 7494138 h 9019042"/>
              <a:gd name="connsiteX1564" fmla="*/ 2113472 w 10402214"/>
              <a:gd name="connsiteY1564" fmla="*/ 7395903 h 9019042"/>
              <a:gd name="connsiteX1565" fmla="*/ 2211705 w 10402214"/>
              <a:gd name="connsiteY1565" fmla="*/ 7494972 h 9019042"/>
              <a:gd name="connsiteX1566" fmla="*/ 2203790 w 10402214"/>
              <a:gd name="connsiteY1566" fmla="*/ 7533336 h 9019042"/>
              <a:gd name="connsiteX1567" fmla="*/ 3342313 w 10402214"/>
              <a:gd name="connsiteY1567" fmla="*/ 5589973 h 9019042"/>
              <a:gd name="connsiteX1568" fmla="*/ 3324873 w 10402214"/>
              <a:gd name="connsiteY1568" fmla="*/ 5597193 h 9019042"/>
              <a:gd name="connsiteX1569" fmla="*/ 3324030 w 10402214"/>
              <a:gd name="connsiteY1569" fmla="*/ 5597193 h 9019042"/>
              <a:gd name="connsiteX1570" fmla="*/ 3300211 w 10402214"/>
              <a:gd name="connsiteY1570" fmla="*/ 5572531 h 9019042"/>
              <a:gd name="connsiteX1571" fmla="*/ 3324873 w 10402214"/>
              <a:gd name="connsiteY1571" fmla="*/ 5547869 h 9019042"/>
              <a:gd name="connsiteX1572" fmla="*/ 3349536 w 10402214"/>
              <a:gd name="connsiteY1572" fmla="*/ 5572531 h 9019042"/>
              <a:gd name="connsiteX1573" fmla="*/ 3342313 w 10402214"/>
              <a:gd name="connsiteY1573" fmla="*/ 5589973 h 9019042"/>
              <a:gd name="connsiteX1574" fmla="*/ 2960470 w 10402214"/>
              <a:gd name="connsiteY1574" fmla="*/ 6342970 h 9019042"/>
              <a:gd name="connsiteX1575" fmla="*/ 2893066 w 10402214"/>
              <a:gd name="connsiteY1575" fmla="*/ 6387656 h 9019042"/>
              <a:gd name="connsiteX1576" fmla="*/ 2819914 w 10402214"/>
              <a:gd name="connsiteY1576" fmla="*/ 6314504 h 9019042"/>
              <a:gd name="connsiteX1577" fmla="*/ 2893066 w 10402214"/>
              <a:gd name="connsiteY1577" fmla="*/ 6241352 h 9019042"/>
              <a:gd name="connsiteX1578" fmla="*/ 2966219 w 10402214"/>
              <a:gd name="connsiteY1578" fmla="*/ 6314505 h 9019042"/>
              <a:gd name="connsiteX1579" fmla="*/ 2960470 w 10402214"/>
              <a:gd name="connsiteY1579" fmla="*/ 6342970 h 9019042"/>
              <a:gd name="connsiteX1580" fmla="*/ 2119464 w 10402214"/>
              <a:gd name="connsiteY1580" fmla="*/ 7824573 h 9019042"/>
              <a:gd name="connsiteX1581" fmla="*/ 2039484 w 10402214"/>
              <a:gd name="connsiteY1581" fmla="*/ 7877037 h 9019042"/>
              <a:gd name="connsiteX1582" fmla="*/ 1953373 w 10402214"/>
              <a:gd name="connsiteY1582" fmla="*/ 7790926 h 9019042"/>
              <a:gd name="connsiteX1583" fmla="*/ 1953373 w 10402214"/>
              <a:gd name="connsiteY1583" fmla="*/ 7790091 h 9019042"/>
              <a:gd name="connsiteX1584" fmla="*/ 2040320 w 10402214"/>
              <a:gd name="connsiteY1584" fmla="*/ 7703979 h 9019042"/>
              <a:gd name="connsiteX1585" fmla="*/ 2126426 w 10402214"/>
              <a:gd name="connsiteY1585" fmla="*/ 7790926 h 9019042"/>
              <a:gd name="connsiteX1586" fmla="*/ 2119464 w 10402214"/>
              <a:gd name="connsiteY1586" fmla="*/ 7824573 h 9019042"/>
              <a:gd name="connsiteX1587" fmla="*/ 1968840 w 10402214"/>
              <a:gd name="connsiteY1587" fmla="*/ 8085625 h 9019042"/>
              <a:gd name="connsiteX1588" fmla="*/ 1966332 w 10402214"/>
              <a:gd name="connsiteY1588" fmla="*/ 8088133 h 9019042"/>
              <a:gd name="connsiteX1589" fmla="*/ 1963406 w 10402214"/>
              <a:gd name="connsiteY1589" fmla="*/ 8085625 h 9019042"/>
              <a:gd name="connsiteX1590" fmla="*/ 1966332 w 10402214"/>
              <a:gd name="connsiteY1590" fmla="*/ 8082700 h 9019042"/>
              <a:gd name="connsiteX1591" fmla="*/ 1968840 w 10402214"/>
              <a:gd name="connsiteY1591" fmla="*/ 8085625 h 9019042"/>
              <a:gd name="connsiteX1592" fmla="*/ 2549050 w 10402214"/>
              <a:gd name="connsiteY1592" fmla="*/ 7088697 h 9019042"/>
              <a:gd name="connsiteX1593" fmla="*/ 2465857 w 10402214"/>
              <a:gd name="connsiteY1593" fmla="*/ 7143842 h 9019042"/>
              <a:gd name="connsiteX1594" fmla="*/ 2375566 w 10402214"/>
              <a:gd name="connsiteY1594" fmla="*/ 7054386 h 9019042"/>
              <a:gd name="connsiteX1595" fmla="*/ 2375562 w 10402214"/>
              <a:gd name="connsiteY1595" fmla="*/ 7053550 h 9019042"/>
              <a:gd name="connsiteX1596" fmla="*/ 2465849 w 10402214"/>
              <a:gd name="connsiteY1596" fmla="*/ 6963261 h 9019042"/>
              <a:gd name="connsiteX1597" fmla="*/ 2556144 w 10402214"/>
              <a:gd name="connsiteY1597" fmla="*/ 7053550 h 9019042"/>
              <a:gd name="connsiteX1598" fmla="*/ 2549050 w 10402214"/>
              <a:gd name="connsiteY1598" fmla="*/ 7088697 h 9019042"/>
              <a:gd name="connsiteX1599" fmla="*/ 3686037 w 10402214"/>
              <a:gd name="connsiteY1599" fmla="*/ 5131527 h 9019042"/>
              <a:gd name="connsiteX1600" fmla="*/ 3674751 w 10402214"/>
              <a:gd name="connsiteY1600" fmla="*/ 5142814 h 9019042"/>
              <a:gd name="connsiteX1601" fmla="*/ 3663464 w 10402214"/>
              <a:gd name="connsiteY1601" fmla="*/ 5131527 h 9019042"/>
              <a:gd name="connsiteX1602" fmla="*/ 3674751 w 10402214"/>
              <a:gd name="connsiteY1602" fmla="*/ 5120241 h 9019042"/>
              <a:gd name="connsiteX1603" fmla="*/ 3686037 w 10402214"/>
              <a:gd name="connsiteY1603" fmla="*/ 5131527 h 9019042"/>
              <a:gd name="connsiteX1604" fmla="*/ 3292627 w 10402214"/>
              <a:gd name="connsiteY1604" fmla="*/ 5894479 h 9019042"/>
              <a:gd name="connsiteX1605" fmla="*/ 3281387 w 10402214"/>
              <a:gd name="connsiteY1605" fmla="*/ 5910859 h 9019042"/>
              <a:gd name="connsiteX1606" fmla="*/ 3244615 w 10402214"/>
              <a:gd name="connsiteY1606" fmla="*/ 5925752 h 9019042"/>
              <a:gd name="connsiteX1607" fmla="*/ 3193199 w 10402214"/>
              <a:gd name="connsiteY1607" fmla="*/ 5874336 h 9019042"/>
              <a:gd name="connsiteX1608" fmla="*/ 3193199 w 10402214"/>
              <a:gd name="connsiteY1608" fmla="*/ 5873500 h 9019042"/>
              <a:gd name="connsiteX1609" fmla="*/ 3245447 w 10402214"/>
              <a:gd name="connsiteY1609" fmla="*/ 5822084 h 9019042"/>
              <a:gd name="connsiteX1610" fmla="*/ 3296862 w 10402214"/>
              <a:gd name="connsiteY1610" fmla="*/ 5874337 h 9019042"/>
              <a:gd name="connsiteX1611" fmla="*/ 3292627 w 10402214"/>
              <a:gd name="connsiteY1611" fmla="*/ 5894479 h 9019042"/>
              <a:gd name="connsiteX1612" fmla="*/ 2894438 w 10402214"/>
              <a:gd name="connsiteY1612" fmla="*/ 6645933 h 9019042"/>
              <a:gd name="connsiteX1613" fmla="*/ 2817406 w 10402214"/>
              <a:gd name="connsiteY1613" fmla="*/ 6696986 h 9019042"/>
              <a:gd name="connsiteX1614" fmla="*/ 2733803 w 10402214"/>
              <a:gd name="connsiteY1614" fmla="*/ 6613383 h 9019042"/>
              <a:gd name="connsiteX1615" fmla="*/ 2817406 w 10402214"/>
              <a:gd name="connsiteY1615" fmla="*/ 6529781 h 9019042"/>
              <a:gd name="connsiteX1616" fmla="*/ 2901008 w 10402214"/>
              <a:gd name="connsiteY1616" fmla="*/ 6613383 h 9019042"/>
              <a:gd name="connsiteX1617" fmla="*/ 2894438 w 10402214"/>
              <a:gd name="connsiteY1617" fmla="*/ 6645933 h 9019042"/>
              <a:gd name="connsiteX1618" fmla="*/ 2475417 w 10402214"/>
              <a:gd name="connsiteY1618" fmla="*/ 7384975 h 9019042"/>
              <a:gd name="connsiteX1619" fmla="*/ 2391452 w 10402214"/>
              <a:gd name="connsiteY1619" fmla="*/ 7440631 h 9019042"/>
              <a:gd name="connsiteX1620" fmla="*/ 2300324 w 10402214"/>
              <a:gd name="connsiteY1620" fmla="*/ 7349504 h 9019042"/>
              <a:gd name="connsiteX1621" fmla="*/ 2391451 w 10402214"/>
              <a:gd name="connsiteY1621" fmla="*/ 7258379 h 9019042"/>
              <a:gd name="connsiteX1622" fmla="*/ 2482578 w 10402214"/>
              <a:gd name="connsiteY1622" fmla="*/ 7349504 h 9019042"/>
              <a:gd name="connsiteX1623" fmla="*/ 2475417 w 10402214"/>
              <a:gd name="connsiteY1623" fmla="*/ 7384975 h 9019042"/>
              <a:gd name="connsiteX1624" fmla="*/ 3610768 w 10402214"/>
              <a:gd name="connsiteY1624" fmla="*/ 5447707 h 9019042"/>
              <a:gd name="connsiteX1625" fmla="*/ 3596165 w 10402214"/>
              <a:gd name="connsiteY1625" fmla="*/ 5453398 h 9019042"/>
              <a:gd name="connsiteX1626" fmla="*/ 3595747 w 10402214"/>
              <a:gd name="connsiteY1626" fmla="*/ 5453398 h 9019042"/>
              <a:gd name="connsiteX1627" fmla="*/ 3575263 w 10402214"/>
              <a:gd name="connsiteY1627" fmla="*/ 5432915 h 9019042"/>
              <a:gd name="connsiteX1628" fmla="*/ 3596165 w 10402214"/>
              <a:gd name="connsiteY1628" fmla="*/ 5412015 h 9019042"/>
              <a:gd name="connsiteX1629" fmla="*/ 3617065 w 10402214"/>
              <a:gd name="connsiteY1629" fmla="*/ 5432915 h 9019042"/>
              <a:gd name="connsiteX1630" fmla="*/ 3617065 w 10402214"/>
              <a:gd name="connsiteY1630" fmla="*/ 5433333 h 9019042"/>
              <a:gd name="connsiteX1631" fmla="*/ 3610768 w 10402214"/>
              <a:gd name="connsiteY1631" fmla="*/ 5447707 h 9019042"/>
              <a:gd name="connsiteX1632" fmla="*/ 3227157 w 10402214"/>
              <a:gd name="connsiteY1632" fmla="*/ 6195992 h 9019042"/>
              <a:gd name="connsiteX1633" fmla="*/ 3169383 w 10402214"/>
              <a:gd name="connsiteY1633" fmla="*/ 6234287 h 9019042"/>
              <a:gd name="connsiteX1634" fmla="*/ 3106681 w 10402214"/>
              <a:gd name="connsiteY1634" fmla="*/ 6171586 h 9019042"/>
              <a:gd name="connsiteX1635" fmla="*/ 3169383 w 10402214"/>
              <a:gd name="connsiteY1635" fmla="*/ 6108883 h 9019042"/>
              <a:gd name="connsiteX1636" fmla="*/ 3232085 w 10402214"/>
              <a:gd name="connsiteY1636" fmla="*/ 6171586 h 9019042"/>
              <a:gd name="connsiteX1637" fmla="*/ 3227157 w 10402214"/>
              <a:gd name="connsiteY1637" fmla="*/ 6195992 h 9019042"/>
              <a:gd name="connsiteX1638" fmla="*/ 2822631 w 10402214"/>
              <a:gd name="connsiteY1638" fmla="*/ 6940990 h 9019042"/>
              <a:gd name="connsiteX1639" fmla="*/ 2743419 w 10402214"/>
              <a:gd name="connsiteY1639" fmla="*/ 6994611 h 9019042"/>
              <a:gd name="connsiteX1640" fmla="*/ 2742579 w 10402214"/>
              <a:gd name="connsiteY1640" fmla="*/ 6994611 h 9019042"/>
              <a:gd name="connsiteX1641" fmla="*/ 2656053 w 10402214"/>
              <a:gd name="connsiteY1641" fmla="*/ 6908083 h 9019042"/>
              <a:gd name="connsiteX1642" fmla="*/ 2741746 w 10402214"/>
              <a:gd name="connsiteY1642" fmla="*/ 6821554 h 9019042"/>
              <a:gd name="connsiteX1643" fmla="*/ 2829106 w 10402214"/>
              <a:gd name="connsiteY1643" fmla="*/ 6907247 h 9019042"/>
              <a:gd name="connsiteX1644" fmla="*/ 2822631 w 10402214"/>
              <a:gd name="connsiteY1644" fmla="*/ 6940990 h 9019042"/>
              <a:gd name="connsiteX1645" fmla="*/ 3950640 w 10402214"/>
              <a:gd name="connsiteY1645" fmla="*/ 4991911 h 9019042"/>
              <a:gd name="connsiteX1646" fmla="*/ 3947714 w 10402214"/>
              <a:gd name="connsiteY1646" fmla="*/ 4994837 h 9019042"/>
              <a:gd name="connsiteX1647" fmla="*/ 3944788 w 10402214"/>
              <a:gd name="connsiteY1647" fmla="*/ 4991911 h 9019042"/>
              <a:gd name="connsiteX1648" fmla="*/ 3947714 w 10402214"/>
              <a:gd name="connsiteY1648" fmla="*/ 4988985 h 9019042"/>
              <a:gd name="connsiteX1649" fmla="*/ 3950640 w 10402214"/>
              <a:gd name="connsiteY1649" fmla="*/ 4991911 h 9019042"/>
              <a:gd name="connsiteX1650" fmla="*/ 2258942 w 10402214"/>
              <a:gd name="connsiteY1650" fmla="*/ 7936396 h 9019042"/>
              <a:gd name="connsiteX1651" fmla="*/ 2246820 w 10402214"/>
              <a:gd name="connsiteY1651" fmla="*/ 7948518 h 9019042"/>
              <a:gd name="connsiteX1652" fmla="*/ 2246392 w 10402214"/>
              <a:gd name="connsiteY1652" fmla="*/ 7948518 h 9019042"/>
              <a:gd name="connsiteX1653" fmla="*/ 2234278 w 10402214"/>
              <a:gd name="connsiteY1653" fmla="*/ 7936396 h 9019042"/>
              <a:gd name="connsiteX1654" fmla="*/ 2234278 w 10402214"/>
              <a:gd name="connsiteY1654" fmla="*/ 7931839 h 9019042"/>
              <a:gd name="connsiteX1655" fmla="*/ 2248888 w 10402214"/>
              <a:gd name="connsiteY1655" fmla="*/ 7921765 h 9019042"/>
              <a:gd name="connsiteX1656" fmla="*/ 2258942 w 10402214"/>
              <a:gd name="connsiteY1656" fmla="*/ 7936396 h 9019042"/>
              <a:gd name="connsiteX1657" fmla="*/ 2408681 w 10402214"/>
              <a:gd name="connsiteY1657" fmla="*/ 7681824 h 9019042"/>
              <a:gd name="connsiteX1658" fmla="*/ 2318299 w 10402214"/>
              <a:gd name="connsiteY1658" fmla="*/ 7741182 h 9019042"/>
              <a:gd name="connsiteX1659" fmla="*/ 2220902 w 10402214"/>
              <a:gd name="connsiteY1659" fmla="*/ 7643786 h 9019042"/>
              <a:gd name="connsiteX1660" fmla="*/ 2220902 w 10402214"/>
              <a:gd name="connsiteY1660" fmla="*/ 7642950 h 9019042"/>
              <a:gd name="connsiteX1661" fmla="*/ 2319135 w 10402214"/>
              <a:gd name="connsiteY1661" fmla="*/ 7545552 h 9019042"/>
              <a:gd name="connsiteX1662" fmla="*/ 2416532 w 10402214"/>
              <a:gd name="connsiteY1662" fmla="*/ 7643786 h 9019042"/>
              <a:gd name="connsiteX1663" fmla="*/ 2408681 w 10402214"/>
              <a:gd name="connsiteY1663" fmla="*/ 7681824 h 9019042"/>
              <a:gd name="connsiteX1664" fmla="*/ 3552837 w 10402214"/>
              <a:gd name="connsiteY1664" fmla="*/ 5762455 h 9019042"/>
              <a:gd name="connsiteX1665" fmla="*/ 3520922 w 10402214"/>
              <a:gd name="connsiteY1665" fmla="*/ 5775685 h 9019042"/>
              <a:gd name="connsiteX1666" fmla="*/ 3475776 w 10402214"/>
              <a:gd name="connsiteY1666" fmla="*/ 5730540 h 9019042"/>
              <a:gd name="connsiteX1667" fmla="*/ 3520922 w 10402214"/>
              <a:gd name="connsiteY1667" fmla="*/ 5685394 h 9019042"/>
              <a:gd name="connsiteX1668" fmla="*/ 3566068 w 10402214"/>
              <a:gd name="connsiteY1668" fmla="*/ 5730539 h 9019042"/>
              <a:gd name="connsiteX1669" fmla="*/ 3552837 w 10402214"/>
              <a:gd name="connsiteY1669" fmla="*/ 5762455 h 9019042"/>
              <a:gd name="connsiteX1670" fmla="*/ 3159322 w 10402214"/>
              <a:gd name="connsiteY1670" fmla="*/ 6493674 h 9019042"/>
              <a:gd name="connsiteX1671" fmla="*/ 3095384 w 10402214"/>
              <a:gd name="connsiteY1671" fmla="*/ 6536051 h 9019042"/>
              <a:gd name="connsiteX1672" fmla="*/ 3025995 w 10402214"/>
              <a:gd name="connsiteY1672" fmla="*/ 6466660 h 9019042"/>
              <a:gd name="connsiteX1673" fmla="*/ 3095384 w 10402214"/>
              <a:gd name="connsiteY1673" fmla="*/ 6397271 h 9019042"/>
              <a:gd name="connsiteX1674" fmla="*/ 3164775 w 10402214"/>
              <a:gd name="connsiteY1674" fmla="*/ 6466660 h 9019042"/>
              <a:gd name="connsiteX1675" fmla="*/ 3159322 w 10402214"/>
              <a:gd name="connsiteY1675" fmla="*/ 6493674 h 9019042"/>
              <a:gd name="connsiteX1676" fmla="*/ 2178682 w 10402214"/>
              <a:gd name="connsiteY1676" fmla="*/ 8227330 h 9019042"/>
              <a:gd name="connsiteX1677" fmla="*/ 2175756 w 10402214"/>
              <a:gd name="connsiteY1677" fmla="*/ 8230257 h 9019042"/>
              <a:gd name="connsiteX1678" fmla="*/ 2172830 w 10402214"/>
              <a:gd name="connsiteY1678" fmla="*/ 8227330 h 9019042"/>
              <a:gd name="connsiteX1679" fmla="*/ 2175756 w 10402214"/>
              <a:gd name="connsiteY1679" fmla="*/ 8224405 h 9019042"/>
              <a:gd name="connsiteX1680" fmla="*/ 2178682 w 10402214"/>
              <a:gd name="connsiteY1680" fmla="*/ 8227330 h 9019042"/>
              <a:gd name="connsiteX1681" fmla="*/ 2754905 w 10402214"/>
              <a:gd name="connsiteY1681" fmla="*/ 7237805 h 9019042"/>
              <a:gd name="connsiteX1682" fmla="*/ 2670683 w 10402214"/>
              <a:gd name="connsiteY1682" fmla="*/ 7293073 h 9019042"/>
              <a:gd name="connsiteX1683" fmla="*/ 2579974 w 10402214"/>
              <a:gd name="connsiteY1683" fmla="*/ 7201946 h 9019042"/>
              <a:gd name="connsiteX1684" fmla="*/ 2579974 w 10402214"/>
              <a:gd name="connsiteY1684" fmla="*/ 7201528 h 9019042"/>
              <a:gd name="connsiteX1685" fmla="*/ 2671519 w 10402214"/>
              <a:gd name="connsiteY1685" fmla="*/ 7110820 h 9019042"/>
              <a:gd name="connsiteX1686" fmla="*/ 2762228 w 10402214"/>
              <a:gd name="connsiteY1686" fmla="*/ 7202364 h 9019042"/>
              <a:gd name="connsiteX1687" fmla="*/ 2754905 w 10402214"/>
              <a:gd name="connsiteY1687" fmla="*/ 7237805 h 9019042"/>
              <a:gd name="connsiteX1688" fmla="*/ 3883757 w 10402214"/>
              <a:gd name="connsiteY1688" fmla="*/ 5287447 h 9019042"/>
              <a:gd name="connsiteX1689" fmla="*/ 3872470 w 10402214"/>
              <a:gd name="connsiteY1689" fmla="*/ 5298732 h 9019042"/>
              <a:gd name="connsiteX1690" fmla="*/ 3861184 w 10402214"/>
              <a:gd name="connsiteY1690" fmla="*/ 5287446 h 9019042"/>
              <a:gd name="connsiteX1691" fmla="*/ 3872470 w 10402214"/>
              <a:gd name="connsiteY1691" fmla="*/ 5276160 h 9019042"/>
              <a:gd name="connsiteX1692" fmla="*/ 3883757 w 10402214"/>
              <a:gd name="connsiteY1692" fmla="*/ 5287447 h 9019042"/>
              <a:gd name="connsiteX1693" fmla="*/ 3502462 w 10402214"/>
              <a:gd name="connsiteY1693" fmla="*/ 6047922 h 9019042"/>
              <a:gd name="connsiteX1694" fmla="*/ 3447770 w 10402214"/>
              <a:gd name="connsiteY1694" fmla="*/ 6084178 h 9019042"/>
              <a:gd name="connsiteX1695" fmla="*/ 3447352 w 10402214"/>
              <a:gd name="connsiteY1695" fmla="*/ 6084178 h 9019042"/>
              <a:gd name="connsiteX1696" fmla="*/ 3388412 w 10402214"/>
              <a:gd name="connsiteY1696" fmla="*/ 6025240 h 9019042"/>
              <a:gd name="connsiteX1697" fmla="*/ 3388412 w 10402214"/>
              <a:gd name="connsiteY1697" fmla="*/ 6024822 h 9019042"/>
              <a:gd name="connsiteX1698" fmla="*/ 3447770 w 10402214"/>
              <a:gd name="connsiteY1698" fmla="*/ 5965464 h 9019042"/>
              <a:gd name="connsiteX1699" fmla="*/ 3507128 w 10402214"/>
              <a:gd name="connsiteY1699" fmla="*/ 6024822 h 9019042"/>
              <a:gd name="connsiteX1700" fmla="*/ 3502462 w 10402214"/>
              <a:gd name="connsiteY1700" fmla="*/ 6047922 h 9019042"/>
              <a:gd name="connsiteX1701" fmla="*/ 3100520 w 10402214"/>
              <a:gd name="connsiteY1701" fmla="*/ 6794328 h 9019042"/>
              <a:gd name="connsiteX1702" fmla="*/ 3023488 w 10402214"/>
              <a:gd name="connsiteY1702" fmla="*/ 6845381 h 9019042"/>
              <a:gd name="connsiteX1703" fmla="*/ 2939884 w 10402214"/>
              <a:gd name="connsiteY1703" fmla="*/ 6761777 h 9019042"/>
              <a:gd name="connsiteX1704" fmla="*/ 3023488 w 10402214"/>
              <a:gd name="connsiteY1704" fmla="*/ 6678176 h 9019042"/>
              <a:gd name="connsiteX1705" fmla="*/ 3107089 w 10402214"/>
              <a:gd name="connsiteY1705" fmla="*/ 6761778 h 9019042"/>
              <a:gd name="connsiteX1706" fmla="*/ 3100520 w 10402214"/>
              <a:gd name="connsiteY1706" fmla="*/ 6794328 h 9019042"/>
              <a:gd name="connsiteX1707" fmla="*/ 2680728 w 10402214"/>
              <a:gd name="connsiteY1707" fmla="*/ 7528434 h 9019042"/>
              <a:gd name="connsiteX1708" fmla="*/ 2599203 w 10402214"/>
              <a:gd name="connsiteY1708" fmla="*/ 7581920 h 9019042"/>
              <a:gd name="connsiteX1709" fmla="*/ 2511420 w 10402214"/>
              <a:gd name="connsiteY1709" fmla="*/ 7493719 h 9019042"/>
              <a:gd name="connsiteX1710" fmla="*/ 2511420 w 10402214"/>
              <a:gd name="connsiteY1710" fmla="*/ 7493302 h 9019042"/>
              <a:gd name="connsiteX1711" fmla="*/ 2600039 w 10402214"/>
              <a:gd name="connsiteY1711" fmla="*/ 7405519 h 9019042"/>
              <a:gd name="connsiteX1712" fmla="*/ 2687822 w 10402214"/>
              <a:gd name="connsiteY1712" fmla="*/ 7494138 h 9019042"/>
              <a:gd name="connsiteX1713" fmla="*/ 2680728 w 10402214"/>
              <a:gd name="connsiteY1713" fmla="*/ 7528434 h 9019042"/>
              <a:gd name="connsiteX1714" fmla="*/ 3811987 w 10402214"/>
              <a:gd name="connsiteY1714" fmla="*/ 5594847 h 9019042"/>
              <a:gd name="connsiteX1715" fmla="*/ 3800164 w 10402214"/>
              <a:gd name="connsiteY1715" fmla="*/ 5599744 h 9019042"/>
              <a:gd name="connsiteX1716" fmla="*/ 3783444 w 10402214"/>
              <a:gd name="connsiteY1716" fmla="*/ 5583023 h 9019042"/>
              <a:gd name="connsiteX1717" fmla="*/ 3800164 w 10402214"/>
              <a:gd name="connsiteY1717" fmla="*/ 5566303 h 9019042"/>
              <a:gd name="connsiteX1718" fmla="*/ 3816884 w 10402214"/>
              <a:gd name="connsiteY1718" fmla="*/ 5583023 h 9019042"/>
              <a:gd name="connsiteX1719" fmla="*/ 3811987 w 10402214"/>
              <a:gd name="connsiteY1719" fmla="*/ 5594847 h 9019042"/>
              <a:gd name="connsiteX1720" fmla="*/ 3440440 w 10402214"/>
              <a:gd name="connsiteY1720" fmla="*/ 6343312 h 9019042"/>
              <a:gd name="connsiteX1721" fmla="*/ 3375872 w 10402214"/>
              <a:gd name="connsiteY1721" fmla="*/ 6385566 h 9019042"/>
              <a:gd name="connsiteX1722" fmla="*/ 3306481 w 10402214"/>
              <a:gd name="connsiteY1722" fmla="*/ 6316177 h 9019042"/>
              <a:gd name="connsiteX1723" fmla="*/ 3306481 w 10402214"/>
              <a:gd name="connsiteY1723" fmla="*/ 6315341 h 9019042"/>
              <a:gd name="connsiteX1724" fmla="*/ 3376704 w 10402214"/>
              <a:gd name="connsiteY1724" fmla="*/ 6245950 h 9019042"/>
              <a:gd name="connsiteX1725" fmla="*/ 3446098 w 10402214"/>
              <a:gd name="connsiteY1725" fmla="*/ 6316176 h 9019042"/>
              <a:gd name="connsiteX1726" fmla="*/ 3440440 w 10402214"/>
              <a:gd name="connsiteY1726" fmla="*/ 6343312 h 9019042"/>
              <a:gd name="connsiteX1727" fmla="*/ 4157975 w 10402214"/>
              <a:gd name="connsiteY1727" fmla="*/ 5140725 h 9019042"/>
              <a:gd name="connsiteX1728" fmla="*/ 4152540 w 10402214"/>
              <a:gd name="connsiteY1728" fmla="*/ 5146158 h 9019042"/>
              <a:gd name="connsiteX1729" fmla="*/ 4147106 w 10402214"/>
              <a:gd name="connsiteY1729" fmla="*/ 5140724 h 9019042"/>
              <a:gd name="connsiteX1730" fmla="*/ 4152540 w 10402214"/>
              <a:gd name="connsiteY1730" fmla="*/ 5135290 h 9019042"/>
              <a:gd name="connsiteX1731" fmla="*/ 4157975 w 10402214"/>
              <a:gd name="connsiteY1731" fmla="*/ 5140725 h 9019042"/>
              <a:gd name="connsiteX1732" fmla="*/ 3037160 w 10402214"/>
              <a:gd name="connsiteY1732" fmla="*/ 7086420 h 9019042"/>
              <a:gd name="connsiteX1733" fmla="*/ 2952425 w 10402214"/>
              <a:gd name="connsiteY1733" fmla="*/ 7142587 h 9019042"/>
              <a:gd name="connsiteX1734" fmla="*/ 2860461 w 10402214"/>
              <a:gd name="connsiteY1734" fmla="*/ 7050624 h 9019042"/>
              <a:gd name="connsiteX1735" fmla="*/ 2952424 w 10402214"/>
              <a:gd name="connsiteY1735" fmla="*/ 6958663 h 9019042"/>
              <a:gd name="connsiteX1736" fmla="*/ 3044387 w 10402214"/>
              <a:gd name="connsiteY1736" fmla="*/ 7050624 h 9019042"/>
              <a:gd name="connsiteX1737" fmla="*/ 3037160 w 10402214"/>
              <a:gd name="connsiteY1737" fmla="*/ 7086420 h 9019042"/>
              <a:gd name="connsiteX1738" fmla="*/ 2621031 w 10402214"/>
              <a:gd name="connsiteY1738" fmla="*/ 7822277 h 9019042"/>
              <a:gd name="connsiteX1739" fmla="*/ 2530649 w 10402214"/>
              <a:gd name="connsiteY1739" fmla="*/ 7881635 h 9019042"/>
              <a:gd name="connsiteX1740" fmla="*/ 2433252 w 10402214"/>
              <a:gd name="connsiteY1740" fmla="*/ 7784239 h 9019042"/>
              <a:gd name="connsiteX1741" fmla="*/ 2433252 w 10402214"/>
              <a:gd name="connsiteY1741" fmla="*/ 7783403 h 9019042"/>
              <a:gd name="connsiteX1742" fmla="*/ 2531485 w 10402214"/>
              <a:gd name="connsiteY1742" fmla="*/ 7686005 h 9019042"/>
              <a:gd name="connsiteX1743" fmla="*/ 2628882 w 10402214"/>
              <a:gd name="connsiteY1743" fmla="*/ 7784239 h 9019042"/>
              <a:gd name="connsiteX1744" fmla="*/ 2621031 w 10402214"/>
              <a:gd name="connsiteY1744" fmla="*/ 7822277 h 9019042"/>
              <a:gd name="connsiteX1745" fmla="*/ 3753803 w 10402214"/>
              <a:gd name="connsiteY1745" fmla="*/ 5897222 h 9019042"/>
              <a:gd name="connsiteX1746" fmla="*/ 3729093 w 10402214"/>
              <a:gd name="connsiteY1746" fmla="*/ 5910703 h 9019042"/>
              <a:gd name="connsiteX1747" fmla="*/ 3721277 w 10402214"/>
              <a:gd name="connsiteY1747" fmla="*/ 5910703 h 9019042"/>
              <a:gd name="connsiteX1748" fmla="*/ 3688587 w 10402214"/>
              <a:gd name="connsiteY1748" fmla="*/ 5870199 h 9019042"/>
              <a:gd name="connsiteX1749" fmla="*/ 3729093 w 10402214"/>
              <a:gd name="connsiteY1749" fmla="*/ 5837552 h 9019042"/>
              <a:gd name="connsiteX1750" fmla="*/ 3761739 w 10402214"/>
              <a:gd name="connsiteY1750" fmla="*/ 5870199 h 9019042"/>
              <a:gd name="connsiteX1751" fmla="*/ 3753803 w 10402214"/>
              <a:gd name="connsiteY1751" fmla="*/ 5897222 h 9019042"/>
              <a:gd name="connsiteX1752" fmla="*/ 2494730 w 10402214"/>
              <a:gd name="connsiteY1752" fmla="*/ 8106104 h 9019042"/>
              <a:gd name="connsiteX1753" fmla="*/ 2459587 w 10402214"/>
              <a:gd name="connsiteY1753" fmla="*/ 8124501 h 9019042"/>
              <a:gd name="connsiteX1754" fmla="*/ 2450287 w 10402214"/>
              <a:gd name="connsiteY1754" fmla="*/ 8124501 h 9019042"/>
              <a:gd name="connsiteX1755" fmla="*/ 2403315 w 10402214"/>
              <a:gd name="connsiteY1755" fmla="*/ 8068237 h 9019042"/>
              <a:gd name="connsiteX1756" fmla="*/ 2459588 w 10402214"/>
              <a:gd name="connsiteY1756" fmla="*/ 8021252 h 9019042"/>
              <a:gd name="connsiteX1757" fmla="*/ 2506563 w 10402214"/>
              <a:gd name="connsiteY1757" fmla="*/ 8068237 h 9019042"/>
              <a:gd name="connsiteX1758" fmla="*/ 2494730 w 10402214"/>
              <a:gd name="connsiteY1758" fmla="*/ 8106104 h 9019042"/>
              <a:gd name="connsiteX1759" fmla="*/ 3378695 w 10402214"/>
              <a:gd name="connsiteY1759" fmla="*/ 6638257 h 9019042"/>
              <a:gd name="connsiteX1760" fmla="*/ 3305646 w 10402214"/>
              <a:gd name="connsiteY1760" fmla="*/ 6686119 h 9019042"/>
              <a:gd name="connsiteX1761" fmla="*/ 3305226 w 10402214"/>
              <a:gd name="connsiteY1761" fmla="*/ 6686119 h 9019042"/>
              <a:gd name="connsiteX1762" fmla="*/ 3227058 w 10402214"/>
              <a:gd name="connsiteY1762" fmla="*/ 6607113 h 9019042"/>
              <a:gd name="connsiteX1763" fmla="*/ 3227058 w 10402214"/>
              <a:gd name="connsiteY1763" fmla="*/ 6606695 h 9019042"/>
              <a:gd name="connsiteX1764" fmla="*/ 3306480 w 10402214"/>
              <a:gd name="connsiteY1764" fmla="*/ 6528110 h 9019042"/>
              <a:gd name="connsiteX1765" fmla="*/ 3385067 w 10402214"/>
              <a:gd name="connsiteY1765" fmla="*/ 6607532 h 9019042"/>
              <a:gd name="connsiteX1766" fmla="*/ 3378695 w 10402214"/>
              <a:gd name="connsiteY1766" fmla="*/ 6638257 h 9019042"/>
              <a:gd name="connsiteX1767" fmla="*/ 2963886 w 10402214"/>
              <a:gd name="connsiteY1767" fmla="*/ 7376724 h 9019042"/>
              <a:gd name="connsiteX1768" fmla="*/ 2882616 w 10402214"/>
              <a:gd name="connsiteY1768" fmla="*/ 7430598 h 9019042"/>
              <a:gd name="connsiteX1769" fmla="*/ 2794415 w 10402214"/>
              <a:gd name="connsiteY1769" fmla="*/ 7342398 h 9019042"/>
              <a:gd name="connsiteX1770" fmla="*/ 2882616 w 10402214"/>
              <a:gd name="connsiteY1770" fmla="*/ 7254198 h 9019042"/>
              <a:gd name="connsiteX1771" fmla="*/ 2970817 w 10402214"/>
              <a:gd name="connsiteY1771" fmla="*/ 7342398 h 9019042"/>
              <a:gd name="connsiteX1772" fmla="*/ 2963886 w 10402214"/>
              <a:gd name="connsiteY1772" fmla="*/ 7376724 h 9019042"/>
              <a:gd name="connsiteX1773" fmla="*/ 2396451 w 10402214"/>
              <a:gd name="connsiteY1773" fmla="*/ 8361514 h 9019042"/>
              <a:gd name="connsiteX1774" fmla="*/ 2390616 w 10402214"/>
              <a:gd name="connsiteY1774" fmla="*/ 8366530 h 9019042"/>
              <a:gd name="connsiteX1775" fmla="*/ 2385182 w 10402214"/>
              <a:gd name="connsiteY1775" fmla="*/ 8361096 h 9019042"/>
              <a:gd name="connsiteX1776" fmla="*/ 2385165 w 10402214"/>
              <a:gd name="connsiteY1776" fmla="*/ 8360677 h 9019042"/>
              <a:gd name="connsiteX1777" fmla="*/ 2390616 w 10402214"/>
              <a:gd name="connsiteY1777" fmla="*/ 8355244 h 9019042"/>
              <a:gd name="connsiteX1778" fmla="*/ 2396468 w 10402214"/>
              <a:gd name="connsiteY1778" fmla="*/ 8361096 h 9019042"/>
              <a:gd name="connsiteX1779" fmla="*/ 2396451 w 10402214"/>
              <a:gd name="connsiteY1779" fmla="*/ 8361514 h 9019042"/>
              <a:gd name="connsiteX1780" fmla="*/ 4094854 w 10402214"/>
              <a:gd name="connsiteY1780" fmla="*/ 5430407 h 9019042"/>
              <a:gd name="connsiteX1781" fmla="*/ 4082731 w 10402214"/>
              <a:gd name="connsiteY1781" fmla="*/ 5442530 h 9019042"/>
              <a:gd name="connsiteX1782" fmla="*/ 4070609 w 10402214"/>
              <a:gd name="connsiteY1782" fmla="*/ 5430407 h 9019042"/>
              <a:gd name="connsiteX1783" fmla="*/ 4082731 w 10402214"/>
              <a:gd name="connsiteY1783" fmla="*/ 5418285 h 9019042"/>
              <a:gd name="connsiteX1784" fmla="*/ 4094854 w 10402214"/>
              <a:gd name="connsiteY1784" fmla="*/ 5430407 h 9019042"/>
              <a:gd name="connsiteX1785" fmla="*/ 3711283 w 10402214"/>
              <a:gd name="connsiteY1785" fmla="*/ 6183902 h 9019042"/>
              <a:gd name="connsiteX1786" fmla="*/ 3699194 w 10402214"/>
              <a:gd name="connsiteY1786" fmla="*/ 6201839 h 9019042"/>
              <a:gd name="connsiteX1787" fmla="*/ 3659285 w 10402214"/>
              <a:gd name="connsiteY1787" fmla="*/ 6218361 h 9019042"/>
              <a:gd name="connsiteX1788" fmla="*/ 3602852 w 10402214"/>
              <a:gd name="connsiteY1788" fmla="*/ 6162348 h 9019042"/>
              <a:gd name="connsiteX1789" fmla="*/ 3602853 w 10402214"/>
              <a:gd name="connsiteY1789" fmla="*/ 6161929 h 9019042"/>
              <a:gd name="connsiteX1790" fmla="*/ 3659285 w 10402214"/>
              <a:gd name="connsiteY1790" fmla="*/ 6105498 h 9019042"/>
              <a:gd name="connsiteX1791" fmla="*/ 3715716 w 10402214"/>
              <a:gd name="connsiteY1791" fmla="*/ 6161929 h 9019042"/>
              <a:gd name="connsiteX1792" fmla="*/ 3711283 w 10402214"/>
              <a:gd name="connsiteY1792" fmla="*/ 6183902 h 9019042"/>
              <a:gd name="connsiteX1793" fmla="*/ 2887434 w 10402214"/>
              <a:gd name="connsiteY1793" fmla="*/ 7658120 h 9019042"/>
              <a:gd name="connsiteX1794" fmla="*/ 2813645 w 10402214"/>
              <a:gd name="connsiteY1794" fmla="*/ 7709832 h 9019042"/>
              <a:gd name="connsiteX1795" fmla="*/ 2809410 w 10402214"/>
              <a:gd name="connsiteY1795" fmla="*/ 7709832 h 9019042"/>
              <a:gd name="connsiteX1796" fmla="*/ 2730042 w 10402214"/>
              <a:gd name="connsiteY1796" fmla="*/ 7626229 h 9019042"/>
              <a:gd name="connsiteX1797" fmla="*/ 2809410 w 10402214"/>
              <a:gd name="connsiteY1797" fmla="*/ 7546849 h 9019042"/>
              <a:gd name="connsiteX1798" fmla="*/ 2893013 w 10402214"/>
              <a:gd name="connsiteY1798" fmla="*/ 7626229 h 9019042"/>
              <a:gd name="connsiteX1799" fmla="*/ 2887434 w 10402214"/>
              <a:gd name="connsiteY1799" fmla="*/ 7658120 h 9019042"/>
              <a:gd name="connsiteX1800" fmla="*/ 3319869 w 10402214"/>
              <a:gd name="connsiteY1800" fmla="*/ 6930689 h 9019042"/>
              <a:gd name="connsiteX1801" fmla="*/ 3236674 w 10402214"/>
              <a:gd name="connsiteY1801" fmla="*/ 6985834 h 9019042"/>
              <a:gd name="connsiteX1802" fmla="*/ 3236256 w 10402214"/>
              <a:gd name="connsiteY1802" fmla="*/ 6985834 h 9019042"/>
              <a:gd name="connsiteX1803" fmla="*/ 3146383 w 10402214"/>
              <a:gd name="connsiteY1803" fmla="*/ 6895961 h 9019042"/>
              <a:gd name="connsiteX1804" fmla="*/ 3146383 w 10402214"/>
              <a:gd name="connsiteY1804" fmla="*/ 6895543 h 9019042"/>
              <a:gd name="connsiteX1805" fmla="*/ 3236670 w 10402214"/>
              <a:gd name="connsiteY1805" fmla="*/ 6805253 h 9019042"/>
              <a:gd name="connsiteX1806" fmla="*/ 3326965 w 10402214"/>
              <a:gd name="connsiteY1806" fmla="*/ 6895543 h 9019042"/>
              <a:gd name="connsiteX1807" fmla="*/ 3319869 w 10402214"/>
              <a:gd name="connsiteY1807" fmla="*/ 6930689 h 9019042"/>
              <a:gd name="connsiteX1808" fmla="*/ 4031733 w 10402214"/>
              <a:gd name="connsiteY1808" fmla="*/ 5735325 h 9019042"/>
              <a:gd name="connsiteX1809" fmla="*/ 4014177 w 10402214"/>
              <a:gd name="connsiteY1809" fmla="*/ 5742244 h 9019042"/>
              <a:gd name="connsiteX1810" fmla="*/ 4013759 w 10402214"/>
              <a:gd name="connsiteY1810" fmla="*/ 5742244 h 9019042"/>
              <a:gd name="connsiteX1811" fmla="*/ 3989932 w 10402214"/>
              <a:gd name="connsiteY1811" fmla="*/ 5717582 h 9019042"/>
              <a:gd name="connsiteX1812" fmla="*/ 3989932 w 10402214"/>
              <a:gd name="connsiteY1812" fmla="*/ 5717164 h 9019042"/>
              <a:gd name="connsiteX1813" fmla="*/ 4015014 w 10402214"/>
              <a:gd name="connsiteY1813" fmla="*/ 5692918 h 9019042"/>
              <a:gd name="connsiteX1814" fmla="*/ 4039258 w 10402214"/>
              <a:gd name="connsiteY1814" fmla="*/ 5718000 h 9019042"/>
              <a:gd name="connsiteX1815" fmla="*/ 4031733 w 10402214"/>
              <a:gd name="connsiteY1815" fmla="*/ 5735325 h 9019042"/>
              <a:gd name="connsiteX1816" fmla="*/ 3652254 w 10402214"/>
              <a:gd name="connsiteY1816" fmla="*/ 6476044 h 9019042"/>
              <a:gd name="connsiteX1817" fmla="*/ 3591149 w 10402214"/>
              <a:gd name="connsiteY1817" fmla="*/ 6515987 h 9019042"/>
              <a:gd name="connsiteX1818" fmla="*/ 3525521 w 10402214"/>
              <a:gd name="connsiteY1818" fmla="*/ 6450360 h 9019042"/>
              <a:gd name="connsiteX1819" fmla="*/ 3525521 w 10402214"/>
              <a:gd name="connsiteY1819" fmla="*/ 6449524 h 9019042"/>
              <a:gd name="connsiteX1820" fmla="*/ 3591985 w 10402214"/>
              <a:gd name="connsiteY1820" fmla="*/ 6383895 h 9019042"/>
              <a:gd name="connsiteX1821" fmla="*/ 3657613 w 10402214"/>
              <a:gd name="connsiteY1821" fmla="*/ 6450360 h 9019042"/>
              <a:gd name="connsiteX1822" fmla="*/ 3652254 w 10402214"/>
              <a:gd name="connsiteY1822" fmla="*/ 6476044 h 9019042"/>
              <a:gd name="connsiteX1823" fmla="*/ 4373668 w 10402214"/>
              <a:gd name="connsiteY1823" fmla="*/ 5270307 h 9019042"/>
              <a:gd name="connsiteX1824" fmla="*/ 4369906 w 10402214"/>
              <a:gd name="connsiteY1824" fmla="*/ 5274069 h 9019042"/>
              <a:gd name="connsiteX1825" fmla="*/ 4366144 w 10402214"/>
              <a:gd name="connsiteY1825" fmla="*/ 5270307 h 9019042"/>
              <a:gd name="connsiteX1826" fmla="*/ 4369906 w 10402214"/>
              <a:gd name="connsiteY1826" fmla="*/ 5266545 h 9019042"/>
              <a:gd name="connsiteX1827" fmla="*/ 4373668 w 10402214"/>
              <a:gd name="connsiteY1827" fmla="*/ 5270307 h 9019042"/>
              <a:gd name="connsiteX1828" fmla="*/ 3252503 w 10402214"/>
              <a:gd name="connsiteY1828" fmla="*/ 7218188 h 9019042"/>
              <a:gd name="connsiteX1829" fmla="*/ 3168538 w 10402214"/>
              <a:gd name="connsiteY1829" fmla="*/ 7273844 h 9019042"/>
              <a:gd name="connsiteX1830" fmla="*/ 3077411 w 10402214"/>
              <a:gd name="connsiteY1830" fmla="*/ 7182718 h 9019042"/>
              <a:gd name="connsiteX1831" fmla="*/ 3168538 w 10402214"/>
              <a:gd name="connsiteY1831" fmla="*/ 7091592 h 9019042"/>
              <a:gd name="connsiteX1832" fmla="*/ 3259665 w 10402214"/>
              <a:gd name="connsiteY1832" fmla="*/ 7182718 h 9019042"/>
              <a:gd name="connsiteX1833" fmla="*/ 3252503 w 10402214"/>
              <a:gd name="connsiteY1833" fmla="*/ 7218188 h 9019042"/>
              <a:gd name="connsiteX1834" fmla="*/ 2832940 w 10402214"/>
              <a:gd name="connsiteY1834" fmla="*/ 7952017 h 9019042"/>
              <a:gd name="connsiteX1835" fmla="*/ 2745509 w 10402214"/>
              <a:gd name="connsiteY1835" fmla="*/ 8009965 h 9019042"/>
              <a:gd name="connsiteX1836" fmla="*/ 2744673 w 10402214"/>
              <a:gd name="connsiteY1836" fmla="*/ 8009965 h 9019042"/>
              <a:gd name="connsiteX1837" fmla="*/ 2650619 w 10402214"/>
              <a:gd name="connsiteY1837" fmla="*/ 7915077 h 9019042"/>
              <a:gd name="connsiteX1838" fmla="*/ 2745508 w 10402214"/>
              <a:gd name="connsiteY1838" fmla="*/ 7820189 h 9019042"/>
              <a:gd name="connsiteX1839" fmla="*/ 2840397 w 10402214"/>
              <a:gd name="connsiteY1839" fmla="*/ 7915077 h 9019042"/>
              <a:gd name="connsiteX1840" fmla="*/ 2832940 w 10402214"/>
              <a:gd name="connsiteY1840" fmla="*/ 7952017 h 9019042"/>
              <a:gd name="connsiteX1841" fmla="*/ 2697003 w 10402214"/>
              <a:gd name="connsiteY1841" fmla="*/ 8220211 h 9019042"/>
              <a:gd name="connsiteX1842" fmla="*/ 2677790 w 10402214"/>
              <a:gd name="connsiteY1842" fmla="*/ 8228169 h 9019042"/>
              <a:gd name="connsiteX1843" fmla="*/ 2650619 w 10402214"/>
              <a:gd name="connsiteY1843" fmla="*/ 8200997 h 9019042"/>
              <a:gd name="connsiteX1844" fmla="*/ 2677790 w 10402214"/>
              <a:gd name="connsiteY1844" fmla="*/ 8173827 h 9019042"/>
              <a:gd name="connsiteX1845" fmla="*/ 2704961 w 10402214"/>
              <a:gd name="connsiteY1845" fmla="*/ 8200997 h 9019042"/>
              <a:gd name="connsiteX1846" fmla="*/ 2697003 w 10402214"/>
              <a:gd name="connsiteY1846" fmla="*/ 8220211 h 9019042"/>
              <a:gd name="connsiteX1847" fmla="*/ 3970222 w 10402214"/>
              <a:gd name="connsiteY1847" fmla="*/ 6026431 h 9019042"/>
              <a:gd name="connsiteX1848" fmla="*/ 3946876 w 10402214"/>
              <a:gd name="connsiteY1848" fmla="*/ 6036108 h 9019042"/>
              <a:gd name="connsiteX1849" fmla="*/ 3946040 w 10402214"/>
              <a:gd name="connsiteY1849" fmla="*/ 6036108 h 9019042"/>
              <a:gd name="connsiteX1850" fmla="*/ 3913853 w 10402214"/>
              <a:gd name="connsiteY1850" fmla="*/ 6003084 h 9019042"/>
              <a:gd name="connsiteX1851" fmla="*/ 3946876 w 10402214"/>
              <a:gd name="connsiteY1851" fmla="*/ 5970062 h 9019042"/>
              <a:gd name="connsiteX1852" fmla="*/ 3979900 w 10402214"/>
              <a:gd name="connsiteY1852" fmla="*/ 6003084 h 9019042"/>
              <a:gd name="connsiteX1853" fmla="*/ 3970222 w 10402214"/>
              <a:gd name="connsiteY1853" fmla="*/ 6026431 h 9019042"/>
              <a:gd name="connsiteX1854" fmla="*/ 3591254 w 10402214"/>
              <a:gd name="connsiteY1854" fmla="*/ 6764328 h 9019042"/>
              <a:gd name="connsiteX1855" fmla="*/ 3523847 w 10402214"/>
              <a:gd name="connsiteY1855" fmla="*/ 6809014 h 9019042"/>
              <a:gd name="connsiteX1856" fmla="*/ 3450695 w 10402214"/>
              <a:gd name="connsiteY1856" fmla="*/ 6735862 h 9019042"/>
              <a:gd name="connsiteX1857" fmla="*/ 3523847 w 10402214"/>
              <a:gd name="connsiteY1857" fmla="*/ 6662710 h 9019042"/>
              <a:gd name="connsiteX1858" fmla="*/ 3597000 w 10402214"/>
              <a:gd name="connsiteY1858" fmla="*/ 6735862 h 9019042"/>
              <a:gd name="connsiteX1859" fmla="*/ 3591254 w 10402214"/>
              <a:gd name="connsiteY1859" fmla="*/ 6764328 h 9019042"/>
              <a:gd name="connsiteX1860" fmla="*/ 3184785 w 10402214"/>
              <a:gd name="connsiteY1860" fmla="*/ 7503692 h 9019042"/>
              <a:gd name="connsiteX1861" fmla="*/ 3100820 w 10402214"/>
              <a:gd name="connsiteY1861" fmla="*/ 7559347 h 9019042"/>
              <a:gd name="connsiteX1862" fmla="*/ 3100402 w 10402214"/>
              <a:gd name="connsiteY1862" fmla="*/ 7559347 h 9019042"/>
              <a:gd name="connsiteX1863" fmla="*/ 3009693 w 10402214"/>
              <a:gd name="connsiteY1863" fmla="*/ 7468639 h 9019042"/>
              <a:gd name="connsiteX1864" fmla="*/ 3009693 w 10402214"/>
              <a:gd name="connsiteY1864" fmla="*/ 7468220 h 9019042"/>
              <a:gd name="connsiteX1865" fmla="*/ 3100819 w 10402214"/>
              <a:gd name="connsiteY1865" fmla="*/ 7377095 h 9019042"/>
              <a:gd name="connsiteX1866" fmla="*/ 3191947 w 10402214"/>
              <a:gd name="connsiteY1866" fmla="*/ 7468220 h 9019042"/>
              <a:gd name="connsiteX1867" fmla="*/ 3184785 w 10402214"/>
              <a:gd name="connsiteY1867" fmla="*/ 7503692 h 9019042"/>
              <a:gd name="connsiteX1868" fmla="*/ 4312639 w 10402214"/>
              <a:gd name="connsiteY1868" fmla="*/ 5554139 h 9019042"/>
              <a:gd name="connsiteX1869" fmla="*/ 4303443 w 10402214"/>
              <a:gd name="connsiteY1869" fmla="*/ 5563335 h 9019042"/>
              <a:gd name="connsiteX1870" fmla="*/ 4303025 w 10402214"/>
              <a:gd name="connsiteY1870" fmla="*/ 5563335 h 9019042"/>
              <a:gd name="connsiteX1871" fmla="*/ 4294246 w 10402214"/>
              <a:gd name="connsiteY1871" fmla="*/ 5553721 h 9019042"/>
              <a:gd name="connsiteX1872" fmla="*/ 4303443 w 10402214"/>
              <a:gd name="connsiteY1872" fmla="*/ 5544525 h 9019042"/>
              <a:gd name="connsiteX1873" fmla="*/ 4312639 w 10402214"/>
              <a:gd name="connsiteY1873" fmla="*/ 5553721 h 9019042"/>
              <a:gd name="connsiteX1874" fmla="*/ 4312639 w 10402214"/>
              <a:gd name="connsiteY1874" fmla="*/ 5554139 h 9019042"/>
              <a:gd name="connsiteX1875" fmla="*/ 3939695 w 10402214"/>
              <a:gd name="connsiteY1875" fmla="*/ 6312552 h 9019042"/>
              <a:gd name="connsiteX1876" fmla="*/ 3879995 w 10402214"/>
              <a:gd name="connsiteY1876" fmla="*/ 6352125 h 9019042"/>
              <a:gd name="connsiteX1877" fmla="*/ 3815203 w 10402214"/>
              <a:gd name="connsiteY1877" fmla="*/ 6287333 h 9019042"/>
              <a:gd name="connsiteX1878" fmla="*/ 3879995 w 10402214"/>
              <a:gd name="connsiteY1878" fmla="*/ 6222542 h 9019042"/>
              <a:gd name="connsiteX1879" fmla="*/ 3944787 w 10402214"/>
              <a:gd name="connsiteY1879" fmla="*/ 6287333 h 9019042"/>
              <a:gd name="connsiteX1880" fmla="*/ 3939695 w 10402214"/>
              <a:gd name="connsiteY1880" fmla="*/ 6312552 h 9019042"/>
              <a:gd name="connsiteX1881" fmla="*/ 3528993 w 10402214"/>
              <a:gd name="connsiteY1881" fmla="*/ 7050541 h 9019042"/>
              <a:gd name="connsiteX1882" fmla="*/ 3456967 w 10402214"/>
              <a:gd name="connsiteY1882" fmla="*/ 7098279 h 9019042"/>
              <a:gd name="connsiteX1883" fmla="*/ 3456549 w 10402214"/>
              <a:gd name="connsiteY1883" fmla="*/ 7098279 h 9019042"/>
              <a:gd name="connsiteX1884" fmla="*/ 3378798 w 10402214"/>
              <a:gd name="connsiteY1884" fmla="*/ 7020528 h 9019042"/>
              <a:gd name="connsiteX1885" fmla="*/ 3378798 w 10402214"/>
              <a:gd name="connsiteY1885" fmla="*/ 7020110 h 9019042"/>
              <a:gd name="connsiteX1886" fmla="*/ 3456967 w 10402214"/>
              <a:gd name="connsiteY1886" fmla="*/ 6941942 h 9019042"/>
              <a:gd name="connsiteX1887" fmla="*/ 3535135 w 10402214"/>
              <a:gd name="connsiteY1887" fmla="*/ 7020110 h 9019042"/>
              <a:gd name="connsiteX1888" fmla="*/ 3528993 w 10402214"/>
              <a:gd name="connsiteY1888" fmla="*/ 7050541 h 9019042"/>
              <a:gd name="connsiteX1889" fmla="*/ 3109283 w 10402214"/>
              <a:gd name="connsiteY1889" fmla="*/ 7783729 h 9019042"/>
              <a:gd name="connsiteX1890" fmla="*/ 3032266 w 10402214"/>
              <a:gd name="connsiteY1890" fmla="*/ 7834818 h 9019042"/>
              <a:gd name="connsiteX1891" fmla="*/ 3030151 w 10402214"/>
              <a:gd name="connsiteY1891" fmla="*/ 7834860 h 9019042"/>
              <a:gd name="connsiteX1892" fmla="*/ 2948663 w 10402214"/>
              <a:gd name="connsiteY1892" fmla="*/ 7753306 h 9019042"/>
              <a:gd name="connsiteX1893" fmla="*/ 2948638 w 10402214"/>
              <a:gd name="connsiteY1893" fmla="*/ 7751257 h 9019042"/>
              <a:gd name="connsiteX1894" fmla="*/ 3032212 w 10402214"/>
              <a:gd name="connsiteY1894" fmla="*/ 7667613 h 9019042"/>
              <a:gd name="connsiteX1895" fmla="*/ 3115843 w 10402214"/>
              <a:gd name="connsiteY1895" fmla="*/ 7751174 h 9019042"/>
              <a:gd name="connsiteX1896" fmla="*/ 3109283 w 10402214"/>
              <a:gd name="connsiteY1896" fmla="*/ 7783729 h 9019042"/>
              <a:gd name="connsiteX1897" fmla="*/ 4249670 w 10402214"/>
              <a:gd name="connsiteY1897" fmla="*/ 5847866 h 9019042"/>
              <a:gd name="connsiteX1898" fmla="*/ 4237813 w 10402214"/>
              <a:gd name="connsiteY1898" fmla="*/ 5853018 h 9019042"/>
              <a:gd name="connsiteX1899" fmla="*/ 4221093 w 10402214"/>
              <a:gd name="connsiteY1899" fmla="*/ 5835880 h 9019042"/>
              <a:gd name="connsiteX1900" fmla="*/ 4237813 w 10402214"/>
              <a:gd name="connsiteY1900" fmla="*/ 5819159 h 9019042"/>
              <a:gd name="connsiteX1901" fmla="*/ 4254535 w 10402214"/>
              <a:gd name="connsiteY1901" fmla="*/ 5835880 h 9019042"/>
              <a:gd name="connsiteX1902" fmla="*/ 4249670 w 10402214"/>
              <a:gd name="connsiteY1902" fmla="*/ 5847866 h 9019042"/>
              <a:gd name="connsiteX1903" fmla="*/ 3881349 w 10402214"/>
              <a:gd name="connsiteY1903" fmla="*/ 6598793 h 9019042"/>
              <a:gd name="connsiteX1904" fmla="*/ 3813948 w 10402214"/>
              <a:gd name="connsiteY1904" fmla="*/ 6643480 h 9019042"/>
              <a:gd name="connsiteX1905" fmla="*/ 3740796 w 10402214"/>
              <a:gd name="connsiteY1905" fmla="*/ 6570328 h 9019042"/>
              <a:gd name="connsiteX1906" fmla="*/ 3813948 w 10402214"/>
              <a:gd name="connsiteY1906" fmla="*/ 6497176 h 9019042"/>
              <a:gd name="connsiteX1907" fmla="*/ 3887101 w 10402214"/>
              <a:gd name="connsiteY1907" fmla="*/ 6570328 h 9019042"/>
              <a:gd name="connsiteX1908" fmla="*/ 3881349 w 10402214"/>
              <a:gd name="connsiteY1908" fmla="*/ 6598793 h 9019042"/>
              <a:gd name="connsiteX1909" fmla="*/ 3470459 w 10402214"/>
              <a:gd name="connsiteY1909" fmla="*/ 7336292 h 9019042"/>
              <a:gd name="connsiteX1910" fmla="*/ 3390502 w 10402214"/>
              <a:gd name="connsiteY1910" fmla="*/ 7388797 h 9019042"/>
              <a:gd name="connsiteX1911" fmla="*/ 3304392 w 10402214"/>
              <a:gd name="connsiteY1911" fmla="*/ 7305194 h 9019042"/>
              <a:gd name="connsiteX1912" fmla="*/ 3304341 w 10402214"/>
              <a:gd name="connsiteY1912" fmla="*/ 7301893 h 9019042"/>
              <a:gd name="connsiteX1913" fmla="*/ 3391238 w 10402214"/>
              <a:gd name="connsiteY1913" fmla="*/ 7215741 h 9019042"/>
              <a:gd name="connsiteX1914" fmla="*/ 3477407 w 10402214"/>
              <a:gd name="connsiteY1914" fmla="*/ 7302644 h 9019042"/>
              <a:gd name="connsiteX1915" fmla="*/ 3470459 w 10402214"/>
              <a:gd name="connsiteY1915" fmla="*/ 7336292 h 9019042"/>
              <a:gd name="connsiteX1916" fmla="*/ 4603157 w 10402214"/>
              <a:gd name="connsiteY1916" fmla="*/ 5380245 h 9019042"/>
              <a:gd name="connsiteX1917" fmla="*/ 4597723 w 10402214"/>
              <a:gd name="connsiteY1917" fmla="*/ 5385680 h 9019042"/>
              <a:gd name="connsiteX1918" fmla="*/ 4592289 w 10402214"/>
              <a:gd name="connsiteY1918" fmla="*/ 5380245 h 9019042"/>
              <a:gd name="connsiteX1919" fmla="*/ 4597723 w 10402214"/>
              <a:gd name="connsiteY1919" fmla="*/ 5374812 h 9019042"/>
              <a:gd name="connsiteX1920" fmla="*/ 4603157 w 10402214"/>
              <a:gd name="connsiteY1920" fmla="*/ 5380245 h 9019042"/>
              <a:gd name="connsiteX1921" fmla="*/ 3053971 w 10402214"/>
              <a:gd name="connsiteY1921" fmla="*/ 8073722 h 9019042"/>
              <a:gd name="connsiteX1922" fmla="*/ 2967054 w 10402214"/>
              <a:gd name="connsiteY1922" fmla="*/ 8130771 h 9019042"/>
              <a:gd name="connsiteX1923" fmla="*/ 2873419 w 10402214"/>
              <a:gd name="connsiteY1923" fmla="*/ 8037135 h 9019042"/>
              <a:gd name="connsiteX1924" fmla="*/ 2873419 w 10402214"/>
              <a:gd name="connsiteY1924" fmla="*/ 8036301 h 9019042"/>
              <a:gd name="connsiteX1925" fmla="*/ 2967891 w 10402214"/>
              <a:gd name="connsiteY1925" fmla="*/ 7942665 h 9019042"/>
              <a:gd name="connsiteX1926" fmla="*/ 3061525 w 10402214"/>
              <a:gd name="connsiteY1926" fmla="*/ 8037135 h 9019042"/>
              <a:gd name="connsiteX1927" fmla="*/ 3053971 w 10402214"/>
              <a:gd name="connsiteY1927" fmla="*/ 8073722 h 9019042"/>
              <a:gd name="connsiteX1928" fmla="*/ 4196066 w 10402214"/>
              <a:gd name="connsiteY1928" fmla="*/ 6140433 h 9019042"/>
              <a:gd name="connsiteX1929" fmla="*/ 4172604 w 10402214"/>
              <a:gd name="connsiteY1929" fmla="*/ 6149807 h 9019042"/>
              <a:gd name="connsiteX1930" fmla="*/ 4139999 w 10402214"/>
              <a:gd name="connsiteY1930" fmla="*/ 6116784 h 9019042"/>
              <a:gd name="connsiteX1931" fmla="*/ 4139999 w 10402214"/>
              <a:gd name="connsiteY1931" fmla="*/ 6116366 h 9019042"/>
              <a:gd name="connsiteX1932" fmla="*/ 4173441 w 10402214"/>
              <a:gd name="connsiteY1932" fmla="*/ 6083760 h 9019042"/>
              <a:gd name="connsiteX1933" fmla="*/ 4206045 w 10402214"/>
              <a:gd name="connsiteY1933" fmla="*/ 6117202 h 9019042"/>
              <a:gd name="connsiteX1934" fmla="*/ 4196066 w 10402214"/>
              <a:gd name="connsiteY1934" fmla="*/ 6140433 h 9019042"/>
              <a:gd name="connsiteX1935" fmla="*/ 3815721 w 10402214"/>
              <a:gd name="connsiteY1935" fmla="*/ 6880534 h 9019042"/>
              <a:gd name="connsiteX1936" fmla="*/ 3748320 w 10402214"/>
              <a:gd name="connsiteY1936" fmla="*/ 6925221 h 9019042"/>
              <a:gd name="connsiteX1937" fmla="*/ 3675168 w 10402214"/>
              <a:gd name="connsiteY1937" fmla="*/ 6852069 h 9019042"/>
              <a:gd name="connsiteX1938" fmla="*/ 3748320 w 10402214"/>
              <a:gd name="connsiteY1938" fmla="*/ 6778917 h 9019042"/>
              <a:gd name="connsiteX1939" fmla="*/ 3821473 w 10402214"/>
              <a:gd name="connsiteY1939" fmla="*/ 6852070 h 9019042"/>
              <a:gd name="connsiteX1940" fmla="*/ 3815721 w 10402214"/>
              <a:gd name="connsiteY1940" fmla="*/ 6880534 h 9019042"/>
              <a:gd name="connsiteX1941" fmla="*/ 2978042 w 10402214"/>
              <a:gd name="connsiteY1941" fmla="*/ 8351425 h 9019042"/>
              <a:gd name="connsiteX1942" fmla="*/ 2901010 w 10402214"/>
              <a:gd name="connsiteY1942" fmla="*/ 8402478 h 9019042"/>
              <a:gd name="connsiteX1943" fmla="*/ 2817407 w 10402214"/>
              <a:gd name="connsiteY1943" fmla="*/ 8318875 h 9019042"/>
              <a:gd name="connsiteX1944" fmla="*/ 2901010 w 10402214"/>
              <a:gd name="connsiteY1944" fmla="*/ 8235273 h 9019042"/>
              <a:gd name="connsiteX1945" fmla="*/ 2984612 w 10402214"/>
              <a:gd name="connsiteY1945" fmla="*/ 8318876 h 9019042"/>
              <a:gd name="connsiteX1946" fmla="*/ 2978042 w 10402214"/>
              <a:gd name="connsiteY1946" fmla="*/ 8351425 h 9019042"/>
              <a:gd name="connsiteX1947" fmla="*/ 2842068 w 10402214"/>
              <a:gd name="connsiteY1947" fmla="*/ 8602289 h 9019042"/>
              <a:gd name="connsiteX1948" fmla="*/ 2835380 w 10402214"/>
              <a:gd name="connsiteY1948" fmla="*/ 8608977 h 9019042"/>
              <a:gd name="connsiteX1949" fmla="*/ 2828692 w 10402214"/>
              <a:gd name="connsiteY1949" fmla="*/ 8602289 h 9019042"/>
              <a:gd name="connsiteX1950" fmla="*/ 2835380 w 10402214"/>
              <a:gd name="connsiteY1950" fmla="*/ 8595601 h 9019042"/>
              <a:gd name="connsiteX1951" fmla="*/ 2842068 w 10402214"/>
              <a:gd name="connsiteY1951" fmla="*/ 8602289 h 9019042"/>
              <a:gd name="connsiteX1952" fmla="*/ 3408840 w 10402214"/>
              <a:gd name="connsiteY1952" fmla="*/ 7621571 h 9019042"/>
              <a:gd name="connsiteX1953" fmla="*/ 3324875 w 10402214"/>
              <a:gd name="connsiteY1953" fmla="*/ 7677225 h 9019042"/>
              <a:gd name="connsiteX1954" fmla="*/ 3324035 w 10402214"/>
              <a:gd name="connsiteY1954" fmla="*/ 7677225 h 9019042"/>
              <a:gd name="connsiteX1955" fmla="*/ 3233747 w 10402214"/>
              <a:gd name="connsiteY1955" fmla="*/ 7586100 h 9019042"/>
              <a:gd name="connsiteX1956" fmla="*/ 3324875 w 10402214"/>
              <a:gd name="connsiteY1956" fmla="*/ 7494973 h 9019042"/>
              <a:gd name="connsiteX1957" fmla="*/ 3416001 w 10402214"/>
              <a:gd name="connsiteY1957" fmla="*/ 7586100 h 9019042"/>
              <a:gd name="connsiteX1958" fmla="*/ 3408840 w 10402214"/>
              <a:gd name="connsiteY1958" fmla="*/ 7621571 h 9019042"/>
              <a:gd name="connsiteX1959" fmla="*/ 4545592 w 10402214"/>
              <a:gd name="connsiteY1959" fmla="*/ 5670049 h 9019042"/>
              <a:gd name="connsiteX1960" fmla="*/ 4533768 w 10402214"/>
              <a:gd name="connsiteY1960" fmla="*/ 5674945 h 9019042"/>
              <a:gd name="connsiteX1961" fmla="*/ 4533350 w 10402214"/>
              <a:gd name="connsiteY1961" fmla="*/ 5674945 h 9019042"/>
              <a:gd name="connsiteX1962" fmla="*/ 4516630 w 10402214"/>
              <a:gd name="connsiteY1962" fmla="*/ 5658224 h 9019042"/>
              <a:gd name="connsiteX1963" fmla="*/ 4516630 w 10402214"/>
              <a:gd name="connsiteY1963" fmla="*/ 5652874 h 9019042"/>
              <a:gd name="connsiteX1964" fmla="*/ 4536234 w 10402214"/>
              <a:gd name="connsiteY1964" fmla="*/ 5638619 h 9019042"/>
              <a:gd name="connsiteX1965" fmla="*/ 4550488 w 10402214"/>
              <a:gd name="connsiteY1965" fmla="*/ 5658224 h 9019042"/>
              <a:gd name="connsiteX1966" fmla="*/ 4545592 w 10402214"/>
              <a:gd name="connsiteY1966" fmla="*/ 5670049 h 9019042"/>
              <a:gd name="connsiteX1967" fmla="*/ 4139556 w 10402214"/>
              <a:gd name="connsiteY1967" fmla="*/ 6428177 h 9019042"/>
              <a:gd name="connsiteX1968" fmla="*/ 4108231 w 10402214"/>
              <a:gd name="connsiteY1968" fmla="*/ 6441162 h 9019042"/>
              <a:gd name="connsiteX1969" fmla="*/ 4103508 w 10402214"/>
              <a:gd name="connsiteY1969" fmla="*/ 6441205 h 9019042"/>
              <a:gd name="connsiteX1970" fmla="*/ 4063922 w 10402214"/>
              <a:gd name="connsiteY1970" fmla="*/ 6397271 h 9019042"/>
              <a:gd name="connsiteX1971" fmla="*/ 4063922 w 10402214"/>
              <a:gd name="connsiteY1971" fmla="*/ 6396853 h 9019042"/>
              <a:gd name="connsiteX1972" fmla="*/ 4108231 w 10402214"/>
              <a:gd name="connsiteY1972" fmla="*/ 6352544 h 9019042"/>
              <a:gd name="connsiteX1973" fmla="*/ 4152541 w 10402214"/>
              <a:gd name="connsiteY1973" fmla="*/ 6396853 h 9019042"/>
              <a:gd name="connsiteX1974" fmla="*/ 4139556 w 10402214"/>
              <a:gd name="connsiteY1974" fmla="*/ 6428177 h 9019042"/>
              <a:gd name="connsiteX1975" fmla="*/ 3757096 w 10402214"/>
              <a:gd name="connsiteY1975" fmla="*/ 7164053 h 9019042"/>
              <a:gd name="connsiteX1976" fmla="*/ 3683530 w 10402214"/>
              <a:gd name="connsiteY1976" fmla="*/ 7212813 h 9019042"/>
              <a:gd name="connsiteX1977" fmla="*/ 3682694 w 10402214"/>
              <a:gd name="connsiteY1977" fmla="*/ 7212813 h 9019042"/>
              <a:gd name="connsiteX1978" fmla="*/ 3603688 w 10402214"/>
              <a:gd name="connsiteY1978" fmla="*/ 7132973 h 9019042"/>
              <a:gd name="connsiteX1979" fmla="*/ 3683530 w 10402214"/>
              <a:gd name="connsiteY1979" fmla="*/ 7053133 h 9019042"/>
              <a:gd name="connsiteX1980" fmla="*/ 3763369 w 10402214"/>
              <a:gd name="connsiteY1980" fmla="*/ 7132974 h 9019042"/>
              <a:gd name="connsiteX1981" fmla="*/ 3757096 w 10402214"/>
              <a:gd name="connsiteY1981" fmla="*/ 7164053 h 9019042"/>
              <a:gd name="connsiteX1982" fmla="*/ 3345392 w 10402214"/>
              <a:gd name="connsiteY1982" fmla="*/ 7904520 h 9019042"/>
              <a:gd name="connsiteX1983" fmla="*/ 3259247 w 10402214"/>
              <a:gd name="connsiteY1983" fmla="*/ 7961058 h 9019042"/>
              <a:gd name="connsiteX1984" fmla="*/ 3166448 w 10402214"/>
              <a:gd name="connsiteY1984" fmla="*/ 7868258 h 9019042"/>
              <a:gd name="connsiteX1985" fmla="*/ 3166448 w 10402214"/>
              <a:gd name="connsiteY1985" fmla="*/ 7867421 h 9019042"/>
              <a:gd name="connsiteX1986" fmla="*/ 3260083 w 10402214"/>
              <a:gd name="connsiteY1986" fmla="*/ 7774623 h 9019042"/>
              <a:gd name="connsiteX1987" fmla="*/ 3352882 w 10402214"/>
              <a:gd name="connsiteY1987" fmla="*/ 7868258 h 9019042"/>
              <a:gd name="connsiteX1988" fmla="*/ 3345392 w 10402214"/>
              <a:gd name="connsiteY1988" fmla="*/ 7904520 h 9019042"/>
              <a:gd name="connsiteX1989" fmla="*/ 4486359 w 10402214"/>
              <a:gd name="connsiteY1989" fmla="*/ 5953587 h 9019042"/>
              <a:gd name="connsiteX1990" fmla="*/ 4469811 w 10402214"/>
              <a:gd name="connsiteY1990" fmla="*/ 5960448 h 9019042"/>
              <a:gd name="connsiteX1991" fmla="*/ 4446403 w 10402214"/>
              <a:gd name="connsiteY1991" fmla="*/ 5937038 h 9019042"/>
              <a:gd name="connsiteX1992" fmla="*/ 4469812 w 10402214"/>
              <a:gd name="connsiteY1992" fmla="*/ 5913631 h 9019042"/>
              <a:gd name="connsiteX1993" fmla="*/ 4493220 w 10402214"/>
              <a:gd name="connsiteY1993" fmla="*/ 5937039 h 9019042"/>
              <a:gd name="connsiteX1994" fmla="*/ 4486359 w 10402214"/>
              <a:gd name="connsiteY1994" fmla="*/ 5953587 h 9019042"/>
              <a:gd name="connsiteX1995" fmla="*/ 4101364 w 10402214"/>
              <a:gd name="connsiteY1995" fmla="*/ 6700514 h 9019042"/>
              <a:gd name="connsiteX1996" fmla="*/ 4043856 w 10402214"/>
              <a:gd name="connsiteY1996" fmla="*/ 6739206 h 9019042"/>
              <a:gd name="connsiteX1997" fmla="*/ 4043438 w 10402214"/>
              <a:gd name="connsiteY1997" fmla="*/ 6739206 h 9019042"/>
              <a:gd name="connsiteX1998" fmla="*/ 3980736 w 10402214"/>
              <a:gd name="connsiteY1998" fmla="*/ 6676504 h 9019042"/>
              <a:gd name="connsiteX1999" fmla="*/ 4043020 w 10402214"/>
              <a:gd name="connsiteY1999" fmla="*/ 6613802 h 9019042"/>
              <a:gd name="connsiteX2000" fmla="*/ 4106140 w 10402214"/>
              <a:gd name="connsiteY2000" fmla="*/ 6676085 h 9019042"/>
              <a:gd name="connsiteX2001" fmla="*/ 4101364 w 10402214"/>
              <a:gd name="connsiteY2001" fmla="*/ 6700514 h 9019042"/>
              <a:gd name="connsiteX2002" fmla="*/ 4837245 w 10402214"/>
              <a:gd name="connsiteY2002" fmla="*/ 5469282 h 9019042"/>
              <a:gd name="connsiteX2003" fmla="*/ 4834737 w 10402214"/>
              <a:gd name="connsiteY2003" fmla="*/ 5471790 h 9019042"/>
              <a:gd name="connsiteX2004" fmla="*/ 4831811 w 10402214"/>
              <a:gd name="connsiteY2004" fmla="*/ 5469282 h 9019042"/>
              <a:gd name="connsiteX2005" fmla="*/ 4834737 w 10402214"/>
              <a:gd name="connsiteY2005" fmla="*/ 5466356 h 9019042"/>
              <a:gd name="connsiteX2006" fmla="*/ 4837245 w 10402214"/>
              <a:gd name="connsiteY2006" fmla="*/ 5469282 h 9019042"/>
              <a:gd name="connsiteX2007" fmla="*/ 3701449 w 10402214"/>
              <a:gd name="connsiteY2007" fmla="*/ 7448931 h 9019042"/>
              <a:gd name="connsiteX2008" fmla="*/ 3617484 w 10402214"/>
              <a:gd name="connsiteY2008" fmla="*/ 7504587 h 9019042"/>
              <a:gd name="connsiteX2009" fmla="*/ 3526357 w 10402214"/>
              <a:gd name="connsiteY2009" fmla="*/ 7413459 h 9019042"/>
              <a:gd name="connsiteX2010" fmla="*/ 3617484 w 10402214"/>
              <a:gd name="connsiteY2010" fmla="*/ 7322334 h 9019042"/>
              <a:gd name="connsiteX2011" fmla="*/ 3708611 w 10402214"/>
              <a:gd name="connsiteY2011" fmla="*/ 7413459 h 9019042"/>
              <a:gd name="connsiteX2012" fmla="*/ 3701449 w 10402214"/>
              <a:gd name="connsiteY2012" fmla="*/ 7448931 h 9019042"/>
              <a:gd name="connsiteX2013" fmla="*/ 3278002 w 10402214"/>
              <a:gd name="connsiteY2013" fmla="*/ 8184634 h 9019042"/>
              <a:gd name="connsiteX2014" fmla="*/ 3194036 w 10402214"/>
              <a:gd name="connsiteY2014" fmla="*/ 8240289 h 9019042"/>
              <a:gd name="connsiteX2015" fmla="*/ 3102909 w 10402214"/>
              <a:gd name="connsiteY2015" fmla="*/ 8149163 h 9019042"/>
              <a:gd name="connsiteX2016" fmla="*/ 3194036 w 10402214"/>
              <a:gd name="connsiteY2016" fmla="*/ 8058037 h 9019042"/>
              <a:gd name="connsiteX2017" fmla="*/ 3285163 w 10402214"/>
              <a:gd name="connsiteY2017" fmla="*/ 8149163 h 9019042"/>
              <a:gd name="connsiteX2018" fmla="*/ 3278002 w 10402214"/>
              <a:gd name="connsiteY2018" fmla="*/ 8184634 h 9019042"/>
              <a:gd name="connsiteX2019" fmla="*/ 4435827 w 10402214"/>
              <a:gd name="connsiteY2019" fmla="*/ 6242899 h 9019042"/>
              <a:gd name="connsiteX2020" fmla="*/ 4406273 w 10402214"/>
              <a:gd name="connsiteY2020" fmla="*/ 6255147 h 9019042"/>
              <a:gd name="connsiteX2021" fmla="*/ 4364472 w 10402214"/>
              <a:gd name="connsiteY2021" fmla="*/ 6213347 h 9019042"/>
              <a:gd name="connsiteX2022" fmla="*/ 4406274 w 10402214"/>
              <a:gd name="connsiteY2022" fmla="*/ 6171545 h 9019042"/>
              <a:gd name="connsiteX2023" fmla="*/ 4448076 w 10402214"/>
              <a:gd name="connsiteY2023" fmla="*/ 6213346 h 9019042"/>
              <a:gd name="connsiteX2024" fmla="*/ 4435827 w 10402214"/>
              <a:gd name="connsiteY2024" fmla="*/ 6242899 h 9019042"/>
              <a:gd name="connsiteX2025" fmla="*/ 4042650 w 10402214"/>
              <a:gd name="connsiteY2025" fmla="*/ 6982007 h 9019042"/>
              <a:gd name="connsiteX2026" fmla="*/ 3979481 w 10402214"/>
              <a:gd name="connsiteY2026" fmla="*/ 7023873 h 9019042"/>
              <a:gd name="connsiteX2027" fmla="*/ 3910927 w 10402214"/>
              <a:gd name="connsiteY2027" fmla="*/ 6955318 h 9019042"/>
              <a:gd name="connsiteX2028" fmla="*/ 3979481 w 10402214"/>
              <a:gd name="connsiteY2028" fmla="*/ 6886765 h 9019042"/>
              <a:gd name="connsiteX2029" fmla="*/ 4048036 w 10402214"/>
              <a:gd name="connsiteY2029" fmla="*/ 6955319 h 9019042"/>
              <a:gd name="connsiteX2030" fmla="*/ 4042650 w 10402214"/>
              <a:gd name="connsiteY2030" fmla="*/ 6982007 h 9019042"/>
              <a:gd name="connsiteX2031" fmla="*/ 3071139 w 10402214"/>
              <a:gd name="connsiteY2031" fmla="*/ 8710136 h 9019042"/>
              <a:gd name="connsiteX2032" fmla="*/ 3064451 w 10402214"/>
              <a:gd name="connsiteY2032" fmla="*/ 8716408 h 9019042"/>
              <a:gd name="connsiteX2033" fmla="*/ 3057763 w 10402214"/>
              <a:gd name="connsiteY2033" fmla="*/ 8710136 h 9019042"/>
              <a:gd name="connsiteX2034" fmla="*/ 3064451 w 10402214"/>
              <a:gd name="connsiteY2034" fmla="*/ 8703450 h 9019042"/>
              <a:gd name="connsiteX2035" fmla="*/ 3071139 w 10402214"/>
              <a:gd name="connsiteY2035" fmla="*/ 8710136 h 9019042"/>
              <a:gd name="connsiteX2036" fmla="*/ 3640086 w 10402214"/>
              <a:gd name="connsiteY2036" fmla="*/ 7729790 h 9019042"/>
              <a:gd name="connsiteX2037" fmla="*/ 3553945 w 10402214"/>
              <a:gd name="connsiteY2037" fmla="*/ 7786328 h 9019042"/>
              <a:gd name="connsiteX2038" fmla="*/ 3461146 w 10402214"/>
              <a:gd name="connsiteY2038" fmla="*/ 7693528 h 9019042"/>
              <a:gd name="connsiteX2039" fmla="*/ 3461146 w 10402214"/>
              <a:gd name="connsiteY2039" fmla="*/ 7692692 h 9019042"/>
              <a:gd name="connsiteX2040" fmla="*/ 3554782 w 10402214"/>
              <a:gd name="connsiteY2040" fmla="*/ 7599894 h 9019042"/>
              <a:gd name="connsiteX2041" fmla="*/ 3647580 w 10402214"/>
              <a:gd name="connsiteY2041" fmla="*/ 7693528 h 9019042"/>
              <a:gd name="connsiteX2042" fmla="*/ 3640086 w 10402214"/>
              <a:gd name="connsiteY2042" fmla="*/ 7729790 h 9019042"/>
              <a:gd name="connsiteX2043" fmla="*/ 4783843 w 10402214"/>
              <a:gd name="connsiteY2043" fmla="*/ 5757152 h 9019042"/>
              <a:gd name="connsiteX2044" fmla="*/ 4771616 w 10402214"/>
              <a:gd name="connsiteY2044" fmla="*/ 5761891 h 9019042"/>
              <a:gd name="connsiteX2045" fmla="*/ 4770780 w 10402214"/>
              <a:gd name="connsiteY2045" fmla="*/ 5761891 h 9019042"/>
              <a:gd name="connsiteX2046" fmla="*/ 4754896 w 10402214"/>
              <a:gd name="connsiteY2046" fmla="*/ 5745170 h 9019042"/>
              <a:gd name="connsiteX2047" fmla="*/ 4754896 w 10402214"/>
              <a:gd name="connsiteY2047" fmla="*/ 5744335 h 9019042"/>
              <a:gd name="connsiteX2048" fmla="*/ 4772452 w 10402214"/>
              <a:gd name="connsiteY2048" fmla="*/ 5727615 h 9019042"/>
              <a:gd name="connsiteX2049" fmla="*/ 4789172 w 10402214"/>
              <a:gd name="connsiteY2049" fmla="*/ 5745170 h 9019042"/>
              <a:gd name="connsiteX2050" fmla="*/ 4783843 w 10402214"/>
              <a:gd name="connsiteY2050" fmla="*/ 5757152 h 9019042"/>
              <a:gd name="connsiteX2051" fmla="*/ 3222322 w 10402214"/>
              <a:gd name="connsiteY2051" fmla="*/ 8469251 h 9019042"/>
              <a:gd name="connsiteX2052" fmla="*/ 3129243 w 10402214"/>
              <a:gd name="connsiteY2052" fmla="*/ 8530391 h 9019042"/>
              <a:gd name="connsiteX2053" fmla="*/ 3028920 w 10402214"/>
              <a:gd name="connsiteY2053" fmla="*/ 8430069 h 9019042"/>
              <a:gd name="connsiteX2054" fmla="*/ 3028920 w 10402214"/>
              <a:gd name="connsiteY2054" fmla="*/ 8429233 h 9019042"/>
              <a:gd name="connsiteX2055" fmla="*/ 3130079 w 10402214"/>
              <a:gd name="connsiteY2055" fmla="*/ 8328909 h 9019042"/>
              <a:gd name="connsiteX2056" fmla="*/ 3230402 w 10402214"/>
              <a:gd name="connsiteY2056" fmla="*/ 8430069 h 9019042"/>
              <a:gd name="connsiteX2057" fmla="*/ 3222322 w 10402214"/>
              <a:gd name="connsiteY2057" fmla="*/ 8469251 h 9019042"/>
              <a:gd name="connsiteX2058" fmla="*/ 4392036 w 10402214"/>
              <a:gd name="connsiteY2058" fmla="*/ 6512988 h 9019042"/>
              <a:gd name="connsiteX2059" fmla="*/ 4380570 w 10402214"/>
              <a:gd name="connsiteY2059" fmla="*/ 6529995 h 9019042"/>
              <a:gd name="connsiteX2060" fmla="*/ 4342735 w 10402214"/>
              <a:gd name="connsiteY2060" fmla="*/ 6545665 h 9019042"/>
              <a:gd name="connsiteX2061" fmla="*/ 4289229 w 10402214"/>
              <a:gd name="connsiteY2061" fmla="*/ 6492160 h 9019042"/>
              <a:gd name="connsiteX2062" fmla="*/ 4342735 w 10402214"/>
              <a:gd name="connsiteY2062" fmla="*/ 6438655 h 9019042"/>
              <a:gd name="connsiteX2063" fmla="*/ 4396240 w 10402214"/>
              <a:gd name="connsiteY2063" fmla="*/ 6492159 h 9019042"/>
              <a:gd name="connsiteX2064" fmla="*/ 4392036 w 10402214"/>
              <a:gd name="connsiteY2064" fmla="*/ 6512988 h 9019042"/>
              <a:gd name="connsiteX2065" fmla="*/ 3989093 w 10402214"/>
              <a:gd name="connsiteY2065" fmla="*/ 7264794 h 9019042"/>
              <a:gd name="connsiteX2066" fmla="*/ 3915525 w 10402214"/>
              <a:gd name="connsiteY2066" fmla="*/ 7313555 h 9019042"/>
              <a:gd name="connsiteX2067" fmla="*/ 3835685 w 10402214"/>
              <a:gd name="connsiteY2067" fmla="*/ 7233715 h 9019042"/>
              <a:gd name="connsiteX2068" fmla="*/ 3915525 w 10402214"/>
              <a:gd name="connsiteY2068" fmla="*/ 7153875 h 9019042"/>
              <a:gd name="connsiteX2069" fmla="*/ 3995366 w 10402214"/>
              <a:gd name="connsiteY2069" fmla="*/ 7233715 h 9019042"/>
              <a:gd name="connsiteX2070" fmla="*/ 3989093 w 10402214"/>
              <a:gd name="connsiteY2070" fmla="*/ 7264794 h 9019042"/>
              <a:gd name="connsiteX2071" fmla="*/ 3579741 w 10402214"/>
              <a:gd name="connsiteY2071" fmla="*/ 8010716 h 9019042"/>
              <a:gd name="connsiteX2072" fmla="*/ 3489998 w 10402214"/>
              <a:gd name="connsiteY2072" fmla="*/ 8070201 h 9019042"/>
              <a:gd name="connsiteX2073" fmla="*/ 3392600 w 10402214"/>
              <a:gd name="connsiteY2073" fmla="*/ 7972804 h 9019042"/>
              <a:gd name="connsiteX2074" fmla="*/ 3489998 w 10402214"/>
              <a:gd name="connsiteY2074" fmla="*/ 7875407 h 9019042"/>
              <a:gd name="connsiteX2075" fmla="*/ 3587395 w 10402214"/>
              <a:gd name="connsiteY2075" fmla="*/ 7972804 h 9019042"/>
              <a:gd name="connsiteX2076" fmla="*/ 3579741 w 10402214"/>
              <a:gd name="connsiteY2076" fmla="*/ 8010716 h 9019042"/>
              <a:gd name="connsiteX2077" fmla="*/ 4725636 w 10402214"/>
              <a:gd name="connsiteY2077" fmla="*/ 6037780 h 9019042"/>
              <a:gd name="connsiteX2078" fmla="*/ 4708498 w 10402214"/>
              <a:gd name="connsiteY2078" fmla="*/ 6044886 h 9019042"/>
              <a:gd name="connsiteX2079" fmla="*/ 4684253 w 10402214"/>
              <a:gd name="connsiteY2079" fmla="*/ 6020641 h 9019042"/>
              <a:gd name="connsiteX2080" fmla="*/ 4708498 w 10402214"/>
              <a:gd name="connsiteY2080" fmla="*/ 5996396 h 9019042"/>
              <a:gd name="connsiteX2081" fmla="*/ 4732742 w 10402214"/>
              <a:gd name="connsiteY2081" fmla="*/ 6020642 h 9019042"/>
              <a:gd name="connsiteX2082" fmla="*/ 4725636 w 10402214"/>
              <a:gd name="connsiteY2082" fmla="*/ 6037780 h 9019042"/>
              <a:gd name="connsiteX2083" fmla="*/ 4339667 w 10402214"/>
              <a:gd name="connsiteY2083" fmla="*/ 6794428 h 9019042"/>
              <a:gd name="connsiteX2084" fmla="*/ 4279197 w 10402214"/>
              <a:gd name="connsiteY2084" fmla="*/ 6834513 h 9019042"/>
              <a:gd name="connsiteX2085" fmla="*/ 4213569 w 10402214"/>
              <a:gd name="connsiteY2085" fmla="*/ 6768884 h 9019042"/>
              <a:gd name="connsiteX2086" fmla="*/ 4279197 w 10402214"/>
              <a:gd name="connsiteY2086" fmla="*/ 6703257 h 9019042"/>
              <a:gd name="connsiteX2087" fmla="*/ 4344825 w 10402214"/>
              <a:gd name="connsiteY2087" fmla="*/ 6768884 h 9019042"/>
              <a:gd name="connsiteX2088" fmla="*/ 4339667 w 10402214"/>
              <a:gd name="connsiteY2088" fmla="*/ 6794428 h 9019042"/>
              <a:gd name="connsiteX2089" fmla="*/ 5083454 w 10402214"/>
              <a:gd name="connsiteY2089" fmla="*/ 5536582 h 9019042"/>
              <a:gd name="connsiteX2090" fmla="*/ 5080527 w 10402214"/>
              <a:gd name="connsiteY2090" fmla="*/ 5539090 h 9019042"/>
              <a:gd name="connsiteX2091" fmla="*/ 5077601 w 10402214"/>
              <a:gd name="connsiteY2091" fmla="*/ 5536582 h 9019042"/>
              <a:gd name="connsiteX2092" fmla="*/ 5080527 w 10402214"/>
              <a:gd name="connsiteY2092" fmla="*/ 5533656 h 9019042"/>
              <a:gd name="connsiteX2093" fmla="*/ 5083454 w 10402214"/>
              <a:gd name="connsiteY2093" fmla="*/ 5536582 h 9019042"/>
              <a:gd name="connsiteX2094" fmla="*/ 3934243 w 10402214"/>
              <a:gd name="connsiteY2094" fmla="*/ 7546904 h 9019042"/>
              <a:gd name="connsiteX2095" fmla="*/ 3851570 w 10402214"/>
              <a:gd name="connsiteY2095" fmla="*/ 7601149 h 9019042"/>
              <a:gd name="connsiteX2096" fmla="*/ 3851152 w 10402214"/>
              <a:gd name="connsiteY2096" fmla="*/ 7601149 h 9019042"/>
              <a:gd name="connsiteX2097" fmla="*/ 3762533 w 10402214"/>
              <a:gd name="connsiteY2097" fmla="*/ 7511694 h 9019042"/>
              <a:gd name="connsiteX2098" fmla="*/ 3762533 w 10402214"/>
              <a:gd name="connsiteY2098" fmla="*/ 7511276 h 9019042"/>
              <a:gd name="connsiteX2099" fmla="*/ 3852406 w 10402214"/>
              <a:gd name="connsiteY2099" fmla="*/ 7422241 h 9019042"/>
              <a:gd name="connsiteX2100" fmla="*/ 3941443 w 10402214"/>
              <a:gd name="connsiteY2100" fmla="*/ 7512112 h 9019042"/>
              <a:gd name="connsiteX2101" fmla="*/ 3934243 w 10402214"/>
              <a:gd name="connsiteY2101" fmla="*/ 7546904 h 9019042"/>
              <a:gd name="connsiteX2102" fmla="*/ 3514971 w 10402214"/>
              <a:gd name="connsiteY2102" fmla="*/ 8290992 h 9019042"/>
              <a:gd name="connsiteX2103" fmla="*/ 3425615 w 10402214"/>
              <a:gd name="connsiteY2103" fmla="*/ 8350228 h 9019042"/>
              <a:gd name="connsiteX2104" fmla="*/ 3328636 w 10402214"/>
              <a:gd name="connsiteY2104" fmla="*/ 8253248 h 9019042"/>
              <a:gd name="connsiteX2105" fmla="*/ 3425615 w 10402214"/>
              <a:gd name="connsiteY2105" fmla="*/ 8156270 h 9019042"/>
              <a:gd name="connsiteX2106" fmla="*/ 3522594 w 10402214"/>
              <a:gd name="connsiteY2106" fmla="*/ 8253248 h 9019042"/>
              <a:gd name="connsiteX2107" fmla="*/ 3514971 w 10402214"/>
              <a:gd name="connsiteY2107" fmla="*/ 8290992 h 9019042"/>
              <a:gd name="connsiteX2108" fmla="*/ 4669141 w 10402214"/>
              <a:gd name="connsiteY2108" fmla="*/ 6319457 h 9019042"/>
              <a:gd name="connsiteX2109" fmla="*/ 4645796 w 10402214"/>
              <a:gd name="connsiteY2109" fmla="*/ 6329134 h 9019042"/>
              <a:gd name="connsiteX2110" fmla="*/ 4644959 w 10402214"/>
              <a:gd name="connsiteY2110" fmla="*/ 6329133 h 9019042"/>
              <a:gd name="connsiteX2111" fmla="*/ 4612772 w 10402214"/>
              <a:gd name="connsiteY2111" fmla="*/ 6296111 h 9019042"/>
              <a:gd name="connsiteX2112" fmla="*/ 4645796 w 10402214"/>
              <a:gd name="connsiteY2112" fmla="*/ 6263088 h 9019042"/>
              <a:gd name="connsiteX2113" fmla="*/ 4678818 w 10402214"/>
              <a:gd name="connsiteY2113" fmla="*/ 6296111 h 9019042"/>
              <a:gd name="connsiteX2114" fmla="*/ 4669141 w 10402214"/>
              <a:gd name="connsiteY2114" fmla="*/ 6319457 h 9019042"/>
              <a:gd name="connsiteX2115" fmla="*/ 3386364 w 10402214"/>
              <a:gd name="connsiteY2115" fmla="*/ 8555509 h 9019042"/>
              <a:gd name="connsiteX2116" fmla="*/ 3361240 w 10402214"/>
              <a:gd name="connsiteY2116" fmla="*/ 8565922 h 9019042"/>
              <a:gd name="connsiteX2117" fmla="*/ 3325709 w 10402214"/>
              <a:gd name="connsiteY2117" fmla="*/ 8530391 h 9019042"/>
              <a:gd name="connsiteX2118" fmla="*/ 3361240 w 10402214"/>
              <a:gd name="connsiteY2118" fmla="*/ 8494859 h 9019042"/>
              <a:gd name="connsiteX2119" fmla="*/ 3396771 w 10402214"/>
              <a:gd name="connsiteY2119" fmla="*/ 8530391 h 9019042"/>
              <a:gd name="connsiteX2120" fmla="*/ 3386364 w 10402214"/>
              <a:gd name="connsiteY2120" fmla="*/ 8555509 h 9019042"/>
              <a:gd name="connsiteX2121" fmla="*/ 4278828 w 10402214"/>
              <a:gd name="connsiteY2121" fmla="*/ 7072298 h 9019042"/>
              <a:gd name="connsiteX2122" fmla="*/ 4215659 w 10402214"/>
              <a:gd name="connsiteY2122" fmla="*/ 7114164 h 9019042"/>
              <a:gd name="connsiteX2123" fmla="*/ 4147106 w 10402214"/>
              <a:gd name="connsiteY2123" fmla="*/ 7045609 h 9019042"/>
              <a:gd name="connsiteX2124" fmla="*/ 4215659 w 10402214"/>
              <a:gd name="connsiteY2124" fmla="*/ 6977056 h 9019042"/>
              <a:gd name="connsiteX2125" fmla="*/ 4284214 w 10402214"/>
              <a:gd name="connsiteY2125" fmla="*/ 7045609 h 9019042"/>
              <a:gd name="connsiteX2126" fmla="*/ 4278828 w 10402214"/>
              <a:gd name="connsiteY2126" fmla="*/ 7072298 h 9019042"/>
              <a:gd name="connsiteX2127" fmla="*/ 5025789 w 10402214"/>
              <a:gd name="connsiteY2127" fmla="*/ 5821270 h 9019042"/>
              <a:gd name="connsiteX2128" fmla="*/ 5015735 w 10402214"/>
              <a:gd name="connsiteY2128" fmla="*/ 5825430 h 9019042"/>
              <a:gd name="connsiteX2129" fmla="*/ 5001523 w 10402214"/>
              <a:gd name="connsiteY2129" fmla="*/ 5811217 h 9019042"/>
              <a:gd name="connsiteX2130" fmla="*/ 5015735 w 10402214"/>
              <a:gd name="connsiteY2130" fmla="*/ 5797005 h 9019042"/>
              <a:gd name="connsiteX2131" fmla="*/ 5029948 w 10402214"/>
              <a:gd name="connsiteY2131" fmla="*/ 5811216 h 9019042"/>
              <a:gd name="connsiteX2132" fmla="*/ 5025789 w 10402214"/>
              <a:gd name="connsiteY2132" fmla="*/ 5821270 h 9019042"/>
              <a:gd name="connsiteX2133" fmla="*/ 3871998 w 10402214"/>
              <a:gd name="connsiteY2133" fmla="*/ 7824725 h 9019042"/>
              <a:gd name="connsiteX2134" fmla="*/ 3788033 w 10402214"/>
              <a:gd name="connsiteY2134" fmla="*/ 7880381 h 9019042"/>
              <a:gd name="connsiteX2135" fmla="*/ 3696906 w 10402214"/>
              <a:gd name="connsiteY2135" fmla="*/ 7789673 h 9019042"/>
              <a:gd name="connsiteX2136" fmla="*/ 3696906 w 10402214"/>
              <a:gd name="connsiteY2136" fmla="*/ 7789255 h 9019042"/>
              <a:gd name="connsiteX2137" fmla="*/ 3788033 w 10402214"/>
              <a:gd name="connsiteY2137" fmla="*/ 7698129 h 9019042"/>
              <a:gd name="connsiteX2138" fmla="*/ 3879160 w 10402214"/>
              <a:gd name="connsiteY2138" fmla="*/ 7789255 h 9019042"/>
              <a:gd name="connsiteX2139" fmla="*/ 3871998 w 10402214"/>
              <a:gd name="connsiteY2139" fmla="*/ 7824725 h 9019042"/>
              <a:gd name="connsiteX2140" fmla="*/ 4616189 w 10402214"/>
              <a:gd name="connsiteY2140" fmla="*/ 6605285 h 9019042"/>
              <a:gd name="connsiteX2141" fmla="*/ 4582675 w 10402214"/>
              <a:gd name="connsiteY2141" fmla="*/ 6618818 h 9019042"/>
              <a:gd name="connsiteX2142" fmla="*/ 4535858 w 10402214"/>
              <a:gd name="connsiteY2142" fmla="*/ 6571582 h 9019042"/>
              <a:gd name="connsiteX2143" fmla="*/ 4535858 w 10402214"/>
              <a:gd name="connsiteY2143" fmla="*/ 6571165 h 9019042"/>
              <a:gd name="connsiteX2144" fmla="*/ 4583511 w 10402214"/>
              <a:gd name="connsiteY2144" fmla="*/ 6524347 h 9019042"/>
              <a:gd name="connsiteX2145" fmla="*/ 4630329 w 10402214"/>
              <a:gd name="connsiteY2145" fmla="*/ 6572001 h 9019042"/>
              <a:gd name="connsiteX2146" fmla="*/ 4616189 w 10402214"/>
              <a:gd name="connsiteY2146" fmla="*/ 6605285 h 9019042"/>
              <a:gd name="connsiteX2147" fmla="*/ 4229575 w 10402214"/>
              <a:gd name="connsiteY2147" fmla="*/ 7352793 h 9019042"/>
              <a:gd name="connsiteX2148" fmla="*/ 4152541 w 10402214"/>
              <a:gd name="connsiteY2148" fmla="*/ 7403845 h 9019042"/>
              <a:gd name="connsiteX2149" fmla="*/ 4068938 w 10402214"/>
              <a:gd name="connsiteY2149" fmla="*/ 7320242 h 9019042"/>
              <a:gd name="connsiteX2150" fmla="*/ 4152541 w 10402214"/>
              <a:gd name="connsiteY2150" fmla="*/ 7236640 h 9019042"/>
              <a:gd name="connsiteX2151" fmla="*/ 4236143 w 10402214"/>
              <a:gd name="connsiteY2151" fmla="*/ 7320243 h 9019042"/>
              <a:gd name="connsiteX2152" fmla="*/ 4229575 w 10402214"/>
              <a:gd name="connsiteY2152" fmla="*/ 7352793 h 9019042"/>
              <a:gd name="connsiteX2153" fmla="*/ 3801529 w 10402214"/>
              <a:gd name="connsiteY2153" fmla="*/ 8100201 h 9019042"/>
              <a:gd name="connsiteX2154" fmla="*/ 3724495 w 10402214"/>
              <a:gd name="connsiteY2154" fmla="*/ 8151254 h 9019042"/>
              <a:gd name="connsiteX2155" fmla="*/ 3640892 w 10402214"/>
              <a:gd name="connsiteY2155" fmla="*/ 8067651 h 9019042"/>
              <a:gd name="connsiteX2156" fmla="*/ 3724495 w 10402214"/>
              <a:gd name="connsiteY2156" fmla="*/ 7984049 h 9019042"/>
              <a:gd name="connsiteX2157" fmla="*/ 3808097 w 10402214"/>
              <a:gd name="connsiteY2157" fmla="*/ 8067652 h 9019042"/>
              <a:gd name="connsiteX2158" fmla="*/ 3801529 w 10402214"/>
              <a:gd name="connsiteY2158" fmla="*/ 8100201 h 9019042"/>
              <a:gd name="connsiteX2159" fmla="*/ 4966896 w 10402214"/>
              <a:gd name="connsiteY2159" fmla="*/ 6096688 h 9019042"/>
              <a:gd name="connsiteX2160" fmla="*/ 4955124 w 10402214"/>
              <a:gd name="connsiteY2160" fmla="*/ 6103826 h 9019042"/>
              <a:gd name="connsiteX2161" fmla="*/ 4949648 w 10402214"/>
              <a:gd name="connsiteY2161" fmla="*/ 6103825 h 9019042"/>
              <a:gd name="connsiteX2162" fmla="*/ 4934641 w 10402214"/>
              <a:gd name="connsiteY2162" fmla="*/ 6083343 h 9019042"/>
              <a:gd name="connsiteX2163" fmla="*/ 4955124 w 10402214"/>
              <a:gd name="connsiteY2163" fmla="*/ 6068294 h 9019042"/>
              <a:gd name="connsiteX2164" fmla="*/ 4970172 w 10402214"/>
              <a:gd name="connsiteY2164" fmla="*/ 6083344 h 9019042"/>
              <a:gd name="connsiteX2165" fmla="*/ 4966896 w 10402214"/>
              <a:gd name="connsiteY2165" fmla="*/ 6096688 h 9019042"/>
              <a:gd name="connsiteX2166" fmla="*/ 4573493 w 10402214"/>
              <a:gd name="connsiteY2166" fmla="*/ 6869641 h 9019042"/>
              <a:gd name="connsiteX2167" fmla="*/ 4561058 w 10402214"/>
              <a:gd name="connsiteY2167" fmla="*/ 6888123 h 9019042"/>
              <a:gd name="connsiteX2168" fmla="*/ 4519972 w 10402214"/>
              <a:gd name="connsiteY2168" fmla="*/ 6905156 h 9019042"/>
              <a:gd name="connsiteX2169" fmla="*/ 4518259 w 10402214"/>
              <a:gd name="connsiteY2169" fmla="*/ 6905115 h 9019042"/>
              <a:gd name="connsiteX2170" fmla="*/ 4461868 w 10402214"/>
              <a:gd name="connsiteY2170" fmla="*/ 6845381 h 9019042"/>
              <a:gd name="connsiteX2171" fmla="*/ 4519930 w 10402214"/>
              <a:gd name="connsiteY2171" fmla="*/ 6788950 h 9019042"/>
              <a:gd name="connsiteX2172" fmla="*/ 4578034 w 10402214"/>
              <a:gd name="connsiteY2172" fmla="*/ 6847011 h 9019042"/>
              <a:gd name="connsiteX2173" fmla="*/ 4573493 w 10402214"/>
              <a:gd name="connsiteY2173" fmla="*/ 6869641 h 9019042"/>
              <a:gd name="connsiteX2174" fmla="*/ 5330081 w 10402214"/>
              <a:gd name="connsiteY2174" fmla="*/ 5581728 h 9019042"/>
              <a:gd name="connsiteX2175" fmla="*/ 5327155 w 10402214"/>
              <a:gd name="connsiteY2175" fmla="*/ 5584236 h 9019042"/>
              <a:gd name="connsiteX2176" fmla="*/ 5324647 w 10402214"/>
              <a:gd name="connsiteY2176" fmla="*/ 5581728 h 9019042"/>
              <a:gd name="connsiteX2177" fmla="*/ 5327155 w 10402214"/>
              <a:gd name="connsiteY2177" fmla="*/ 5578802 h 9019042"/>
              <a:gd name="connsiteX2178" fmla="*/ 5330081 w 10402214"/>
              <a:gd name="connsiteY2178" fmla="*/ 5581728 h 9019042"/>
              <a:gd name="connsiteX2179" fmla="*/ 4172091 w 10402214"/>
              <a:gd name="connsiteY2179" fmla="*/ 7633433 h 9019042"/>
              <a:gd name="connsiteX2180" fmla="*/ 4089419 w 10402214"/>
              <a:gd name="connsiteY2180" fmla="*/ 7687677 h 9019042"/>
              <a:gd name="connsiteX2181" fmla="*/ 4089001 w 10402214"/>
              <a:gd name="connsiteY2181" fmla="*/ 7687677 h 9019042"/>
              <a:gd name="connsiteX2182" fmla="*/ 4000382 w 10402214"/>
              <a:gd name="connsiteY2182" fmla="*/ 7598222 h 9019042"/>
              <a:gd name="connsiteX2183" fmla="*/ 4000382 w 10402214"/>
              <a:gd name="connsiteY2183" fmla="*/ 7597805 h 9019042"/>
              <a:gd name="connsiteX2184" fmla="*/ 4090255 w 10402214"/>
              <a:gd name="connsiteY2184" fmla="*/ 7508768 h 9019042"/>
              <a:gd name="connsiteX2185" fmla="*/ 4179292 w 10402214"/>
              <a:gd name="connsiteY2185" fmla="*/ 7598641 h 9019042"/>
              <a:gd name="connsiteX2186" fmla="*/ 4172091 w 10402214"/>
              <a:gd name="connsiteY2186" fmla="*/ 7633433 h 9019042"/>
              <a:gd name="connsiteX2187" fmla="*/ 3741957 w 10402214"/>
              <a:gd name="connsiteY2187" fmla="*/ 8379585 h 9019042"/>
              <a:gd name="connsiteX2188" fmla="*/ 3659284 w 10402214"/>
              <a:gd name="connsiteY2188" fmla="*/ 8433830 h 9019042"/>
              <a:gd name="connsiteX2189" fmla="*/ 3658866 w 10402214"/>
              <a:gd name="connsiteY2189" fmla="*/ 8433830 h 9019042"/>
              <a:gd name="connsiteX2190" fmla="*/ 3570247 w 10402214"/>
              <a:gd name="connsiteY2190" fmla="*/ 8344375 h 9019042"/>
              <a:gd name="connsiteX2191" fmla="*/ 3570247 w 10402214"/>
              <a:gd name="connsiteY2191" fmla="*/ 8343958 h 9019042"/>
              <a:gd name="connsiteX2192" fmla="*/ 3660120 w 10402214"/>
              <a:gd name="connsiteY2192" fmla="*/ 8254922 h 9019042"/>
              <a:gd name="connsiteX2193" fmla="*/ 3749157 w 10402214"/>
              <a:gd name="connsiteY2193" fmla="*/ 8344793 h 9019042"/>
              <a:gd name="connsiteX2194" fmla="*/ 3741957 w 10402214"/>
              <a:gd name="connsiteY2194" fmla="*/ 8379585 h 9019042"/>
              <a:gd name="connsiteX2195" fmla="*/ 4905109 w 10402214"/>
              <a:gd name="connsiteY2195" fmla="*/ 6375681 h 9019042"/>
              <a:gd name="connsiteX2196" fmla="*/ 4890332 w 10402214"/>
              <a:gd name="connsiteY2196" fmla="*/ 6381805 h 9019042"/>
              <a:gd name="connsiteX2197" fmla="*/ 4889496 w 10402214"/>
              <a:gd name="connsiteY2197" fmla="*/ 6381805 h 9019042"/>
              <a:gd name="connsiteX2198" fmla="*/ 4869431 w 10402214"/>
              <a:gd name="connsiteY2198" fmla="*/ 6360904 h 9019042"/>
              <a:gd name="connsiteX2199" fmla="*/ 4890332 w 10402214"/>
              <a:gd name="connsiteY2199" fmla="*/ 6340003 h 9019042"/>
              <a:gd name="connsiteX2200" fmla="*/ 4911232 w 10402214"/>
              <a:gd name="connsiteY2200" fmla="*/ 6360904 h 9019042"/>
              <a:gd name="connsiteX2201" fmla="*/ 4905109 w 10402214"/>
              <a:gd name="connsiteY2201" fmla="*/ 6375681 h 9019042"/>
              <a:gd name="connsiteX2202" fmla="*/ 4521560 w 10402214"/>
              <a:gd name="connsiteY2202" fmla="*/ 7149862 h 9019042"/>
              <a:gd name="connsiteX2203" fmla="*/ 4456852 w 10402214"/>
              <a:gd name="connsiteY2203" fmla="*/ 7192750 h 9019042"/>
              <a:gd name="connsiteX2204" fmla="*/ 4386626 w 10402214"/>
              <a:gd name="connsiteY2204" fmla="*/ 7122523 h 9019042"/>
              <a:gd name="connsiteX2205" fmla="*/ 4456852 w 10402214"/>
              <a:gd name="connsiteY2205" fmla="*/ 7052298 h 9019042"/>
              <a:gd name="connsiteX2206" fmla="*/ 4527078 w 10402214"/>
              <a:gd name="connsiteY2206" fmla="*/ 7122523 h 9019042"/>
              <a:gd name="connsiteX2207" fmla="*/ 4521560 w 10402214"/>
              <a:gd name="connsiteY2207" fmla="*/ 7149862 h 9019042"/>
              <a:gd name="connsiteX2208" fmla="*/ 5273650 w 10402214"/>
              <a:gd name="connsiteY2208" fmla="*/ 5857616 h 9019042"/>
              <a:gd name="connsiteX2209" fmla="*/ 5264453 w 10402214"/>
              <a:gd name="connsiteY2209" fmla="*/ 5866811 h 9019042"/>
              <a:gd name="connsiteX2210" fmla="*/ 5255257 w 10402214"/>
              <a:gd name="connsiteY2210" fmla="*/ 5857615 h 9019042"/>
              <a:gd name="connsiteX2211" fmla="*/ 5264453 w 10402214"/>
              <a:gd name="connsiteY2211" fmla="*/ 5848419 h 9019042"/>
              <a:gd name="connsiteX2212" fmla="*/ 5273650 w 10402214"/>
              <a:gd name="connsiteY2212" fmla="*/ 5857616 h 9019042"/>
              <a:gd name="connsiteX2213" fmla="*/ 3665596 w 10402214"/>
              <a:gd name="connsiteY2213" fmla="*/ 8649908 h 9019042"/>
              <a:gd name="connsiteX2214" fmla="*/ 3597419 w 10402214"/>
              <a:gd name="connsiteY2214" fmla="*/ 8695088 h 9019042"/>
              <a:gd name="connsiteX2215" fmla="*/ 3523431 w 10402214"/>
              <a:gd name="connsiteY2215" fmla="*/ 8621101 h 9019042"/>
              <a:gd name="connsiteX2216" fmla="*/ 3597419 w 10402214"/>
              <a:gd name="connsiteY2216" fmla="*/ 8547112 h 9019042"/>
              <a:gd name="connsiteX2217" fmla="*/ 3671408 w 10402214"/>
              <a:gd name="connsiteY2217" fmla="*/ 8621100 h 9019042"/>
              <a:gd name="connsiteX2218" fmla="*/ 3665596 w 10402214"/>
              <a:gd name="connsiteY2218" fmla="*/ 8649908 h 9019042"/>
              <a:gd name="connsiteX2219" fmla="*/ 4107567 w 10402214"/>
              <a:gd name="connsiteY2219" fmla="*/ 7908854 h 9019042"/>
              <a:gd name="connsiteX2220" fmla="*/ 4026299 w 10402214"/>
              <a:gd name="connsiteY2220" fmla="*/ 7962729 h 9019042"/>
              <a:gd name="connsiteX2221" fmla="*/ 4025463 w 10402214"/>
              <a:gd name="connsiteY2221" fmla="*/ 7962729 h 9019042"/>
              <a:gd name="connsiteX2222" fmla="*/ 3938098 w 10402214"/>
              <a:gd name="connsiteY2222" fmla="*/ 7874529 h 9019042"/>
              <a:gd name="connsiteX2223" fmla="*/ 4026299 w 10402214"/>
              <a:gd name="connsiteY2223" fmla="*/ 7786328 h 9019042"/>
              <a:gd name="connsiteX2224" fmla="*/ 4114500 w 10402214"/>
              <a:gd name="connsiteY2224" fmla="*/ 7874529 h 9019042"/>
              <a:gd name="connsiteX2225" fmla="*/ 4107567 w 10402214"/>
              <a:gd name="connsiteY2225" fmla="*/ 7908854 h 9019042"/>
              <a:gd name="connsiteX2226" fmla="*/ 3536807 w 10402214"/>
              <a:gd name="connsiteY2226" fmla="*/ 8897825 h 9019042"/>
              <a:gd name="connsiteX2227" fmla="*/ 3533881 w 10402214"/>
              <a:gd name="connsiteY2227" fmla="*/ 8900752 h 9019042"/>
              <a:gd name="connsiteX2228" fmla="*/ 3531582 w 10402214"/>
              <a:gd name="connsiteY2228" fmla="*/ 8900249 h 9019042"/>
              <a:gd name="connsiteX2229" fmla="*/ 3530955 w 10402214"/>
              <a:gd name="connsiteY2229" fmla="*/ 8896153 h 9019042"/>
              <a:gd name="connsiteX2230" fmla="*/ 3533881 w 10402214"/>
              <a:gd name="connsiteY2230" fmla="*/ 8893645 h 9019042"/>
              <a:gd name="connsiteX2231" fmla="*/ 3535428 w 10402214"/>
              <a:gd name="connsiteY2231" fmla="*/ 8893936 h 9019042"/>
              <a:gd name="connsiteX2232" fmla="*/ 3536807 w 10402214"/>
              <a:gd name="connsiteY2232" fmla="*/ 8897825 h 9019042"/>
              <a:gd name="connsiteX2233" fmla="*/ 4854707 w 10402214"/>
              <a:gd name="connsiteY2233" fmla="*/ 6660771 h 9019042"/>
              <a:gd name="connsiteX2234" fmla="*/ 4829720 w 10402214"/>
              <a:gd name="connsiteY2234" fmla="*/ 6671488 h 9019042"/>
              <a:gd name="connsiteX2235" fmla="*/ 4829302 w 10402214"/>
              <a:gd name="connsiteY2235" fmla="*/ 6671488 h 9019042"/>
              <a:gd name="connsiteX2236" fmla="*/ 4793771 w 10402214"/>
              <a:gd name="connsiteY2236" fmla="*/ 6635957 h 9019042"/>
              <a:gd name="connsiteX2237" fmla="*/ 4828884 w 10402214"/>
              <a:gd name="connsiteY2237" fmla="*/ 6600426 h 9019042"/>
              <a:gd name="connsiteX2238" fmla="*/ 4864833 w 10402214"/>
              <a:gd name="connsiteY2238" fmla="*/ 6635539 h 9019042"/>
              <a:gd name="connsiteX2239" fmla="*/ 4854707 w 10402214"/>
              <a:gd name="connsiteY2239" fmla="*/ 6660771 h 9019042"/>
              <a:gd name="connsiteX2240" fmla="*/ 5211386 w 10402214"/>
              <a:gd name="connsiteY2240" fmla="*/ 6143139 h 9019042"/>
              <a:gd name="connsiteX2241" fmla="*/ 5201333 w 10402214"/>
              <a:gd name="connsiteY2241" fmla="*/ 6147299 h 9019042"/>
              <a:gd name="connsiteX2242" fmla="*/ 5187539 w 10402214"/>
              <a:gd name="connsiteY2242" fmla="*/ 6133087 h 9019042"/>
              <a:gd name="connsiteX2243" fmla="*/ 5187539 w 10402214"/>
              <a:gd name="connsiteY2243" fmla="*/ 6128237 h 9019042"/>
              <a:gd name="connsiteX2244" fmla="*/ 5203967 w 10402214"/>
              <a:gd name="connsiteY2244" fmla="*/ 6116659 h 9019042"/>
              <a:gd name="connsiteX2245" fmla="*/ 5215545 w 10402214"/>
              <a:gd name="connsiteY2245" fmla="*/ 6133087 h 9019042"/>
              <a:gd name="connsiteX2246" fmla="*/ 5211386 w 10402214"/>
              <a:gd name="connsiteY2246" fmla="*/ 6143139 h 9019042"/>
              <a:gd name="connsiteX2247" fmla="*/ 4474649 w 10402214"/>
              <a:gd name="connsiteY2247" fmla="*/ 7431578 h 9019042"/>
              <a:gd name="connsiteX2248" fmla="*/ 4394152 w 10402214"/>
              <a:gd name="connsiteY2248" fmla="*/ 7484942 h 9019042"/>
              <a:gd name="connsiteX2249" fmla="*/ 4306787 w 10402214"/>
              <a:gd name="connsiteY2249" fmla="*/ 7397576 h 9019042"/>
              <a:gd name="connsiteX2250" fmla="*/ 4394151 w 10402214"/>
              <a:gd name="connsiteY2250" fmla="*/ 7310212 h 9019042"/>
              <a:gd name="connsiteX2251" fmla="*/ 4481516 w 10402214"/>
              <a:gd name="connsiteY2251" fmla="*/ 7397577 h 9019042"/>
              <a:gd name="connsiteX2252" fmla="*/ 4474649 w 10402214"/>
              <a:gd name="connsiteY2252" fmla="*/ 7431578 h 9019042"/>
              <a:gd name="connsiteX2253" fmla="*/ 4055275 w 10402214"/>
              <a:gd name="connsiteY2253" fmla="*/ 8189185 h 9019042"/>
              <a:gd name="connsiteX2254" fmla="*/ 3963607 w 10402214"/>
              <a:gd name="connsiteY2254" fmla="*/ 8249948 h 9019042"/>
              <a:gd name="connsiteX2255" fmla="*/ 3864120 w 10402214"/>
              <a:gd name="connsiteY2255" fmla="*/ 8150459 h 9019042"/>
              <a:gd name="connsiteX2256" fmla="*/ 3963606 w 10402214"/>
              <a:gd name="connsiteY2256" fmla="*/ 8050973 h 9019042"/>
              <a:gd name="connsiteX2257" fmla="*/ 4063094 w 10402214"/>
              <a:gd name="connsiteY2257" fmla="*/ 8150460 h 9019042"/>
              <a:gd name="connsiteX2258" fmla="*/ 4055275 w 10402214"/>
              <a:gd name="connsiteY2258" fmla="*/ 8189185 h 9019042"/>
              <a:gd name="connsiteX2259" fmla="*/ 5582143 w 10402214"/>
              <a:gd name="connsiteY2259" fmla="*/ 5604300 h 9019042"/>
              <a:gd name="connsiteX2260" fmla="*/ 5579217 w 10402214"/>
              <a:gd name="connsiteY2260" fmla="*/ 5607227 h 9019042"/>
              <a:gd name="connsiteX2261" fmla="*/ 5576709 w 10402214"/>
              <a:gd name="connsiteY2261" fmla="*/ 5604300 h 9019042"/>
              <a:gd name="connsiteX2262" fmla="*/ 5579217 w 10402214"/>
              <a:gd name="connsiteY2262" fmla="*/ 5601375 h 9019042"/>
              <a:gd name="connsiteX2263" fmla="*/ 5582143 w 10402214"/>
              <a:gd name="connsiteY2263" fmla="*/ 5604300 h 9019042"/>
              <a:gd name="connsiteX2264" fmla="*/ 4818850 w 10402214"/>
              <a:gd name="connsiteY2264" fmla="*/ 6935039 h 9019042"/>
              <a:gd name="connsiteX2265" fmla="*/ 4806307 w 10402214"/>
              <a:gd name="connsiteY2265" fmla="*/ 6953640 h 9019042"/>
              <a:gd name="connsiteX2266" fmla="*/ 4764929 w 10402214"/>
              <a:gd name="connsiteY2266" fmla="*/ 6970784 h 9019042"/>
              <a:gd name="connsiteX2267" fmla="*/ 4706406 w 10402214"/>
              <a:gd name="connsiteY2267" fmla="*/ 6912263 h 9019042"/>
              <a:gd name="connsiteX2268" fmla="*/ 4764929 w 10402214"/>
              <a:gd name="connsiteY2268" fmla="*/ 6853740 h 9019042"/>
              <a:gd name="connsiteX2269" fmla="*/ 4823450 w 10402214"/>
              <a:gd name="connsiteY2269" fmla="*/ 6912263 h 9019042"/>
              <a:gd name="connsiteX2270" fmla="*/ 4818850 w 10402214"/>
              <a:gd name="connsiteY2270" fmla="*/ 6935039 h 9019042"/>
              <a:gd name="connsiteX2271" fmla="*/ 4410912 w 10402214"/>
              <a:gd name="connsiteY2271" fmla="*/ 7705918 h 9019042"/>
              <a:gd name="connsiteX2272" fmla="*/ 4331449 w 10402214"/>
              <a:gd name="connsiteY2272" fmla="*/ 7759158 h 9019042"/>
              <a:gd name="connsiteX2273" fmla="*/ 4330613 w 10402214"/>
              <a:gd name="connsiteY2273" fmla="*/ 7759158 h 9019042"/>
              <a:gd name="connsiteX2274" fmla="*/ 4244502 w 10402214"/>
              <a:gd name="connsiteY2274" fmla="*/ 7673047 h 9019042"/>
              <a:gd name="connsiteX2275" fmla="*/ 4330613 w 10402214"/>
              <a:gd name="connsiteY2275" fmla="*/ 7586101 h 9019042"/>
              <a:gd name="connsiteX2276" fmla="*/ 4417560 w 10402214"/>
              <a:gd name="connsiteY2276" fmla="*/ 7672211 h 9019042"/>
              <a:gd name="connsiteX2277" fmla="*/ 4410912 w 10402214"/>
              <a:gd name="connsiteY2277" fmla="*/ 7705918 h 9019042"/>
              <a:gd name="connsiteX2278" fmla="*/ 5156189 w 10402214"/>
              <a:gd name="connsiteY2278" fmla="*/ 6426286 h 9019042"/>
              <a:gd name="connsiteX2279" fmla="*/ 5138632 w 10402214"/>
              <a:gd name="connsiteY2279" fmla="*/ 6433220 h 9019042"/>
              <a:gd name="connsiteX2280" fmla="*/ 5114387 w 10402214"/>
              <a:gd name="connsiteY2280" fmla="*/ 6408975 h 9019042"/>
              <a:gd name="connsiteX2281" fmla="*/ 5114387 w 10402214"/>
              <a:gd name="connsiteY2281" fmla="*/ 6408139 h 9019042"/>
              <a:gd name="connsiteX2282" fmla="*/ 5139468 w 10402214"/>
              <a:gd name="connsiteY2282" fmla="*/ 6383895 h 9019042"/>
              <a:gd name="connsiteX2283" fmla="*/ 5163713 w 10402214"/>
              <a:gd name="connsiteY2283" fmla="*/ 6408975 h 9019042"/>
              <a:gd name="connsiteX2284" fmla="*/ 5156189 w 10402214"/>
              <a:gd name="connsiteY2284" fmla="*/ 6426286 h 9019042"/>
              <a:gd name="connsiteX2285" fmla="*/ 3982904 w 10402214"/>
              <a:gd name="connsiteY2285" fmla="*/ 8462799 h 9019042"/>
              <a:gd name="connsiteX2286" fmla="*/ 3900478 w 10402214"/>
              <a:gd name="connsiteY2286" fmla="*/ 8517432 h 9019042"/>
              <a:gd name="connsiteX2287" fmla="*/ 3811023 w 10402214"/>
              <a:gd name="connsiteY2287" fmla="*/ 8427977 h 9019042"/>
              <a:gd name="connsiteX2288" fmla="*/ 3900478 w 10402214"/>
              <a:gd name="connsiteY2288" fmla="*/ 8338524 h 9019042"/>
              <a:gd name="connsiteX2289" fmla="*/ 3989933 w 10402214"/>
              <a:gd name="connsiteY2289" fmla="*/ 8427977 h 9019042"/>
              <a:gd name="connsiteX2290" fmla="*/ 3982904 w 10402214"/>
              <a:gd name="connsiteY2290" fmla="*/ 8462799 h 9019042"/>
              <a:gd name="connsiteX2291" fmla="*/ 5524467 w 10402214"/>
              <a:gd name="connsiteY2291" fmla="*/ 5883157 h 9019042"/>
              <a:gd name="connsiteX2292" fmla="*/ 5516107 w 10402214"/>
              <a:gd name="connsiteY2292" fmla="*/ 5891517 h 9019042"/>
              <a:gd name="connsiteX2293" fmla="*/ 5507747 w 10402214"/>
              <a:gd name="connsiteY2293" fmla="*/ 5883157 h 9019042"/>
              <a:gd name="connsiteX2294" fmla="*/ 5516107 w 10402214"/>
              <a:gd name="connsiteY2294" fmla="*/ 5874797 h 9019042"/>
              <a:gd name="connsiteX2295" fmla="*/ 5524467 w 10402214"/>
              <a:gd name="connsiteY2295" fmla="*/ 5883157 h 9019042"/>
              <a:gd name="connsiteX2296" fmla="*/ 4767484 w 10402214"/>
              <a:gd name="connsiteY2296" fmla="*/ 7212332 h 9019042"/>
              <a:gd name="connsiteX2297" fmla="*/ 4704316 w 10402214"/>
              <a:gd name="connsiteY2297" fmla="*/ 7254198 h 9019042"/>
              <a:gd name="connsiteX2298" fmla="*/ 4635762 w 10402214"/>
              <a:gd name="connsiteY2298" fmla="*/ 7185643 h 9019042"/>
              <a:gd name="connsiteX2299" fmla="*/ 4704316 w 10402214"/>
              <a:gd name="connsiteY2299" fmla="*/ 7117090 h 9019042"/>
              <a:gd name="connsiteX2300" fmla="*/ 4772870 w 10402214"/>
              <a:gd name="connsiteY2300" fmla="*/ 7185643 h 9019042"/>
              <a:gd name="connsiteX2301" fmla="*/ 4767484 w 10402214"/>
              <a:gd name="connsiteY2301" fmla="*/ 7212332 h 9019042"/>
              <a:gd name="connsiteX2302" fmla="*/ 3782597 w 10402214"/>
              <a:gd name="connsiteY2302" fmla="*/ 8978082 h 9019042"/>
              <a:gd name="connsiteX2303" fmla="*/ 3774237 w 10402214"/>
              <a:gd name="connsiteY2303" fmla="*/ 8986443 h 9019042"/>
              <a:gd name="connsiteX2304" fmla="*/ 3765877 w 10402214"/>
              <a:gd name="connsiteY2304" fmla="*/ 8978082 h 9019042"/>
              <a:gd name="connsiteX2305" fmla="*/ 3774237 w 10402214"/>
              <a:gd name="connsiteY2305" fmla="*/ 8969723 h 9019042"/>
              <a:gd name="connsiteX2306" fmla="*/ 3782597 w 10402214"/>
              <a:gd name="connsiteY2306" fmla="*/ 8978082 h 9019042"/>
              <a:gd name="connsiteX2307" fmla="*/ 4358074 w 10402214"/>
              <a:gd name="connsiteY2307" fmla="*/ 7986015 h 9019042"/>
              <a:gd name="connsiteX2308" fmla="*/ 4268330 w 10402214"/>
              <a:gd name="connsiteY2308" fmla="*/ 8045497 h 9019042"/>
              <a:gd name="connsiteX2309" fmla="*/ 4170933 w 10402214"/>
              <a:gd name="connsiteY2309" fmla="*/ 7948101 h 9019042"/>
              <a:gd name="connsiteX2310" fmla="*/ 4268329 w 10402214"/>
              <a:gd name="connsiteY2310" fmla="*/ 7850703 h 9019042"/>
              <a:gd name="connsiteX2311" fmla="*/ 4365726 w 10402214"/>
              <a:gd name="connsiteY2311" fmla="*/ 7948101 h 9019042"/>
              <a:gd name="connsiteX2312" fmla="*/ 4358074 w 10402214"/>
              <a:gd name="connsiteY2312" fmla="*/ 7986015 h 9019042"/>
              <a:gd name="connsiteX2313" fmla="*/ 3927109 w 10402214"/>
              <a:gd name="connsiteY2313" fmla="*/ 8740148 h 9019042"/>
              <a:gd name="connsiteX2314" fmla="*/ 3837366 w 10402214"/>
              <a:gd name="connsiteY2314" fmla="*/ 8799633 h 9019042"/>
              <a:gd name="connsiteX2315" fmla="*/ 3739969 w 10402214"/>
              <a:gd name="connsiteY2315" fmla="*/ 8702236 h 9019042"/>
              <a:gd name="connsiteX2316" fmla="*/ 3837366 w 10402214"/>
              <a:gd name="connsiteY2316" fmla="*/ 8604840 h 9019042"/>
              <a:gd name="connsiteX2317" fmla="*/ 3934763 w 10402214"/>
              <a:gd name="connsiteY2317" fmla="*/ 8702237 h 9019042"/>
              <a:gd name="connsiteX2318" fmla="*/ 3927109 w 10402214"/>
              <a:gd name="connsiteY2318" fmla="*/ 8740148 h 9019042"/>
              <a:gd name="connsiteX2319" fmla="*/ 5099866 w 10402214"/>
              <a:gd name="connsiteY2319" fmla="*/ 6710054 h 9019042"/>
              <a:gd name="connsiteX2320" fmla="*/ 5075930 w 10402214"/>
              <a:gd name="connsiteY2320" fmla="*/ 6719977 h 9019042"/>
              <a:gd name="connsiteX2321" fmla="*/ 5042071 w 10402214"/>
              <a:gd name="connsiteY2321" fmla="*/ 6686534 h 9019042"/>
              <a:gd name="connsiteX2322" fmla="*/ 5042071 w 10402214"/>
              <a:gd name="connsiteY2322" fmla="*/ 6686117 h 9019042"/>
              <a:gd name="connsiteX2323" fmla="*/ 5075930 w 10402214"/>
              <a:gd name="connsiteY2323" fmla="*/ 6652259 h 9019042"/>
              <a:gd name="connsiteX2324" fmla="*/ 5109789 w 10402214"/>
              <a:gd name="connsiteY2324" fmla="*/ 6686117 h 9019042"/>
              <a:gd name="connsiteX2325" fmla="*/ 5099866 w 10402214"/>
              <a:gd name="connsiteY2325" fmla="*/ 6710054 h 9019042"/>
              <a:gd name="connsiteX2326" fmla="*/ 5464802 w 10402214"/>
              <a:gd name="connsiteY2326" fmla="*/ 6171663 h 9019042"/>
              <a:gd name="connsiteX2327" fmla="*/ 5452978 w 10402214"/>
              <a:gd name="connsiteY2327" fmla="*/ 6176560 h 9019042"/>
              <a:gd name="connsiteX2328" fmla="*/ 5436257 w 10402214"/>
              <a:gd name="connsiteY2328" fmla="*/ 6159839 h 9019042"/>
              <a:gd name="connsiteX2329" fmla="*/ 5452978 w 10402214"/>
              <a:gd name="connsiteY2329" fmla="*/ 6143119 h 9019042"/>
              <a:gd name="connsiteX2330" fmla="*/ 5469698 w 10402214"/>
              <a:gd name="connsiteY2330" fmla="*/ 6159840 h 9019042"/>
              <a:gd name="connsiteX2331" fmla="*/ 5464802 w 10402214"/>
              <a:gd name="connsiteY2331" fmla="*/ 6171663 h 9019042"/>
              <a:gd name="connsiteX2332" fmla="*/ 4711380 w 10402214"/>
              <a:gd name="connsiteY2332" fmla="*/ 7491097 h 9019042"/>
              <a:gd name="connsiteX2333" fmla="*/ 4639107 w 10402214"/>
              <a:gd name="connsiteY2333" fmla="*/ 7538447 h 9019042"/>
              <a:gd name="connsiteX2334" fmla="*/ 4561356 w 10402214"/>
              <a:gd name="connsiteY2334" fmla="*/ 7460696 h 9019042"/>
              <a:gd name="connsiteX2335" fmla="*/ 4561356 w 10402214"/>
              <a:gd name="connsiteY2335" fmla="*/ 7459860 h 9019042"/>
              <a:gd name="connsiteX2336" fmla="*/ 4639944 w 10402214"/>
              <a:gd name="connsiteY2336" fmla="*/ 7382110 h 9019042"/>
              <a:gd name="connsiteX2337" fmla="*/ 4717693 w 10402214"/>
              <a:gd name="connsiteY2337" fmla="*/ 7460696 h 9019042"/>
              <a:gd name="connsiteX2338" fmla="*/ 4711380 w 10402214"/>
              <a:gd name="connsiteY2338" fmla="*/ 7491097 h 9019042"/>
              <a:gd name="connsiteX2339" fmla="*/ 4296523 w 10402214"/>
              <a:gd name="connsiteY2339" fmla="*/ 8261544 h 9019042"/>
              <a:gd name="connsiteX2340" fmla="*/ 4205627 w 10402214"/>
              <a:gd name="connsiteY2340" fmla="*/ 8321803 h 9019042"/>
              <a:gd name="connsiteX2341" fmla="*/ 4106976 w 10402214"/>
              <a:gd name="connsiteY2341" fmla="*/ 8223152 h 9019042"/>
              <a:gd name="connsiteX2342" fmla="*/ 4205627 w 10402214"/>
              <a:gd name="connsiteY2342" fmla="*/ 8124501 h 9019042"/>
              <a:gd name="connsiteX2343" fmla="*/ 4304278 w 10402214"/>
              <a:gd name="connsiteY2343" fmla="*/ 8223152 h 9019042"/>
              <a:gd name="connsiteX2344" fmla="*/ 4296523 w 10402214"/>
              <a:gd name="connsiteY2344" fmla="*/ 8261544 h 9019042"/>
              <a:gd name="connsiteX2345" fmla="*/ 5835879 w 10402214"/>
              <a:gd name="connsiteY2345" fmla="*/ 5604300 h 9019042"/>
              <a:gd name="connsiteX2346" fmla="*/ 5832952 w 10402214"/>
              <a:gd name="connsiteY2346" fmla="*/ 5607227 h 9019042"/>
              <a:gd name="connsiteX2347" fmla="*/ 5830026 w 10402214"/>
              <a:gd name="connsiteY2347" fmla="*/ 5604300 h 9019042"/>
              <a:gd name="connsiteX2348" fmla="*/ 5832952 w 10402214"/>
              <a:gd name="connsiteY2348" fmla="*/ 5601375 h 9019042"/>
              <a:gd name="connsiteX2349" fmla="*/ 5835879 w 10402214"/>
              <a:gd name="connsiteY2349" fmla="*/ 5604300 h 9019042"/>
              <a:gd name="connsiteX2350" fmla="*/ 5061588 w 10402214"/>
              <a:gd name="connsiteY2350" fmla="*/ 6980808 h 9019042"/>
              <a:gd name="connsiteX2351" fmla="*/ 5050170 w 10402214"/>
              <a:gd name="connsiteY2351" fmla="*/ 6997465 h 9019042"/>
              <a:gd name="connsiteX2352" fmla="*/ 5012811 w 10402214"/>
              <a:gd name="connsiteY2352" fmla="*/ 7012587 h 9019042"/>
              <a:gd name="connsiteX2353" fmla="*/ 5012391 w 10402214"/>
              <a:gd name="connsiteY2353" fmla="*/ 7012587 h 9019042"/>
              <a:gd name="connsiteX2354" fmla="*/ 4960559 w 10402214"/>
              <a:gd name="connsiteY2354" fmla="*/ 6959917 h 9019042"/>
              <a:gd name="connsiteX2355" fmla="*/ 4960559 w 10402214"/>
              <a:gd name="connsiteY2355" fmla="*/ 6959499 h 9019042"/>
              <a:gd name="connsiteX2356" fmla="*/ 5013645 w 10402214"/>
              <a:gd name="connsiteY2356" fmla="*/ 6907247 h 9019042"/>
              <a:gd name="connsiteX2357" fmla="*/ 5065898 w 10402214"/>
              <a:gd name="connsiteY2357" fmla="*/ 6960335 h 9019042"/>
              <a:gd name="connsiteX2358" fmla="*/ 5061588 w 10402214"/>
              <a:gd name="connsiteY2358" fmla="*/ 6980808 h 9019042"/>
              <a:gd name="connsiteX2359" fmla="*/ 5404159 w 10402214"/>
              <a:gd name="connsiteY2359" fmla="*/ 6453546 h 9019042"/>
              <a:gd name="connsiteX2360" fmla="*/ 5389858 w 10402214"/>
              <a:gd name="connsiteY2360" fmla="*/ 6459136 h 9019042"/>
              <a:gd name="connsiteX2361" fmla="*/ 5370211 w 10402214"/>
              <a:gd name="connsiteY2361" fmla="*/ 6439490 h 9019042"/>
              <a:gd name="connsiteX2362" fmla="*/ 5370211 w 10402214"/>
              <a:gd name="connsiteY2362" fmla="*/ 6438654 h 9019042"/>
              <a:gd name="connsiteX2363" fmla="*/ 5390694 w 10402214"/>
              <a:gd name="connsiteY2363" fmla="*/ 6419008 h 9019042"/>
              <a:gd name="connsiteX2364" fmla="*/ 5410340 w 10402214"/>
              <a:gd name="connsiteY2364" fmla="*/ 6439490 h 9019042"/>
              <a:gd name="connsiteX2365" fmla="*/ 5404159 w 10402214"/>
              <a:gd name="connsiteY2365" fmla="*/ 6453546 h 9019042"/>
              <a:gd name="connsiteX2366" fmla="*/ 4657149 w 10402214"/>
              <a:gd name="connsiteY2366" fmla="*/ 7769720 h 9019042"/>
              <a:gd name="connsiteX2367" fmla="*/ 4576405 w 10402214"/>
              <a:gd name="connsiteY2367" fmla="*/ 7822695 h 9019042"/>
              <a:gd name="connsiteX2368" fmla="*/ 4575987 w 10402214"/>
              <a:gd name="connsiteY2368" fmla="*/ 7822695 h 9019042"/>
              <a:gd name="connsiteX2369" fmla="*/ 4489458 w 10402214"/>
              <a:gd name="connsiteY2369" fmla="*/ 7735329 h 9019042"/>
              <a:gd name="connsiteX2370" fmla="*/ 4489458 w 10402214"/>
              <a:gd name="connsiteY2370" fmla="*/ 7734911 h 9019042"/>
              <a:gd name="connsiteX2371" fmla="*/ 4577241 w 10402214"/>
              <a:gd name="connsiteY2371" fmla="*/ 7647966 h 9019042"/>
              <a:gd name="connsiteX2372" fmla="*/ 4664187 w 10402214"/>
              <a:gd name="connsiteY2372" fmla="*/ 7735749 h 9019042"/>
              <a:gd name="connsiteX2373" fmla="*/ 4657149 w 10402214"/>
              <a:gd name="connsiteY2373" fmla="*/ 7769720 h 9019042"/>
              <a:gd name="connsiteX2374" fmla="*/ 4230359 w 10402214"/>
              <a:gd name="connsiteY2374" fmla="*/ 8535145 h 9019042"/>
              <a:gd name="connsiteX2375" fmla="*/ 4142925 w 10402214"/>
              <a:gd name="connsiteY2375" fmla="*/ 8593093 h 9019042"/>
              <a:gd name="connsiteX2376" fmla="*/ 4048036 w 10402214"/>
              <a:gd name="connsiteY2376" fmla="*/ 8498622 h 9019042"/>
              <a:gd name="connsiteX2377" fmla="*/ 4048036 w 10402214"/>
              <a:gd name="connsiteY2377" fmla="*/ 8498206 h 9019042"/>
              <a:gd name="connsiteX2378" fmla="*/ 4142925 w 10402214"/>
              <a:gd name="connsiteY2378" fmla="*/ 8403315 h 9019042"/>
              <a:gd name="connsiteX2379" fmla="*/ 4237814 w 10402214"/>
              <a:gd name="connsiteY2379" fmla="*/ 8498205 h 9019042"/>
              <a:gd name="connsiteX2380" fmla="*/ 4230359 w 10402214"/>
              <a:gd name="connsiteY2380" fmla="*/ 8535145 h 9019042"/>
              <a:gd name="connsiteX2381" fmla="*/ 5779029 w 10402214"/>
              <a:gd name="connsiteY2381" fmla="*/ 5888549 h 9019042"/>
              <a:gd name="connsiteX2382" fmla="*/ 5768996 w 10402214"/>
              <a:gd name="connsiteY2382" fmla="*/ 5897745 h 9019042"/>
              <a:gd name="connsiteX2383" fmla="*/ 5759800 w 10402214"/>
              <a:gd name="connsiteY2383" fmla="*/ 5888549 h 9019042"/>
              <a:gd name="connsiteX2384" fmla="*/ 5759800 w 10402214"/>
              <a:gd name="connsiteY2384" fmla="*/ 5887713 h 9019042"/>
              <a:gd name="connsiteX2385" fmla="*/ 5769833 w 10402214"/>
              <a:gd name="connsiteY2385" fmla="*/ 5878516 h 9019042"/>
              <a:gd name="connsiteX2386" fmla="*/ 5779029 w 10402214"/>
              <a:gd name="connsiteY2386" fmla="*/ 5888549 h 9019042"/>
              <a:gd name="connsiteX2387" fmla="*/ 4101511 w 10402214"/>
              <a:gd name="connsiteY2387" fmla="*/ 8794962 h 9019042"/>
              <a:gd name="connsiteX2388" fmla="*/ 4080223 w 10402214"/>
              <a:gd name="connsiteY2388" fmla="*/ 8803772 h 9019042"/>
              <a:gd name="connsiteX2389" fmla="*/ 4050126 w 10402214"/>
              <a:gd name="connsiteY2389" fmla="*/ 8773674 h 9019042"/>
              <a:gd name="connsiteX2390" fmla="*/ 4080223 w 10402214"/>
              <a:gd name="connsiteY2390" fmla="*/ 8743578 h 9019042"/>
              <a:gd name="connsiteX2391" fmla="*/ 4110320 w 10402214"/>
              <a:gd name="connsiteY2391" fmla="*/ 8773674 h 9019042"/>
              <a:gd name="connsiteX2392" fmla="*/ 4101511 w 10402214"/>
              <a:gd name="connsiteY2392" fmla="*/ 8794962 h 9019042"/>
              <a:gd name="connsiteX2393" fmla="*/ 5017509 w 10402214"/>
              <a:gd name="connsiteY2393" fmla="*/ 7263435 h 9019042"/>
              <a:gd name="connsiteX2394" fmla="*/ 4950108 w 10402214"/>
              <a:gd name="connsiteY2394" fmla="*/ 7308121 h 9019042"/>
              <a:gd name="connsiteX2395" fmla="*/ 4876956 w 10402214"/>
              <a:gd name="connsiteY2395" fmla="*/ 7234969 h 9019042"/>
              <a:gd name="connsiteX2396" fmla="*/ 4950108 w 10402214"/>
              <a:gd name="connsiteY2396" fmla="*/ 7161817 h 9019042"/>
              <a:gd name="connsiteX2397" fmla="*/ 5023261 w 10402214"/>
              <a:gd name="connsiteY2397" fmla="*/ 7234969 h 9019042"/>
              <a:gd name="connsiteX2398" fmla="*/ 5017509 w 10402214"/>
              <a:gd name="connsiteY2398" fmla="*/ 7263435 h 9019042"/>
              <a:gd name="connsiteX2399" fmla="*/ 5350674 w 10402214"/>
              <a:gd name="connsiteY2399" fmla="*/ 6740569 h 9019042"/>
              <a:gd name="connsiteX2400" fmla="*/ 5326737 w 10402214"/>
              <a:gd name="connsiteY2400" fmla="*/ 6750492 h 9019042"/>
              <a:gd name="connsiteX2401" fmla="*/ 5292879 w 10402214"/>
              <a:gd name="connsiteY2401" fmla="*/ 6716632 h 9019042"/>
              <a:gd name="connsiteX2402" fmla="*/ 5326738 w 10402214"/>
              <a:gd name="connsiteY2402" fmla="*/ 6682774 h 9019042"/>
              <a:gd name="connsiteX2403" fmla="*/ 5360597 w 10402214"/>
              <a:gd name="connsiteY2403" fmla="*/ 6716632 h 9019042"/>
              <a:gd name="connsiteX2404" fmla="*/ 5350674 w 10402214"/>
              <a:gd name="connsiteY2404" fmla="*/ 6740569 h 9019042"/>
              <a:gd name="connsiteX2405" fmla="*/ 4600613 w 10402214"/>
              <a:gd name="connsiteY2405" fmla="*/ 8046969 h 9019042"/>
              <a:gd name="connsiteX2406" fmla="*/ 4513703 w 10402214"/>
              <a:gd name="connsiteY2406" fmla="*/ 8104018 h 9019042"/>
              <a:gd name="connsiteX2407" fmla="*/ 4420067 w 10402214"/>
              <a:gd name="connsiteY2407" fmla="*/ 8010382 h 9019042"/>
              <a:gd name="connsiteX2408" fmla="*/ 4420067 w 10402214"/>
              <a:gd name="connsiteY2408" fmla="*/ 8009547 h 9019042"/>
              <a:gd name="connsiteX2409" fmla="*/ 4514539 w 10402214"/>
              <a:gd name="connsiteY2409" fmla="*/ 7915912 h 9019042"/>
              <a:gd name="connsiteX2410" fmla="*/ 4608173 w 10402214"/>
              <a:gd name="connsiteY2410" fmla="*/ 8010382 h 9019042"/>
              <a:gd name="connsiteX2411" fmla="*/ 4600613 w 10402214"/>
              <a:gd name="connsiteY2411" fmla="*/ 8046969 h 9019042"/>
              <a:gd name="connsiteX2412" fmla="*/ 5718834 w 10402214"/>
              <a:gd name="connsiteY2412" fmla="*/ 6171125 h 9019042"/>
              <a:gd name="connsiteX2413" fmla="*/ 5707548 w 10402214"/>
              <a:gd name="connsiteY2413" fmla="*/ 6182411 h 9019042"/>
              <a:gd name="connsiteX2414" fmla="*/ 5696261 w 10402214"/>
              <a:gd name="connsiteY2414" fmla="*/ 6171126 h 9019042"/>
              <a:gd name="connsiteX2415" fmla="*/ 5707548 w 10402214"/>
              <a:gd name="connsiteY2415" fmla="*/ 6159839 h 9019042"/>
              <a:gd name="connsiteX2416" fmla="*/ 5718834 w 10402214"/>
              <a:gd name="connsiteY2416" fmla="*/ 6171125 h 9019042"/>
              <a:gd name="connsiteX2417" fmla="*/ 4952744 w 10402214"/>
              <a:gd name="connsiteY2417" fmla="*/ 7537901 h 9019042"/>
              <a:gd name="connsiteX2418" fmla="*/ 4887407 w 10402214"/>
              <a:gd name="connsiteY2418" fmla="*/ 7580666 h 9019042"/>
              <a:gd name="connsiteX2419" fmla="*/ 4817180 w 10402214"/>
              <a:gd name="connsiteY2419" fmla="*/ 7510440 h 9019042"/>
              <a:gd name="connsiteX2420" fmla="*/ 4817180 w 10402214"/>
              <a:gd name="connsiteY2420" fmla="*/ 7509604 h 9019042"/>
              <a:gd name="connsiteX2421" fmla="*/ 4888242 w 10402214"/>
              <a:gd name="connsiteY2421" fmla="*/ 7439378 h 9019042"/>
              <a:gd name="connsiteX2422" fmla="*/ 4958469 w 10402214"/>
              <a:gd name="connsiteY2422" fmla="*/ 7510439 h 9019042"/>
              <a:gd name="connsiteX2423" fmla="*/ 4952744 w 10402214"/>
              <a:gd name="connsiteY2423" fmla="*/ 7537901 h 9019042"/>
              <a:gd name="connsiteX2424" fmla="*/ 6087531 w 10402214"/>
              <a:gd name="connsiteY2424" fmla="*/ 5581351 h 9019042"/>
              <a:gd name="connsiteX2425" fmla="*/ 6084605 w 10402214"/>
              <a:gd name="connsiteY2425" fmla="*/ 5584277 h 9019042"/>
              <a:gd name="connsiteX2426" fmla="*/ 6081678 w 10402214"/>
              <a:gd name="connsiteY2426" fmla="*/ 5581351 h 9019042"/>
              <a:gd name="connsiteX2427" fmla="*/ 6084605 w 10402214"/>
              <a:gd name="connsiteY2427" fmla="*/ 5578425 h 9019042"/>
              <a:gd name="connsiteX2428" fmla="*/ 6087531 w 10402214"/>
              <a:gd name="connsiteY2428" fmla="*/ 5581351 h 9019042"/>
              <a:gd name="connsiteX2429" fmla="*/ 5297723 w 10402214"/>
              <a:gd name="connsiteY2429" fmla="*/ 7027635 h 9019042"/>
              <a:gd name="connsiteX2430" fmla="*/ 5263619 w 10402214"/>
              <a:gd name="connsiteY2430" fmla="*/ 7041429 h 9019042"/>
              <a:gd name="connsiteX2431" fmla="*/ 5215965 w 10402214"/>
              <a:gd name="connsiteY2431" fmla="*/ 6993776 h 9019042"/>
              <a:gd name="connsiteX2432" fmla="*/ 5215965 w 10402214"/>
              <a:gd name="connsiteY2432" fmla="*/ 6992940 h 9019042"/>
              <a:gd name="connsiteX2433" fmla="*/ 5264454 w 10402214"/>
              <a:gd name="connsiteY2433" fmla="*/ 6945286 h 9019042"/>
              <a:gd name="connsiteX2434" fmla="*/ 5312108 w 10402214"/>
              <a:gd name="connsiteY2434" fmla="*/ 6993776 h 9019042"/>
              <a:gd name="connsiteX2435" fmla="*/ 5297723 w 10402214"/>
              <a:gd name="connsiteY2435" fmla="*/ 7027635 h 9019042"/>
              <a:gd name="connsiteX2436" fmla="*/ 4548310 w 10402214"/>
              <a:gd name="connsiteY2436" fmla="*/ 8328085 h 9019042"/>
              <a:gd name="connsiteX2437" fmla="*/ 4451000 w 10402214"/>
              <a:gd name="connsiteY2437" fmla="*/ 8392030 h 9019042"/>
              <a:gd name="connsiteX2438" fmla="*/ 4346079 w 10402214"/>
              <a:gd name="connsiteY2438" fmla="*/ 8286689 h 9019042"/>
              <a:gd name="connsiteX2439" fmla="*/ 4346079 w 10402214"/>
              <a:gd name="connsiteY2439" fmla="*/ 8286271 h 9019042"/>
              <a:gd name="connsiteX2440" fmla="*/ 4451836 w 10402214"/>
              <a:gd name="connsiteY2440" fmla="*/ 8181350 h 9019042"/>
              <a:gd name="connsiteX2441" fmla="*/ 4556758 w 10402214"/>
              <a:gd name="connsiteY2441" fmla="*/ 8287108 h 9019042"/>
              <a:gd name="connsiteX2442" fmla="*/ 4548310 w 10402214"/>
              <a:gd name="connsiteY2442" fmla="*/ 8328085 h 9019042"/>
              <a:gd name="connsiteX2443" fmla="*/ 5653399 w 10402214"/>
              <a:gd name="connsiteY2443" fmla="*/ 6464765 h 9019042"/>
              <a:gd name="connsiteX2444" fmla="*/ 5642756 w 10402214"/>
              <a:gd name="connsiteY2444" fmla="*/ 6469169 h 9019042"/>
              <a:gd name="connsiteX2445" fmla="*/ 5627707 w 10402214"/>
              <a:gd name="connsiteY2445" fmla="*/ 6454120 h 9019042"/>
              <a:gd name="connsiteX2446" fmla="*/ 5642755 w 10402214"/>
              <a:gd name="connsiteY2446" fmla="*/ 6439073 h 9019042"/>
              <a:gd name="connsiteX2447" fmla="*/ 5657803 w 10402214"/>
              <a:gd name="connsiteY2447" fmla="*/ 6454121 h 9019042"/>
              <a:gd name="connsiteX2448" fmla="*/ 5653399 w 10402214"/>
              <a:gd name="connsiteY2448" fmla="*/ 6464765 h 9019042"/>
              <a:gd name="connsiteX2449" fmla="*/ 4898870 w 10402214"/>
              <a:gd name="connsiteY2449" fmla="*/ 7817284 h 9019042"/>
              <a:gd name="connsiteX2450" fmla="*/ 4824285 w 10402214"/>
              <a:gd name="connsiteY2450" fmla="*/ 7866169 h 9019042"/>
              <a:gd name="connsiteX2451" fmla="*/ 4744028 w 10402214"/>
              <a:gd name="connsiteY2451" fmla="*/ 7785492 h 9019042"/>
              <a:gd name="connsiteX2452" fmla="*/ 4744028 w 10402214"/>
              <a:gd name="connsiteY2452" fmla="*/ 7785074 h 9019042"/>
              <a:gd name="connsiteX2453" fmla="*/ 4825123 w 10402214"/>
              <a:gd name="connsiteY2453" fmla="*/ 7704816 h 9019042"/>
              <a:gd name="connsiteX2454" fmla="*/ 4905381 w 10402214"/>
              <a:gd name="connsiteY2454" fmla="*/ 7785910 h 9019042"/>
              <a:gd name="connsiteX2455" fmla="*/ 4898870 w 10402214"/>
              <a:gd name="connsiteY2455" fmla="*/ 7817284 h 9019042"/>
              <a:gd name="connsiteX2456" fmla="*/ 6029836 w 10402214"/>
              <a:gd name="connsiteY2456" fmla="*/ 5873083 h 9019042"/>
              <a:gd name="connsiteX2457" fmla="*/ 6021474 w 10402214"/>
              <a:gd name="connsiteY2457" fmla="*/ 5881443 h 9019042"/>
              <a:gd name="connsiteX2458" fmla="*/ 6013114 w 10402214"/>
              <a:gd name="connsiteY2458" fmla="*/ 5873083 h 9019042"/>
              <a:gd name="connsiteX2459" fmla="*/ 6021475 w 10402214"/>
              <a:gd name="connsiteY2459" fmla="*/ 5864722 h 9019042"/>
              <a:gd name="connsiteX2460" fmla="*/ 6029836 w 10402214"/>
              <a:gd name="connsiteY2460" fmla="*/ 5873083 h 9019042"/>
              <a:gd name="connsiteX2461" fmla="*/ 4476502 w 10402214"/>
              <a:gd name="connsiteY2461" fmla="*/ 8597334 h 9019042"/>
              <a:gd name="connsiteX2462" fmla="*/ 4388299 w 10402214"/>
              <a:gd name="connsiteY2462" fmla="*/ 8655795 h 9019042"/>
              <a:gd name="connsiteX2463" fmla="*/ 4292573 w 10402214"/>
              <a:gd name="connsiteY2463" fmla="*/ 8560069 h 9019042"/>
              <a:gd name="connsiteX2464" fmla="*/ 4388298 w 10402214"/>
              <a:gd name="connsiteY2464" fmla="*/ 8464346 h 9019042"/>
              <a:gd name="connsiteX2465" fmla="*/ 4484023 w 10402214"/>
              <a:gd name="connsiteY2465" fmla="*/ 8560069 h 9019042"/>
              <a:gd name="connsiteX2466" fmla="*/ 4476502 w 10402214"/>
              <a:gd name="connsiteY2466" fmla="*/ 8597334 h 9019042"/>
              <a:gd name="connsiteX2467" fmla="*/ 5260445 w 10402214"/>
              <a:gd name="connsiteY2467" fmla="*/ 7296107 h 9019042"/>
              <a:gd name="connsiteX2468" fmla="*/ 5200498 w 10402214"/>
              <a:gd name="connsiteY2468" fmla="*/ 7335292 h 9019042"/>
              <a:gd name="connsiteX2469" fmla="*/ 5136124 w 10402214"/>
              <a:gd name="connsiteY2469" fmla="*/ 7270500 h 9019042"/>
              <a:gd name="connsiteX2470" fmla="*/ 5136124 w 10402214"/>
              <a:gd name="connsiteY2470" fmla="*/ 7270082 h 9019042"/>
              <a:gd name="connsiteX2471" fmla="*/ 5201334 w 10402214"/>
              <a:gd name="connsiteY2471" fmla="*/ 7205708 h 9019042"/>
              <a:gd name="connsiteX2472" fmla="*/ 5265708 w 10402214"/>
              <a:gd name="connsiteY2472" fmla="*/ 7270918 h 9019042"/>
              <a:gd name="connsiteX2473" fmla="*/ 5260445 w 10402214"/>
              <a:gd name="connsiteY2473" fmla="*/ 7296107 h 9019042"/>
              <a:gd name="connsiteX2474" fmla="*/ 4357512 w 10402214"/>
              <a:gd name="connsiteY2474" fmla="*/ 8866621 h 9019042"/>
              <a:gd name="connsiteX2475" fmla="*/ 4325598 w 10402214"/>
              <a:gd name="connsiteY2475" fmla="*/ 8879851 h 9019042"/>
              <a:gd name="connsiteX2476" fmla="*/ 4280451 w 10402214"/>
              <a:gd name="connsiteY2476" fmla="*/ 8834706 h 9019042"/>
              <a:gd name="connsiteX2477" fmla="*/ 4325597 w 10402214"/>
              <a:gd name="connsiteY2477" fmla="*/ 8789560 h 9019042"/>
              <a:gd name="connsiteX2478" fmla="*/ 4370743 w 10402214"/>
              <a:gd name="connsiteY2478" fmla="*/ 8834705 h 9019042"/>
              <a:gd name="connsiteX2479" fmla="*/ 4357512 w 10402214"/>
              <a:gd name="connsiteY2479" fmla="*/ 8866621 h 9019042"/>
              <a:gd name="connsiteX2480" fmla="*/ 5600504 w 10402214"/>
              <a:gd name="connsiteY2480" fmla="*/ 6752969 h 9019042"/>
              <a:gd name="connsiteX2481" fmla="*/ 5579217 w 10402214"/>
              <a:gd name="connsiteY2481" fmla="*/ 6761779 h 9019042"/>
              <a:gd name="connsiteX2482" fmla="*/ 5549121 w 10402214"/>
              <a:gd name="connsiteY2482" fmla="*/ 6731682 h 9019042"/>
              <a:gd name="connsiteX2483" fmla="*/ 5579216 w 10402214"/>
              <a:gd name="connsiteY2483" fmla="*/ 6701585 h 9019042"/>
              <a:gd name="connsiteX2484" fmla="*/ 5609314 w 10402214"/>
              <a:gd name="connsiteY2484" fmla="*/ 6731682 h 9019042"/>
              <a:gd name="connsiteX2485" fmla="*/ 5600504 w 10402214"/>
              <a:gd name="connsiteY2485" fmla="*/ 6752969 h 9019042"/>
              <a:gd name="connsiteX2486" fmla="*/ 4848494 w 10402214"/>
              <a:gd name="connsiteY2486" fmla="*/ 8097549 h 9019042"/>
              <a:gd name="connsiteX2487" fmla="*/ 4761584 w 10402214"/>
              <a:gd name="connsiteY2487" fmla="*/ 8154598 h 9019042"/>
              <a:gd name="connsiteX2488" fmla="*/ 4667949 w 10402214"/>
              <a:gd name="connsiteY2488" fmla="*/ 8060545 h 9019042"/>
              <a:gd name="connsiteX2489" fmla="*/ 4667949 w 10402214"/>
              <a:gd name="connsiteY2489" fmla="*/ 8060127 h 9019042"/>
              <a:gd name="connsiteX2490" fmla="*/ 4762420 w 10402214"/>
              <a:gd name="connsiteY2490" fmla="*/ 7966493 h 9019042"/>
              <a:gd name="connsiteX2491" fmla="*/ 4856055 w 10402214"/>
              <a:gd name="connsiteY2491" fmla="*/ 8060963 h 9019042"/>
              <a:gd name="connsiteX2492" fmla="*/ 4848494 w 10402214"/>
              <a:gd name="connsiteY2492" fmla="*/ 8097549 h 9019042"/>
              <a:gd name="connsiteX2493" fmla="*/ 5969642 w 10402214"/>
              <a:gd name="connsiteY2493" fmla="*/ 6161511 h 9019042"/>
              <a:gd name="connsiteX2494" fmla="*/ 5958356 w 10402214"/>
              <a:gd name="connsiteY2494" fmla="*/ 6172798 h 9019042"/>
              <a:gd name="connsiteX2495" fmla="*/ 5947069 w 10402214"/>
              <a:gd name="connsiteY2495" fmla="*/ 6161510 h 9019042"/>
              <a:gd name="connsiteX2496" fmla="*/ 5958356 w 10402214"/>
              <a:gd name="connsiteY2496" fmla="*/ 6150225 h 9019042"/>
              <a:gd name="connsiteX2497" fmla="*/ 5969642 w 10402214"/>
              <a:gd name="connsiteY2497" fmla="*/ 6161511 h 9019042"/>
              <a:gd name="connsiteX2498" fmla="*/ 6337074 w 10402214"/>
              <a:gd name="connsiteY2498" fmla="*/ 5536582 h 9019042"/>
              <a:gd name="connsiteX2499" fmla="*/ 6334566 w 10402214"/>
              <a:gd name="connsiteY2499" fmla="*/ 5539090 h 9019042"/>
              <a:gd name="connsiteX2500" fmla="*/ 6331640 w 10402214"/>
              <a:gd name="connsiteY2500" fmla="*/ 5536582 h 9019042"/>
              <a:gd name="connsiteX2501" fmla="*/ 6334566 w 10402214"/>
              <a:gd name="connsiteY2501" fmla="*/ 5533656 h 9019042"/>
              <a:gd name="connsiteX2502" fmla="*/ 6337074 w 10402214"/>
              <a:gd name="connsiteY2502" fmla="*/ 5536582 h 9019042"/>
              <a:gd name="connsiteX2503" fmla="*/ 5203656 w 10402214"/>
              <a:gd name="connsiteY2503" fmla="*/ 7574623 h 9019042"/>
              <a:gd name="connsiteX2504" fmla="*/ 5137795 w 10402214"/>
              <a:gd name="connsiteY2504" fmla="*/ 7618287 h 9019042"/>
              <a:gd name="connsiteX2505" fmla="*/ 5066315 w 10402214"/>
              <a:gd name="connsiteY2505" fmla="*/ 7546807 h 9019042"/>
              <a:gd name="connsiteX2506" fmla="*/ 5137795 w 10402214"/>
              <a:gd name="connsiteY2506" fmla="*/ 7475327 h 9019042"/>
              <a:gd name="connsiteX2507" fmla="*/ 5209275 w 10402214"/>
              <a:gd name="connsiteY2507" fmla="*/ 7546807 h 9019042"/>
              <a:gd name="connsiteX2508" fmla="*/ 5203656 w 10402214"/>
              <a:gd name="connsiteY2508" fmla="*/ 7574623 h 9019042"/>
              <a:gd name="connsiteX2509" fmla="*/ 4784388 w 10402214"/>
              <a:gd name="connsiteY2509" fmla="*/ 8372135 h 9019042"/>
              <a:gd name="connsiteX2510" fmla="*/ 4698882 w 10402214"/>
              <a:gd name="connsiteY2510" fmla="*/ 8428815 h 9019042"/>
              <a:gd name="connsiteX2511" fmla="*/ 4606083 w 10402214"/>
              <a:gd name="connsiteY2511" fmla="*/ 8336016 h 9019042"/>
              <a:gd name="connsiteX2512" fmla="*/ 4698882 w 10402214"/>
              <a:gd name="connsiteY2512" fmla="*/ 8243218 h 9019042"/>
              <a:gd name="connsiteX2513" fmla="*/ 4791681 w 10402214"/>
              <a:gd name="connsiteY2513" fmla="*/ 8336016 h 9019042"/>
              <a:gd name="connsiteX2514" fmla="*/ 4784388 w 10402214"/>
              <a:gd name="connsiteY2514" fmla="*/ 8372135 h 9019042"/>
              <a:gd name="connsiteX2515" fmla="*/ 5550203 w 10402214"/>
              <a:gd name="connsiteY2515" fmla="*/ 7046445 h 9019042"/>
              <a:gd name="connsiteX2516" fmla="*/ 5516098 w 10402214"/>
              <a:gd name="connsiteY2516" fmla="*/ 7060238 h 9019042"/>
              <a:gd name="connsiteX2517" fmla="*/ 5468444 w 10402214"/>
              <a:gd name="connsiteY2517" fmla="*/ 7012585 h 9019042"/>
              <a:gd name="connsiteX2518" fmla="*/ 5468444 w 10402214"/>
              <a:gd name="connsiteY2518" fmla="*/ 7011749 h 9019042"/>
              <a:gd name="connsiteX2519" fmla="*/ 5516934 w 10402214"/>
              <a:gd name="connsiteY2519" fmla="*/ 6964096 h 9019042"/>
              <a:gd name="connsiteX2520" fmla="*/ 5564587 w 10402214"/>
              <a:gd name="connsiteY2520" fmla="*/ 7012586 h 9019042"/>
              <a:gd name="connsiteX2521" fmla="*/ 5550203 w 10402214"/>
              <a:gd name="connsiteY2521" fmla="*/ 7046445 h 9019042"/>
              <a:gd name="connsiteX2522" fmla="*/ 5906296 w 10402214"/>
              <a:gd name="connsiteY2522" fmla="*/ 6458494 h 9019042"/>
              <a:gd name="connsiteX2523" fmla="*/ 5895654 w 10402214"/>
              <a:gd name="connsiteY2523" fmla="*/ 6462899 h 9019042"/>
              <a:gd name="connsiteX2524" fmla="*/ 5880605 w 10402214"/>
              <a:gd name="connsiteY2524" fmla="*/ 6447850 h 9019042"/>
              <a:gd name="connsiteX2525" fmla="*/ 5895653 w 10402214"/>
              <a:gd name="connsiteY2525" fmla="*/ 6432803 h 9019042"/>
              <a:gd name="connsiteX2526" fmla="*/ 5910701 w 10402214"/>
              <a:gd name="connsiteY2526" fmla="*/ 6447851 h 9019042"/>
              <a:gd name="connsiteX2527" fmla="*/ 5906296 w 10402214"/>
              <a:gd name="connsiteY2527" fmla="*/ 6458494 h 9019042"/>
              <a:gd name="connsiteX2528" fmla="*/ 6283579 w 10402214"/>
              <a:gd name="connsiteY2528" fmla="*/ 5836758 h 9019042"/>
              <a:gd name="connsiteX2529" fmla="*/ 6272292 w 10402214"/>
              <a:gd name="connsiteY2529" fmla="*/ 5848045 h 9019042"/>
              <a:gd name="connsiteX2530" fmla="*/ 6261006 w 10402214"/>
              <a:gd name="connsiteY2530" fmla="*/ 5836758 h 9019042"/>
              <a:gd name="connsiteX2531" fmla="*/ 6272292 w 10402214"/>
              <a:gd name="connsiteY2531" fmla="*/ 5825472 h 9019042"/>
              <a:gd name="connsiteX2532" fmla="*/ 6283579 w 10402214"/>
              <a:gd name="connsiteY2532" fmla="*/ 5836758 h 9019042"/>
              <a:gd name="connsiteX2533" fmla="*/ 5151710 w 10402214"/>
              <a:gd name="connsiteY2533" fmla="*/ 7854827 h 9019042"/>
              <a:gd name="connsiteX2534" fmla="*/ 5074676 w 10402214"/>
              <a:gd name="connsiteY2534" fmla="*/ 7905880 h 9019042"/>
              <a:gd name="connsiteX2535" fmla="*/ 4991073 w 10402214"/>
              <a:gd name="connsiteY2535" fmla="*/ 7822277 h 9019042"/>
              <a:gd name="connsiteX2536" fmla="*/ 5074676 w 10402214"/>
              <a:gd name="connsiteY2536" fmla="*/ 7738675 h 9019042"/>
              <a:gd name="connsiteX2537" fmla="*/ 5158278 w 10402214"/>
              <a:gd name="connsiteY2537" fmla="*/ 7822277 h 9019042"/>
              <a:gd name="connsiteX2538" fmla="*/ 5151710 w 10402214"/>
              <a:gd name="connsiteY2538" fmla="*/ 7854827 h 9019042"/>
              <a:gd name="connsiteX2539" fmla="*/ 4715908 w 10402214"/>
              <a:gd name="connsiteY2539" fmla="*/ 8644327 h 9019042"/>
              <a:gd name="connsiteX2540" fmla="*/ 4636180 w 10402214"/>
              <a:gd name="connsiteY2540" fmla="*/ 8697178 h 9019042"/>
              <a:gd name="connsiteX2541" fmla="*/ 4635763 w 10402214"/>
              <a:gd name="connsiteY2541" fmla="*/ 8697178 h 9019042"/>
              <a:gd name="connsiteX2542" fmla="*/ 4549652 w 10402214"/>
              <a:gd name="connsiteY2542" fmla="*/ 8611068 h 9019042"/>
              <a:gd name="connsiteX2543" fmla="*/ 4549652 w 10402214"/>
              <a:gd name="connsiteY2543" fmla="*/ 8610651 h 9019042"/>
              <a:gd name="connsiteX2544" fmla="*/ 4636180 w 10402214"/>
              <a:gd name="connsiteY2544" fmla="*/ 8524122 h 9019042"/>
              <a:gd name="connsiteX2545" fmla="*/ 4722709 w 10402214"/>
              <a:gd name="connsiteY2545" fmla="*/ 8610651 h 9019042"/>
              <a:gd name="connsiteX2546" fmla="*/ 4715908 w 10402214"/>
              <a:gd name="connsiteY2546" fmla="*/ 8644327 h 9019042"/>
              <a:gd name="connsiteX2547" fmla="*/ 5498572 w 10402214"/>
              <a:gd name="connsiteY2547" fmla="*/ 7335026 h 9019042"/>
              <a:gd name="connsiteX2548" fmla="*/ 5452978 w 10402214"/>
              <a:gd name="connsiteY2548" fmla="*/ 7358283 h 9019042"/>
              <a:gd name="connsiteX2549" fmla="*/ 5442402 w 10402214"/>
              <a:gd name="connsiteY2549" fmla="*/ 7358283 h 9019042"/>
              <a:gd name="connsiteX2550" fmla="*/ 5381037 w 10402214"/>
              <a:gd name="connsiteY2550" fmla="*/ 7286342 h 9019042"/>
              <a:gd name="connsiteX2551" fmla="*/ 5452978 w 10402214"/>
              <a:gd name="connsiteY2551" fmla="*/ 7224937 h 9019042"/>
              <a:gd name="connsiteX2552" fmla="*/ 5514383 w 10402214"/>
              <a:gd name="connsiteY2552" fmla="*/ 7286342 h 9019042"/>
              <a:gd name="connsiteX2553" fmla="*/ 5498572 w 10402214"/>
              <a:gd name="connsiteY2553" fmla="*/ 7335026 h 9019042"/>
              <a:gd name="connsiteX2554" fmla="*/ 6579940 w 10402214"/>
              <a:gd name="connsiteY2554" fmla="*/ 5469282 h 9019042"/>
              <a:gd name="connsiteX2555" fmla="*/ 6577014 w 10402214"/>
              <a:gd name="connsiteY2555" fmla="*/ 5471790 h 9019042"/>
              <a:gd name="connsiteX2556" fmla="*/ 6574088 w 10402214"/>
              <a:gd name="connsiteY2556" fmla="*/ 5469282 h 9019042"/>
              <a:gd name="connsiteX2557" fmla="*/ 6577014 w 10402214"/>
              <a:gd name="connsiteY2557" fmla="*/ 5466356 h 9019042"/>
              <a:gd name="connsiteX2558" fmla="*/ 6579940 w 10402214"/>
              <a:gd name="connsiteY2558" fmla="*/ 5469282 h 9019042"/>
              <a:gd name="connsiteX2559" fmla="*/ 4597414 w 10402214"/>
              <a:gd name="connsiteY2559" fmla="*/ 8910057 h 9019042"/>
              <a:gd name="connsiteX2560" fmla="*/ 4573478 w 10402214"/>
              <a:gd name="connsiteY2560" fmla="*/ 8919981 h 9019042"/>
              <a:gd name="connsiteX2561" fmla="*/ 4539620 w 10402214"/>
              <a:gd name="connsiteY2561" fmla="*/ 8886121 h 9019042"/>
              <a:gd name="connsiteX2562" fmla="*/ 4573479 w 10402214"/>
              <a:gd name="connsiteY2562" fmla="*/ 8852262 h 9019042"/>
              <a:gd name="connsiteX2563" fmla="*/ 4607337 w 10402214"/>
              <a:gd name="connsiteY2563" fmla="*/ 8886121 h 9019042"/>
              <a:gd name="connsiteX2564" fmla="*/ 4597414 w 10402214"/>
              <a:gd name="connsiteY2564" fmla="*/ 8910057 h 9019042"/>
              <a:gd name="connsiteX2565" fmla="*/ 5848433 w 10402214"/>
              <a:gd name="connsiteY2565" fmla="*/ 6748172 h 9019042"/>
              <a:gd name="connsiteX2566" fmla="*/ 5832952 w 10402214"/>
              <a:gd name="connsiteY2566" fmla="*/ 6754254 h 9019042"/>
              <a:gd name="connsiteX2567" fmla="*/ 5811633 w 10402214"/>
              <a:gd name="connsiteY2567" fmla="*/ 6732936 h 9019042"/>
              <a:gd name="connsiteX2568" fmla="*/ 5811633 w 10402214"/>
              <a:gd name="connsiteY2568" fmla="*/ 6732100 h 9019042"/>
              <a:gd name="connsiteX2569" fmla="*/ 5833788 w 10402214"/>
              <a:gd name="connsiteY2569" fmla="*/ 6710781 h 9019042"/>
              <a:gd name="connsiteX2570" fmla="*/ 5855106 w 10402214"/>
              <a:gd name="connsiteY2570" fmla="*/ 6732936 h 9019042"/>
              <a:gd name="connsiteX2571" fmla="*/ 5848433 w 10402214"/>
              <a:gd name="connsiteY2571" fmla="*/ 6748172 h 9019042"/>
              <a:gd name="connsiteX2572" fmla="*/ 6219807 w 10402214"/>
              <a:gd name="connsiteY2572" fmla="*/ 6143730 h 9019042"/>
              <a:gd name="connsiteX2573" fmla="*/ 6209164 w 10402214"/>
              <a:gd name="connsiteY2573" fmla="*/ 6148136 h 9019042"/>
              <a:gd name="connsiteX2574" fmla="*/ 6194115 w 10402214"/>
              <a:gd name="connsiteY2574" fmla="*/ 6133087 h 9019042"/>
              <a:gd name="connsiteX2575" fmla="*/ 6209163 w 10402214"/>
              <a:gd name="connsiteY2575" fmla="*/ 6118039 h 9019042"/>
              <a:gd name="connsiteX2576" fmla="*/ 6224211 w 10402214"/>
              <a:gd name="connsiteY2576" fmla="*/ 6133087 h 9019042"/>
              <a:gd name="connsiteX2577" fmla="*/ 6219807 w 10402214"/>
              <a:gd name="connsiteY2577" fmla="*/ 6143730 h 9019042"/>
              <a:gd name="connsiteX2578" fmla="*/ 5082843 w 10402214"/>
              <a:gd name="connsiteY2578" fmla="*/ 8129355 h 9019042"/>
              <a:gd name="connsiteX2579" fmla="*/ 5011973 w 10402214"/>
              <a:gd name="connsiteY2579" fmla="*/ 8176334 h 9019042"/>
              <a:gd name="connsiteX2580" fmla="*/ 4935059 w 10402214"/>
              <a:gd name="connsiteY2580" fmla="*/ 8099420 h 9019042"/>
              <a:gd name="connsiteX2581" fmla="*/ 5011973 w 10402214"/>
              <a:gd name="connsiteY2581" fmla="*/ 8022506 h 9019042"/>
              <a:gd name="connsiteX2582" fmla="*/ 5088888 w 10402214"/>
              <a:gd name="connsiteY2582" fmla="*/ 8099420 h 9019042"/>
              <a:gd name="connsiteX2583" fmla="*/ 5082843 w 10402214"/>
              <a:gd name="connsiteY2583" fmla="*/ 8129355 h 9019042"/>
              <a:gd name="connsiteX2584" fmla="*/ 5466813 w 10402214"/>
              <a:gd name="connsiteY2584" fmla="*/ 7600603 h 9019042"/>
              <a:gd name="connsiteX2585" fmla="*/ 5389795 w 10402214"/>
              <a:gd name="connsiteY2585" fmla="*/ 7651692 h 9019042"/>
              <a:gd name="connsiteX2586" fmla="*/ 5306256 w 10402214"/>
              <a:gd name="connsiteY2586" fmla="*/ 7570215 h 9019042"/>
              <a:gd name="connsiteX2587" fmla="*/ 5306214 w 10402214"/>
              <a:gd name="connsiteY2587" fmla="*/ 7568167 h 9019042"/>
              <a:gd name="connsiteX2588" fmla="*/ 5389817 w 10402214"/>
              <a:gd name="connsiteY2588" fmla="*/ 7484522 h 9019042"/>
              <a:gd name="connsiteX2589" fmla="*/ 5473356 w 10402214"/>
              <a:gd name="connsiteY2589" fmla="*/ 7568047 h 9019042"/>
              <a:gd name="connsiteX2590" fmla="*/ 5466813 w 10402214"/>
              <a:gd name="connsiteY2590" fmla="*/ 7600603 h 9019042"/>
              <a:gd name="connsiteX2591" fmla="*/ 5795519 w 10402214"/>
              <a:gd name="connsiteY2591" fmla="*/ 7043323 h 9019042"/>
              <a:gd name="connsiteX2592" fmla="*/ 5768918 w 10402214"/>
              <a:gd name="connsiteY2592" fmla="*/ 7054343 h 9019042"/>
              <a:gd name="connsiteX2593" fmla="*/ 5731374 w 10402214"/>
              <a:gd name="connsiteY2593" fmla="*/ 7016766 h 9019042"/>
              <a:gd name="connsiteX2594" fmla="*/ 5768995 w 10402214"/>
              <a:gd name="connsiteY2594" fmla="*/ 6979145 h 9019042"/>
              <a:gd name="connsiteX2595" fmla="*/ 5806542 w 10402214"/>
              <a:gd name="connsiteY2595" fmla="*/ 7016724 h 9019042"/>
              <a:gd name="connsiteX2596" fmla="*/ 5795519 w 10402214"/>
              <a:gd name="connsiteY2596" fmla="*/ 7043323 h 9019042"/>
              <a:gd name="connsiteX2597" fmla="*/ 6528443 w 10402214"/>
              <a:gd name="connsiteY2597" fmla="*/ 5780655 h 9019042"/>
              <a:gd name="connsiteX2598" fmla="*/ 6518413 w 10402214"/>
              <a:gd name="connsiteY2598" fmla="*/ 5789852 h 9019042"/>
              <a:gd name="connsiteX2599" fmla="*/ 6509216 w 10402214"/>
              <a:gd name="connsiteY2599" fmla="*/ 5780656 h 9019042"/>
              <a:gd name="connsiteX2600" fmla="*/ 6509217 w 10402214"/>
              <a:gd name="connsiteY2600" fmla="*/ 5779821 h 9019042"/>
              <a:gd name="connsiteX2601" fmla="*/ 6519246 w 10402214"/>
              <a:gd name="connsiteY2601" fmla="*/ 5770621 h 9019042"/>
              <a:gd name="connsiteX2602" fmla="*/ 6528443 w 10402214"/>
              <a:gd name="connsiteY2602" fmla="*/ 5780655 h 9019042"/>
              <a:gd name="connsiteX2603" fmla="*/ 5016226 w 10402214"/>
              <a:gd name="connsiteY2603" fmla="*/ 8403757 h 9019042"/>
              <a:gd name="connsiteX2604" fmla="*/ 4948824 w 10402214"/>
              <a:gd name="connsiteY2604" fmla="*/ 8448444 h 9019042"/>
              <a:gd name="connsiteX2605" fmla="*/ 4875702 w 10402214"/>
              <a:gd name="connsiteY2605" fmla="*/ 8375309 h 9019042"/>
              <a:gd name="connsiteX2606" fmla="*/ 4948854 w 10402214"/>
              <a:gd name="connsiteY2606" fmla="*/ 8302157 h 9019042"/>
              <a:gd name="connsiteX2607" fmla="*/ 5021977 w 10402214"/>
              <a:gd name="connsiteY2607" fmla="*/ 8375292 h 9019042"/>
              <a:gd name="connsiteX2608" fmla="*/ 5016226 w 10402214"/>
              <a:gd name="connsiteY2608" fmla="*/ 8403757 h 9019042"/>
              <a:gd name="connsiteX2609" fmla="*/ 6161532 w 10402214"/>
              <a:gd name="connsiteY2609" fmla="*/ 6439966 h 9019042"/>
              <a:gd name="connsiteX2610" fmla="*/ 6147635 w 10402214"/>
              <a:gd name="connsiteY2610" fmla="*/ 6445714 h 9019042"/>
              <a:gd name="connsiteX2611" fmla="*/ 6127990 w 10402214"/>
              <a:gd name="connsiteY2611" fmla="*/ 6426068 h 9019042"/>
              <a:gd name="connsiteX2612" fmla="*/ 6147637 w 10402214"/>
              <a:gd name="connsiteY2612" fmla="*/ 6406422 h 9019042"/>
              <a:gd name="connsiteX2613" fmla="*/ 6167283 w 10402214"/>
              <a:gd name="connsiteY2613" fmla="*/ 6426068 h 9019042"/>
              <a:gd name="connsiteX2614" fmla="*/ 6161532 w 10402214"/>
              <a:gd name="connsiteY2614" fmla="*/ 6439966 h 9019042"/>
              <a:gd name="connsiteX2615" fmla="*/ 6817710 w 10402214"/>
              <a:gd name="connsiteY2615" fmla="*/ 5378528 h 9019042"/>
              <a:gd name="connsiteX2616" fmla="*/ 6813947 w 10402214"/>
              <a:gd name="connsiteY2616" fmla="*/ 5382289 h 9019042"/>
              <a:gd name="connsiteX2617" fmla="*/ 6810185 w 10402214"/>
              <a:gd name="connsiteY2617" fmla="*/ 5378527 h 9019042"/>
              <a:gd name="connsiteX2618" fmla="*/ 6813947 w 10402214"/>
              <a:gd name="connsiteY2618" fmla="*/ 5374765 h 9019042"/>
              <a:gd name="connsiteX2619" fmla="*/ 6817710 w 10402214"/>
              <a:gd name="connsiteY2619" fmla="*/ 5378528 h 9019042"/>
              <a:gd name="connsiteX2620" fmla="*/ 5403304 w 10402214"/>
              <a:gd name="connsiteY2620" fmla="*/ 7881132 h 9019042"/>
              <a:gd name="connsiteX2621" fmla="*/ 5326269 w 10402214"/>
              <a:gd name="connsiteY2621" fmla="*/ 7932184 h 9019042"/>
              <a:gd name="connsiteX2622" fmla="*/ 5242718 w 10402214"/>
              <a:gd name="connsiteY2622" fmla="*/ 7848611 h 9019042"/>
              <a:gd name="connsiteX2623" fmla="*/ 5326268 w 10402214"/>
              <a:gd name="connsiteY2623" fmla="*/ 7764979 h 9019042"/>
              <a:gd name="connsiteX2624" fmla="*/ 5409871 w 10402214"/>
              <a:gd name="connsiteY2624" fmla="*/ 7848582 h 9019042"/>
              <a:gd name="connsiteX2625" fmla="*/ 5403304 w 10402214"/>
              <a:gd name="connsiteY2625" fmla="*/ 7881132 h 9019042"/>
              <a:gd name="connsiteX2626" fmla="*/ 4968559 w 10402214"/>
              <a:gd name="connsiteY2626" fmla="*/ 8686008 h 9019042"/>
              <a:gd name="connsiteX2627" fmla="*/ 4886134 w 10402214"/>
              <a:gd name="connsiteY2627" fmla="*/ 8740640 h 9019042"/>
              <a:gd name="connsiteX2628" fmla="*/ 4796698 w 10402214"/>
              <a:gd name="connsiteY2628" fmla="*/ 8651614 h 9019042"/>
              <a:gd name="connsiteX2629" fmla="*/ 4796698 w 10402214"/>
              <a:gd name="connsiteY2629" fmla="*/ 8651197 h 9019042"/>
              <a:gd name="connsiteX2630" fmla="*/ 4886133 w 10402214"/>
              <a:gd name="connsiteY2630" fmla="*/ 8561732 h 9019042"/>
              <a:gd name="connsiteX2631" fmla="*/ 4975589 w 10402214"/>
              <a:gd name="connsiteY2631" fmla="*/ 8651186 h 9019042"/>
              <a:gd name="connsiteX2632" fmla="*/ 4968559 w 10402214"/>
              <a:gd name="connsiteY2632" fmla="*/ 8686008 h 9019042"/>
              <a:gd name="connsiteX2633" fmla="*/ 5749680 w 10402214"/>
              <a:gd name="connsiteY2633" fmla="*/ 7338094 h 9019042"/>
              <a:gd name="connsiteX2634" fmla="*/ 5707476 w 10402214"/>
              <a:gd name="connsiteY2634" fmla="*/ 7361585 h 9019042"/>
              <a:gd name="connsiteX2635" fmla="*/ 5692972 w 10402214"/>
              <a:gd name="connsiteY2635" fmla="*/ 7361586 h 9019042"/>
              <a:gd name="connsiteX2636" fmla="*/ 5637542 w 10402214"/>
              <a:gd name="connsiteY2636" fmla="*/ 7291652 h 9019042"/>
              <a:gd name="connsiteX2637" fmla="*/ 5707476 w 10402214"/>
              <a:gd name="connsiteY2637" fmla="*/ 7236181 h 9019042"/>
              <a:gd name="connsiteX2638" fmla="*/ 5762947 w 10402214"/>
              <a:gd name="connsiteY2638" fmla="*/ 7291653 h 9019042"/>
              <a:gd name="connsiteX2639" fmla="*/ 5749680 w 10402214"/>
              <a:gd name="connsiteY2639" fmla="*/ 7338094 h 9019042"/>
              <a:gd name="connsiteX2640" fmla="*/ 6470537 w 10402214"/>
              <a:gd name="connsiteY2640" fmla="*/ 6096868 h 9019042"/>
              <a:gd name="connsiteX2641" fmla="*/ 6459892 w 10402214"/>
              <a:gd name="connsiteY2641" fmla="*/ 6101271 h 9019042"/>
              <a:gd name="connsiteX2642" fmla="*/ 6444841 w 10402214"/>
              <a:gd name="connsiteY2642" fmla="*/ 6086221 h 9019042"/>
              <a:gd name="connsiteX2643" fmla="*/ 6459892 w 10402214"/>
              <a:gd name="connsiteY2643" fmla="*/ 6071175 h 9019042"/>
              <a:gd name="connsiteX2644" fmla="*/ 6474939 w 10402214"/>
              <a:gd name="connsiteY2644" fmla="*/ 6086222 h 9019042"/>
              <a:gd name="connsiteX2645" fmla="*/ 6470537 w 10402214"/>
              <a:gd name="connsiteY2645" fmla="*/ 6096868 h 9019042"/>
              <a:gd name="connsiteX2646" fmla="*/ 6105558 w 10402214"/>
              <a:gd name="connsiteY2646" fmla="*/ 6738466 h 9019042"/>
              <a:gd name="connsiteX2647" fmla="*/ 6083683 w 10402214"/>
              <a:gd name="connsiteY2647" fmla="*/ 6747523 h 9019042"/>
              <a:gd name="connsiteX2648" fmla="*/ 6052745 w 10402214"/>
              <a:gd name="connsiteY2648" fmla="*/ 6716588 h 9019042"/>
              <a:gd name="connsiteX2649" fmla="*/ 6083682 w 10402214"/>
              <a:gd name="connsiteY2649" fmla="*/ 6685656 h 9019042"/>
              <a:gd name="connsiteX2650" fmla="*/ 6114617 w 10402214"/>
              <a:gd name="connsiteY2650" fmla="*/ 6716591 h 9019042"/>
              <a:gd name="connsiteX2651" fmla="*/ 6105558 w 10402214"/>
              <a:gd name="connsiteY2651" fmla="*/ 6738466 h 9019042"/>
              <a:gd name="connsiteX2652" fmla="*/ 4841643 w 10402214"/>
              <a:gd name="connsiteY2652" fmla="*/ 8945702 h 9019042"/>
              <a:gd name="connsiteX2653" fmla="*/ 4823020 w 10402214"/>
              <a:gd name="connsiteY2653" fmla="*/ 8953415 h 9019042"/>
              <a:gd name="connsiteX2654" fmla="*/ 4796685 w 10402214"/>
              <a:gd name="connsiteY2654" fmla="*/ 8927078 h 9019042"/>
              <a:gd name="connsiteX2655" fmla="*/ 4823020 w 10402214"/>
              <a:gd name="connsiteY2655" fmla="*/ 8900745 h 9019042"/>
              <a:gd name="connsiteX2656" fmla="*/ 4849355 w 10402214"/>
              <a:gd name="connsiteY2656" fmla="*/ 8927079 h 9019042"/>
              <a:gd name="connsiteX2657" fmla="*/ 4841643 w 10402214"/>
              <a:gd name="connsiteY2657" fmla="*/ 8945702 h 9019042"/>
              <a:gd name="connsiteX2658" fmla="*/ 5326753 w 10402214"/>
              <a:gd name="connsiteY2658" fmla="*/ 8152876 h 9019042"/>
              <a:gd name="connsiteX2659" fmla="*/ 5263586 w 10402214"/>
              <a:gd name="connsiteY2659" fmla="*/ 8194746 h 9019042"/>
              <a:gd name="connsiteX2660" fmla="*/ 5195031 w 10402214"/>
              <a:gd name="connsiteY2660" fmla="*/ 8126191 h 9019042"/>
              <a:gd name="connsiteX2661" fmla="*/ 5263586 w 10402214"/>
              <a:gd name="connsiteY2661" fmla="*/ 8057636 h 9019042"/>
              <a:gd name="connsiteX2662" fmla="*/ 5332141 w 10402214"/>
              <a:gd name="connsiteY2662" fmla="*/ 8126191 h 9019042"/>
              <a:gd name="connsiteX2663" fmla="*/ 5326753 w 10402214"/>
              <a:gd name="connsiteY2663" fmla="*/ 8152876 h 9019042"/>
              <a:gd name="connsiteX2664" fmla="*/ 6769221 w 10402214"/>
              <a:gd name="connsiteY2664" fmla="*/ 5704578 h 9019042"/>
              <a:gd name="connsiteX2665" fmla="*/ 6760027 w 10402214"/>
              <a:gd name="connsiteY2665" fmla="*/ 5713775 h 9019042"/>
              <a:gd name="connsiteX2666" fmla="*/ 6759188 w 10402214"/>
              <a:gd name="connsiteY2666" fmla="*/ 5713773 h 9019042"/>
              <a:gd name="connsiteX2667" fmla="*/ 6749994 w 10402214"/>
              <a:gd name="connsiteY2667" fmla="*/ 5703743 h 9019042"/>
              <a:gd name="connsiteX2668" fmla="*/ 6760024 w 10402214"/>
              <a:gd name="connsiteY2668" fmla="*/ 5694544 h 9019042"/>
              <a:gd name="connsiteX2669" fmla="*/ 6769221 w 10402214"/>
              <a:gd name="connsiteY2669" fmla="*/ 5704578 h 9019042"/>
              <a:gd name="connsiteX2670" fmla="*/ 6409736 w 10402214"/>
              <a:gd name="connsiteY2670" fmla="*/ 6387196 h 9019042"/>
              <a:gd name="connsiteX2671" fmla="*/ 6397610 w 10402214"/>
              <a:gd name="connsiteY2671" fmla="*/ 6399317 h 9019042"/>
              <a:gd name="connsiteX2672" fmla="*/ 6385072 w 10402214"/>
              <a:gd name="connsiteY2672" fmla="*/ 6387196 h 9019042"/>
              <a:gd name="connsiteX2673" fmla="*/ 6397608 w 10402214"/>
              <a:gd name="connsiteY2673" fmla="*/ 6374654 h 9019042"/>
              <a:gd name="connsiteX2674" fmla="*/ 6409736 w 10402214"/>
              <a:gd name="connsiteY2674" fmla="*/ 6387196 h 9019042"/>
              <a:gd name="connsiteX2675" fmla="*/ 6045753 w 10402214"/>
              <a:gd name="connsiteY2675" fmla="*/ 7028955 h 9019042"/>
              <a:gd name="connsiteX2676" fmla="*/ 6021819 w 10402214"/>
              <a:gd name="connsiteY2676" fmla="*/ 7038878 h 9019042"/>
              <a:gd name="connsiteX2677" fmla="*/ 5987960 w 10402214"/>
              <a:gd name="connsiteY2677" fmla="*/ 7005020 h 9019042"/>
              <a:gd name="connsiteX2678" fmla="*/ 6021818 w 10402214"/>
              <a:gd name="connsiteY2678" fmla="*/ 6971160 h 9019042"/>
              <a:gd name="connsiteX2679" fmla="*/ 6055679 w 10402214"/>
              <a:gd name="connsiteY2679" fmla="*/ 7005020 h 9019042"/>
              <a:gd name="connsiteX2680" fmla="*/ 6045753 w 10402214"/>
              <a:gd name="connsiteY2680" fmla="*/ 7028955 h 9019042"/>
              <a:gd name="connsiteX2681" fmla="*/ 5713299 w 10402214"/>
              <a:gd name="connsiteY2681" fmla="*/ 7609759 h 9019042"/>
              <a:gd name="connsiteX2682" fmla="*/ 5642696 w 10402214"/>
              <a:gd name="connsiteY2682" fmla="*/ 7657127 h 9019042"/>
              <a:gd name="connsiteX2683" fmla="*/ 5642275 w 10402214"/>
              <a:gd name="connsiteY2683" fmla="*/ 7657126 h 9019042"/>
              <a:gd name="connsiteX2684" fmla="*/ 5565362 w 10402214"/>
              <a:gd name="connsiteY2684" fmla="*/ 7580211 h 9019042"/>
              <a:gd name="connsiteX2685" fmla="*/ 5641857 w 10402214"/>
              <a:gd name="connsiteY2685" fmla="*/ 7503298 h 9019042"/>
              <a:gd name="connsiteX2686" fmla="*/ 5719191 w 10402214"/>
              <a:gd name="connsiteY2686" fmla="*/ 7579794 h 9019042"/>
              <a:gd name="connsiteX2687" fmla="*/ 5713299 w 10402214"/>
              <a:gd name="connsiteY2687" fmla="*/ 7609759 h 9019042"/>
              <a:gd name="connsiteX2688" fmla="*/ 5280197 w 10402214"/>
              <a:gd name="connsiteY2688" fmla="*/ 8437394 h 9019042"/>
              <a:gd name="connsiteX2689" fmla="*/ 5200469 w 10402214"/>
              <a:gd name="connsiteY2689" fmla="*/ 8490246 h 9019042"/>
              <a:gd name="connsiteX2690" fmla="*/ 5113941 w 10402214"/>
              <a:gd name="connsiteY2690" fmla="*/ 8403716 h 9019042"/>
              <a:gd name="connsiteX2691" fmla="*/ 5200469 w 10402214"/>
              <a:gd name="connsiteY2691" fmla="*/ 8317188 h 9019042"/>
              <a:gd name="connsiteX2692" fmla="*/ 5286998 w 10402214"/>
              <a:gd name="connsiteY2692" fmla="*/ 8403717 h 9019042"/>
              <a:gd name="connsiteX2693" fmla="*/ 5280197 w 10402214"/>
              <a:gd name="connsiteY2693" fmla="*/ 8437394 h 9019042"/>
              <a:gd name="connsiteX2694" fmla="*/ 6714881 w 10402214"/>
              <a:gd name="connsiteY2694" fmla="*/ 6020596 h 9019042"/>
              <a:gd name="connsiteX2695" fmla="*/ 6702757 w 10402214"/>
              <a:gd name="connsiteY2695" fmla="*/ 6032718 h 9019042"/>
              <a:gd name="connsiteX2696" fmla="*/ 6690637 w 10402214"/>
              <a:gd name="connsiteY2696" fmla="*/ 6020596 h 9019042"/>
              <a:gd name="connsiteX2697" fmla="*/ 6702757 w 10402214"/>
              <a:gd name="connsiteY2697" fmla="*/ 6008473 h 9019042"/>
              <a:gd name="connsiteX2698" fmla="*/ 6714881 w 10402214"/>
              <a:gd name="connsiteY2698" fmla="*/ 6020596 h 9019042"/>
              <a:gd name="connsiteX2699" fmla="*/ 5661203 w 10402214"/>
              <a:gd name="connsiteY2699" fmla="*/ 7895775 h 9019042"/>
              <a:gd name="connsiteX2700" fmla="*/ 5579165 w 10402214"/>
              <a:gd name="connsiteY2700" fmla="*/ 7950160 h 9019042"/>
              <a:gd name="connsiteX2701" fmla="*/ 5490128 w 10402214"/>
              <a:gd name="connsiteY2701" fmla="*/ 7861122 h 9019042"/>
              <a:gd name="connsiteX2702" fmla="*/ 5579164 w 10402214"/>
              <a:gd name="connsiteY2702" fmla="*/ 7772086 h 9019042"/>
              <a:gd name="connsiteX2703" fmla="*/ 5668202 w 10402214"/>
              <a:gd name="connsiteY2703" fmla="*/ 7861123 h 9019042"/>
              <a:gd name="connsiteX2704" fmla="*/ 5661203 w 10402214"/>
              <a:gd name="connsiteY2704" fmla="*/ 7895775 h 9019042"/>
              <a:gd name="connsiteX2705" fmla="*/ 6353114 w 10402214"/>
              <a:gd name="connsiteY2705" fmla="*/ 6702608 h 9019042"/>
              <a:gd name="connsiteX2706" fmla="*/ 6334491 w 10402214"/>
              <a:gd name="connsiteY2706" fmla="*/ 6710320 h 9019042"/>
              <a:gd name="connsiteX2707" fmla="*/ 6308156 w 10402214"/>
              <a:gd name="connsiteY2707" fmla="*/ 6684403 h 9019042"/>
              <a:gd name="connsiteX2708" fmla="*/ 6308153 w 10402214"/>
              <a:gd name="connsiteY2708" fmla="*/ 6683983 h 9019042"/>
              <a:gd name="connsiteX2709" fmla="*/ 6334490 w 10402214"/>
              <a:gd name="connsiteY2709" fmla="*/ 6657649 h 9019042"/>
              <a:gd name="connsiteX2710" fmla="*/ 6360823 w 10402214"/>
              <a:gd name="connsiteY2710" fmla="*/ 6683983 h 9019042"/>
              <a:gd name="connsiteX2711" fmla="*/ 6353114 w 10402214"/>
              <a:gd name="connsiteY2711" fmla="*/ 6702608 h 9019042"/>
              <a:gd name="connsiteX2712" fmla="*/ 6997874 w 10402214"/>
              <a:gd name="connsiteY2712" fmla="*/ 5608854 h 9019042"/>
              <a:gd name="connsiteX2713" fmla="*/ 6994112 w 10402214"/>
              <a:gd name="connsiteY2713" fmla="*/ 5612616 h 9019042"/>
              <a:gd name="connsiteX2714" fmla="*/ 6990352 w 10402214"/>
              <a:gd name="connsiteY2714" fmla="*/ 5608855 h 9019042"/>
              <a:gd name="connsiteX2715" fmla="*/ 6994115 w 10402214"/>
              <a:gd name="connsiteY2715" fmla="*/ 5605094 h 9019042"/>
              <a:gd name="connsiteX2716" fmla="*/ 6997874 w 10402214"/>
              <a:gd name="connsiteY2716" fmla="*/ 5608854 h 9019042"/>
              <a:gd name="connsiteX2717" fmla="*/ 6016692 w 10402214"/>
              <a:gd name="connsiteY2717" fmla="*/ 7316318 h 9019042"/>
              <a:gd name="connsiteX2718" fmla="*/ 5958285 w 10402214"/>
              <a:gd name="connsiteY2718" fmla="*/ 7354480 h 9019042"/>
              <a:gd name="connsiteX2719" fmla="*/ 5895583 w 10402214"/>
              <a:gd name="connsiteY2719" fmla="*/ 7291777 h 9019042"/>
              <a:gd name="connsiteX2720" fmla="*/ 5895582 w 10402214"/>
              <a:gd name="connsiteY2720" fmla="*/ 7290942 h 9019042"/>
              <a:gd name="connsiteX2721" fmla="*/ 5959122 w 10402214"/>
              <a:gd name="connsiteY2721" fmla="*/ 7228240 h 9019042"/>
              <a:gd name="connsiteX2722" fmla="*/ 6021825 w 10402214"/>
              <a:gd name="connsiteY2722" fmla="*/ 7291778 h 9019042"/>
              <a:gd name="connsiteX2723" fmla="*/ 6016692 w 10402214"/>
              <a:gd name="connsiteY2723" fmla="*/ 7316318 h 9019042"/>
              <a:gd name="connsiteX2724" fmla="*/ 5223254 w 10402214"/>
              <a:gd name="connsiteY2724" fmla="*/ 8717157 h 9019042"/>
              <a:gd name="connsiteX2725" fmla="*/ 5137360 w 10402214"/>
              <a:gd name="connsiteY2725" fmla="*/ 8774083 h 9019042"/>
              <a:gd name="connsiteX2726" fmla="*/ 5136942 w 10402214"/>
              <a:gd name="connsiteY2726" fmla="*/ 8774083 h 9019042"/>
              <a:gd name="connsiteX2727" fmla="*/ 5044142 w 10402214"/>
              <a:gd name="connsiteY2727" fmla="*/ 8681284 h 9019042"/>
              <a:gd name="connsiteX2728" fmla="*/ 5044142 w 10402214"/>
              <a:gd name="connsiteY2728" fmla="*/ 8680865 h 9019042"/>
              <a:gd name="connsiteX2729" fmla="*/ 5137360 w 10402214"/>
              <a:gd name="connsiteY2729" fmla="*/ 8587648 h 9019042"/>
              <a:gd name="connsiteX2730" fmla="*/ 5230576 w 10402214"/>
              <a:gd name="connsiteY2730" fmla="*/ 8680865 h 9019042"/>
              <a:gd name="connsiteX2731" fmla="*/ 5223254 w 10402214"/>
              <a:gd name="connsiteY2731" fmla="*/ 8717157 h 9019042"/>
              <a:gd name="connsiteX2732" fmla="*/ 5090795 w 10402214"/>
              <a:gd name="connsiteY2732" fmla="*/ 8974561 h 9019042"/>
              <a:gd name="connsiteX2733" fmla="*/ 5074247 w 10402214"/>
              <a:gd name="connsiteY2733" fmla="*/ 8981422 h 9019042"/>
              <a:gd name="connsiteX2734" fmla="*/ 5050838 w 10402214"/>
              <a:gd name="connsiteY2734" fmla="*/ 8958012 h 9019042"/>
              <a:gd name="connsiteX2735" fmla="*/ 5074247 w 10402214"/>
              <a:gd name="connsiteY2735" fmla="*/ 8934604 h 9019042"/>
              <a:gd name="connsiteX2736" fmla="*/ 5097656 w 10402214"/>
              <a:gd name="connsiteY2736" fmla="*/ 8958012 h 9019042"/>
              <a:gd name="connsiteX2737" fmla="*/ 5090795 w 10402214"/>
              <a:gd name="connsiteY2737" fmla="*/ 8974561 h 9019042"/>
              <a:gd name="connsiteX2738" fmla="*/ 5598603 w 10402214"/>
              <a:gd name="connsiteY2738" fmla="*/ 8175786 h 9019042"/>
              <a:gd name="connsiteX2739" fmla="*/ 5516059 w 10402214"/>
              <a:gd name="connsiteY2739" fmla="*/ 8231072 h 9019042"/>
              <a:gd name="connsiteX2740" fmla="*/ 5515641 w 10402214"/>
              <a:gd name="connsiteY2740" fmla="*/ 8231072 h 9019042"/>
              <a:gd name="connsiteX2741" fmla="*/ 5425767 w 10402214"/>
              <a:gd name="connsiteY2741" fmla="*/ 8141198 h 9019042"/>
              <a:gd name="connsiteX2742" fmla="*/ 5515222 w 10402214"/>
              <a:gd name="connsiteY2742" fmla="*/ 8051326 h 9019042"/>
              <a:gd name="connsiteX2743" fmla="*/ 5605513 w 10402214"/>
              <a:gd name="connsiteY2743" fmla="*/ 8140780 h 9019042"/>
              <a:gd name="connsiteX2744" fmla="*/ 5598603 w 10402214"/>
              <a:gd name="connsiteY2744" fmla="*/ 8175786 h 9019042"/>
              <a:gd name="connsiteX2745" fmla="*/ 6656682 w 10402214"/>
              <a:gd name="connsiteY2745" fmla="*/ 6343338 h 9019042"/>
              <a:gd name="connsiteX2746" fmla="*/ 6644235 w 10402214"/>
              <a:gd name="connsiteY2746" fmla="*/ 6348735 h 9019042"/>
              <a:gd name="connsiteX2747" fmla="*/ 6626263 w 10402214"/>
              <a:gd name="connsiteY2747" fmla="*/ 6330763 h 9019042"/>
              <a:gd name="connsiteX2748" fmla="*/ 6626259 w 10402214"/>
              <a:gd name="connsiteY2748" fmla="*/ 6325285 h 9019042"/>
              <a:gd name="connsiteX2749" fmla="*/ 6646744 w 10402214"/>
              <a:gd name="connsiteY2749" fmla="*/ 6310279 h 9019042"/>
              <a:gd name="connsiteX2750" fmla="*/ 6661795 w 10402214"/>
              <a:gd name="connsiteY2750" fmla="*/ 6330762 h 9019042"/>
              <a:gd name="connsiteX2751" fmla="*/ 6656682 w 10402214"/>
              <a:gd name="connsiteY2751" fmla="*/ 6343338 h 9019042"/>
              <a:gd name="connsiteX2752" fmla="*/ 6295342 w 10402214"/>
              <a:gd name="connsiteY2752" fmla="*/ 7000561 h 9019042"/>
              <a:gd name="connsiteX2753" fmla="*/ 6273466 w 10402214"/>
              <a:gd name="connsiteY2753" fmla="*/ 7009618 h 9019042"/>
              <a:gd name="connsiteX2754" fmla="*/ 6242531 w 10402214"/>
              <a:gd name="connsiteY2754" fmla="*/ 6978684 h 9019042"/>
              <a:gd name="connsiteX2755" fmla="*/ 6273465 w 10402214"/>
              <a:gd name="connsiteY2755" fmla="*/ 6947752 h 9019042"/>
              <a:gd name="connsiteX2756" fmla="*/ 6304397 w 10402214"/>
              <a:gd name="connsiteY2756" fmla="*/ 6978684 h 9019042"/>
              <a:gd name="connsiteX2757" fmla="*/ 6295342 w 10402214"/>
              <a:gd name="connsiteY2757" fmla="*/ 7000561 h 9019042"/>
              <a:gd name="connsiteX2758" fmla="*/ 5966464 w 10402214"/>
              <a:gd name="connsiteY2758" fmla="*/ 7606806 h 9019042"/>
              <a:gd name="connsiteX2759" fmla="*/ 5895594 w 10402214"/>
              <a:gd name="connsiteY2759" fmla="*/ 7653785 h 9019042"/>
              <a:gd name="connsiteX2760" fmla="*/ 5818679 w 10402214"/>
              <a:gd name="connsiteY2760" fmla="*/ 7576869 h 9019042"/>
              <a:gd name="connsiteX2761" fmla="*/ 5895593 w 10402214"/>
              <a:gd name="connsiteY2761" fmla="*/ 7499956 h 9019042"/>
              <a:gd name="connsiteX2762" fmla="*/ 5972508 w 10402214"/>
              <a:gd name="connsiteY2762" fmla="*/ 7576870 h 9019042"/>
              <a:gd name="connsiteX2763" fmla="*/ 5966464 w 10402214"/>
              <a:gd name="connsiteY2763" fmla="*/ 7606806 h 9019042"/>
              <a:gd name="connsiteX2764" fmla="*/ 6950223 w 10402214"/>
              <a:gd name="connsiteY2764" fmla="*/ 5936995 h 9019042"/>
              <a:gd name="connsiteX2765" fmla="*/ 6941862 w 10402214"/>
              <a:gd name="connsiteY2765" fmla="*/ 5945354 h 9019042"/>
              <a:gd name="connsiteX2766" fmla="*/ 6933503 w 10402214"/>
              <a:gd name="connsiteY2766" fmla="*/ 5936995 h 9019042"/>
              <a:gd name="connsiteX2767" fmla="*/ 6941864 w 10402214"/>
              <a:gd name="connsiteY2767" fmla="*/ 5928635 h 9019042"/>
              <a:gd name="connsiteX2768" fmla="*/ 6950223 w 10402214"/>
              <a:gd name="connsiteY2768" fmla="*/ 5936995 h 9019042"/>
              <a:gd name="connsiteX2769" fmla="*/ 7225276 w 10402214"/>
              <a:gd name="connsiteY2769" fmla="*/ 5494736 h 9019042"/>
              <a:gd name="connsiteX2770" fmla="*/ 7219842 w 10402214"/>
              <a:gd name="connsiteY2770" fmla="*/ 5500171 h 9019042"/>
              <a:gd name="connsiteX2771" fmla="*/ 7213989 w 10402214"/>
              <a:gd name="connsiteY2771" fmla="*/ 5494317 h 9019042"/>
              <a:gd name="connsiteX2772" fmla="*/ 7213987 w 10402214"/>
              <a:gd name="connsiteY2772" fmla="*/ 5493899 h 9019042"/>
              <a:gd name="connsiteX2773" fmla="*/ 7219841 w 10402214"/>
              <a:gd name="connsiteY2773" fmla="*/ 5488884 h 9019042"/>
              <a:gd name="connsiteX2774" fmla="*/ 7225273 w 10402214"/>
              <a:gd name="connsiteY2774" fmla="*/ 5494315 h 9019042"/>
              <a:gd name="connsiteX2775" fmla="*/ 7225276 w 10402214"/>
              <a:gd name="connsiteY2775" fmla="*/ 5494736 h 9019042"/>
              <a:gd name="connsiteX2776" fmla="*/ 5523820 w 10402214"/>
              <a:gd name="connsiteY2776" fmla="*/ 8450791 h 9019042"/>
              <a:gd name="connsiteX2777" fmla="*/ 5452950 w 10402214"/>
              <a:gd name="connsiteY2777" fmla="*/ 8497770 h 9019042"/>
              <a:gd name="connsiteX2778" fmla="*/ 5376036 w 10402214"/>
              <a:gd name="connsiteY2778" fmla="*/ 8420856 h 9019042"/>
              <a:gd name="connsiteX2779" fmla="*/ 5452950 w 10402214"/>
              <a:gd name="connsiteY2779" fmla="*/ 8343942 h 9019042"/>
              <a:gd name="connsiteX2780" fmla="*/ 5529866 w 10402214"/>
              <a:gd name="connsiteY2780" fmla="*/ 8420856 h 9019042"/>
              <a:gd name="connsiteX2781" fmla="*/ 5523820 w 10402214"/>
              <a:gd name="connsiteY2781" fmla="*/ 8450791 h 9019042"/>
              <a:gd name="connsiteX2782" fmla="*/ 8807880 w 10402214"/>
              <a:gd name="connsiteY2782" fmla="*/ 2787725 h 9019042"/>
              <a:gd name="connsiteX2783" fmla="*/ 8807046 w 10402214"/>
              <a:gd name="connsiteY2783" fmla="*/ 2788563 h 9019042"/>
              <a:gd name="connsiteX2784" fmla="*/ 8806206 w 10402214"/>
              <a:gd name="connsiteY2784" fmla="*/ 2787724 h 9019042"/>
              <a:gd name="connsiteX2785" fmla="*/ 8807046 w 10402214"/>
              <a:gd name="connsiteY2785" fmla="*/ 2786890 h 9019042"/>
              <a:gd name="connsiteX2786" fmla="*/ 8807880 w 10402214"/>
              <a:gd name="connsiteY2786" fmla="*/ 2787725 h 9019042"/>
              <a:gd name="connsiteX2787" fmla="*/ 6602440 w 10402214"/>
              <a:gd name="connsiteY2787" fmla="*/ 6653052 h 9019042"/>
              <a:gd name="connsiteX2788" fmla="*/ 6585300 w 10402214"/>
              <a:gd name="connsiteY2788" fmla="*/ 6660158 h 9019042"/>
              <a:gd name="connsiteX2789" fmla="*/ 6561056 w 10402214"/>
              <a:gd name="connsiteY2789" fmla="*/ 6635913 h 9019042"/>
              <a:gd name="connsiteX2790" fmla="*/ 6585303 w 10402214"/>
              <a:gd name="connsiteY2790" fmla="*/ 6611670 h 9019042"/>
              <a:gd name="connsiteX2791" fmla="*/ 6609546 w 10402214"/>
              <a:gd name="connsiteY2791" fmla="*/ 6635913 h 9019042"/>
              <a:gd name="connsiteX2792" fmla="*/ 6602440 w 10402214"/>
              <a:gd name="connsiteY2792" fmla="*/ 6653052 h 9019042"/>
              <a:gd name="connsiteX2793" fmla="*/ 5907239 w 10402214"/>
              <a:gd name="connsiteY2793" fmla="*/ 7892530 h 9019042"/>
              <a:gd name="connsiteX2794" fmla="*/ 5832904 w 10402214"/>
              <a:gd name="connsiteY2794" fmla="*/ 7941801 h 9019042"/>
              <a:gd name="connsiteX2795" fmla="*/ 5752226 w 10402214"/>
              <a:gd name="connsiteY2795" fmla="*/ 7861125 h 9019042"/>
              <a:gd name="connsiteX2796" fmla="*/ 5832902 w 10402214"/>
              <a:gd name="connsiteY2796" fmla="*/ 7780447 h 9019042"/>
              <a:gd name="connsiteX2797" fmla="*/ 5913579 w 10402214"/>
              <a:gd name="connsiteY2797" fmla="*/ 7861126 h 9019042"/>
              <a:gd name="connsiteX2798" fmla="*/ 5907239 w 10402214"/>
              <a:gd name="connsiteY2798" fmla="*/ 7892530 h 9019042"/>
              <a:gd name="connsiteX2799" fmla="*/ 6261266 w 10402214"/>
              <a:gd name="connsiteY2799" fmla="*/ 7291237 h 9019042"/>
              <a:gd name="connsiteX2800" fmla="*/ 6249620 w 10402214"/>
              <a:gd name="connsiteY2800" fmla="*/ 7308510 h 9019042"/>
              <a:gd name="connsiteX2801" fmla="*/ 6211194 w 10402214"/>
              <a:gd name="connsiteY2801" fmla="*/ 7324427 h 9019042"/>
              <a:gd name="connsiteX2802" fmla="*/ 6156852 w 10402214"/>
              <a:gd name="connsiteY2802" fmla="*/ 7270084 h 9019042"/>
              <a:gd name="connsiteX2803" fmla="*/ 6211194 w 10402214"/>
              <a:gd name="connsiteY2803" fmla="*/ 7215744 h 9019042"/>
              <a:gd name="connsiteX2804" fmla="*/ 6265537 w 10402214"/>
              <a:gd name="connsiteY2804" fmla="*/ 7270085 h 9019042"/>
              <a:gd name="connsiteX2805" fmla="*/ 6261266 w 10402214"/>
              <a:gd name="connsiteY2805" fmla="*/ 7291237 h 9019042"/>
              <a:gd name="connsiteX2806" fmla="*/ 5470167 w 10402214"/>
              <a:gd name="connsiteY2806" fmla="*/ 8734484 h 9019042"/>
              <a:gd name="connsiteX2807" fmla="*/ 5389422 w 10402214"/>
              <a:gd name="connsiteY2807" fmla="*/ 8787459 h 9019042"/>
              <a:gd name="connsiteX2808" fmla="*/ 5302474 w 10402214"/>
              <a:gd name="connsiteY2808" fmla="*/ 8700093 h 9019042"/>
              <a:gd name="connsiteX2809" fmla="*/ 5302474 w 10402214"/>
              <a:gd name="connsiteY2809" fmla="*/ 8699676 h 9019042"/>
              <a:gd name="connsiteX2810" fmla="*/ 5390257 w 10402214"/>
              <a:gd name="connsiteY2810" fmla="*/ 8612729 h 9019042"/>
              <a:gd name="connsiteX2811" fmla="*/ 5477205 w 10402214"/>
              <a:gd name="connsiteY2811" fmla="*/ 8700513 h 9019042"/>
              <a:gd name="connsiteX2812" fmla="*/ 5470167 w 10402214"/>
              <a:gd name="connsiteY2812" fmla="*/ 8734484 h 9019042"/>
              <a:gd name="connsiteX2813" fmla="*/ 6901638 w 10402214"/>
              <a:gd name="connsiteY2813" fmla="*/ 6272980 h 9019042"/>
              <a:gd name="connsiteX2814" fmla="*/ 6886269 w 10402214"/>
              <a:gd name="connsiteY2814" fmla="*/ 6279348 h 9019042"/>
              <a:gd name="connsiteX2815" fmla="*/ 6864531 w 10402214"/>
              <a:gd name="connsiteY2815" fmla="*/ 6257611 h 9019042"/>
              <a:gd name="connsiteX2816" fmla="*/ 6886267 w 10402214"/>
              <a:gd name="connsiteY2816" fmla="*/ 6235874 h 9019042"/>
              <a:gd name="connsiteX2817" fmla="*/ 6908007 w 10402214"/>
              <a:gd name="connsiteY2817" fmla="*/ 6257612 h 9019042"/>
              <a:gd name="connsiteX2818" fmla="*/ 6901638 w 10402214"/>
              <a:gd name="connsiteY2818" fmla="*/ 6272980 h 9019042"/>
              <a:gd name="connsiteX2819" fmla="*/ 5342857 w 10402214"/>
              <a:gd name="connsiteY2819" fmla="*/ 8995462 h 9019042"/>
              <a:gd name="connsiteX2820" fmla="*/ 5326310 w 10402214"/>
              <a:gd name="connsiteY2820" fmla="*/ 9002322 h 9019042"/>
              <a:gd name="connsiteX2821" fmla="*/ 5302902 w 10402214"/>
              <a:gd name="connsiteY2821" fmla="*/ 8978913 h 9019042"/>
              <a:gd name="connsiteX2822" fmla="*/ 5326310 w 10402214"/>
              <a:gd name="connsiteY2822" fmla="*/ 8955505 h 9019042"/>
              <a:gd name="connsiteX2823" fmla="*/ 5349718 w 10402214"/>
              <a:gd name="connsiteY2823" fmla="*/ 8978913 h 9019042"/>
              <a:gd name="connsiteX2824" fmla="*/ 5342857 w 10402214"/>
              <a:gd name="connsiteY2824" fmla="*/ 8995462 h 9019042"/>
              <a:gd name="connsiteX2825" fmla="*/ 7440973 w 10402214"/>
              <a:gd name="connsiteY2825" fmla="*/ 5361808 h 9019042"/>
              <a:gd name="connsiteX2826" fmla="*/ 7435121 w 10402214"/>
              <a:gd name="connsiteY2826" fmla="*/ 5367663 h 9019042"/>
              <a:gd name="connsiteX2827" fmla="*/ 7434700 w 10402214"/>
              <a:gd name="connsiteY2827" fmla="*/ 5367660 h 9019042"/>
              <a:gd name="connsiteX2828" fmla="*/ 7429684 w 10402214"/>
              <a:gd name="connsiteY2828" fmla="*/ 5361808 h 9019042"/>
              <a:gd name="connsiteX2829" fmla="*/ 7435118 w 10402214"/>
              <a:gd name="connsiteY2829" fmla="*/ 5356375 h 9019042"/>
              <a:gd name="connsiteX2830" fmla="*/ 7435539 w 10402214"/>
              <a:gd name="connsiteY2830" fmla="*/ 5356377 h 9019042"/>
              <a:gd name="connsiteX2831" fmla="*/ 7440973 w 10402214"/>
              <a:gd name="connsiteY2831" fmla="*/ 5361808 h 9019042"/>
              <a:gd name="connsiteX2832" fmla="*/ 7183913 w 10402214"/>
              <a:gd name="connsiteY2832" fmla="*/ 5845889 h 9019042"/>
              <a:gd name="connsiteX2833" fmla="*/ 7173861 w 10402214"/>
              <a:gd name="connsiteY2833" fmla="*/ 5850049 h 9019042"/>
              <a:gd name="connsiteX2834" fmla="*/ 7159646 w 10402214"/>
              <a:gd name="connsiteY2834" fmla="*/ 5835836 h 9019042"/>
              <a:gd name="connsiteX2835" fmla="*/ 7173861 w 10402214"/>
              <a:gd name="connsiteY2835" fmla="*/ 5821624 h 9019042"/>
              <a:gd name="connsiteX2836" fmla="*/ 7188073 w 10402214"/>
              <a:gd name="connsiteY2836" fmla="*/ 5835836 h 9019042"/>
              <a:gd name="connsiteX2837" fmla="*/ 7183913 w 10402214"/>
              <a:gd name="connsiteY2837" fmla="*/ 5845889 h 9019042"/>
              <a:gd name="connsiteX2838" fmla="*/ 6545138 w 10402214"/>
              <a:gd name="connsiteY2838" fmla="*/ 6958512 h 9019042"/>
              <a:gd name="connsiteX2839" fmla="*/ 6523017 w 10402214"/>
              <a:gd name="connsiteY2839" fmla="*/ 6970743 h 9019042"/>
              <a:gd name="connsiteX2840" fmla="*/ 6515620 w 10402214"/>
              <a:gd name="connsiteY2840" fmla="*/ 6970745 h 9019042"/>
              <a:gd name="connsiteX2841" fmla="*/ 6486486 w 10402214"/>
              <a:gd name="connsiteY2841" fmla="*/ 6934211 h 9019042"/>
              <a:gd name="connsiteX2842" fmla="*/ 6523019 w 10402214"/>
              <a:gd name="connsiteY2842" fmla="*/ 6905115 h 9019042"/>
              <a:gd name="connsiteX2843" fmla="*/ 6552111 w 10402214"/>
              <a:gd name="connsiteY2843" fmla="*/ 6934209 h 9019042"/>
              <a:gd name="connsiteX2844" fmla="*/ 6545138 w 10402214"/>
              <a:gd name="connsiteY2844" fmla="*/ 6958512 h 9019042"/>
              <a:gd name="connsiteX2845" fmla="*/ 5857163 w 10402214"/>
              <a:gd name="connsiteY2845" fmla="*/ 8181392 h 9019042"/>
              <a:gd name="connsiteX2846" fmla="*/ 5768959 w 10402214"/>
              <a:gd name="connsiteY2846" fmla="*/ 8239852 h 9019042"/>
              <a:gd name="connsiteX2847" fmla="*/ 5768122 w 10402214"/>
              <a:gd name="connsiteY2847" fmla="*/ 8239852 h 9019042"/>
              <a:gd name="connsiteX2848" fmla="*/ 5673232 w 10402214"/>
              <a:gd name="connsiteY2848" fmla="*/ 8144126 h 9019042"/>
              <a:gd name="connsiteX2849" fmla="*/ 5768958 w 10402214"/>
              <a:gd name="connsiteY2849" fmla="*/ 8048401 h 9019042"/>
              <a:gd name="connsiteX2850" fmla="*/ 5864685 w 10402214"/>
              <a:gd name="connsiteY2850" fmla="*/ 8144127 h 9019042"/>
              <a:gd name="connsiteX2851" fmla="*/ 5857163 w 10402214"/>
              <a:gd name="connsiteY2851" fmla="*/ 8181392 h 9019042"/>
              <a:gd name="connsiteX2852" fmla="*/ 6216633 w 10402214"/>
              <a:gd name="connsiteY2852" fmla="*/ 7589110 h 9019042"/>
              <a:gd name="connsiteX2853" fmla="*/ 6148074 w 10402214"/>
              <a:gd name="connsiteY2853" fmla="*/ 7634555 h 9019042"/>
              <a:gd name="connsiteX2854" fmla="*/ 6073667 w 10402214"/>
              <a:gd name="connsiteY2854" fmla="*/ 7560149 h 9019042"/>
              <a:gd name="connsiteX2855" fmla="*/ 6148074 w 10402214"/>
              <a:gd name="connsiteY2855" fmla="*/ 7485743 h 9019042"/>
              <a:gd name="connsiteX2856" fmla="*/ 6222483 w 10402214"/>
              <a:gd name="connsiteY2856" fmla="*/ 7560150 h 9019042"/>
              <a:gd name="connsiteX2857" fmla="*/ 6216633 w 10402214"/>
              <a:gd name="connsiteY2857" fmla="*/ 7589110 h 9019042"/>
              <a:gd name="connsiteX2858" fmla="*/ 7643289 w 10402214"/>
              <a:gd name="connsiteY2858" fmla="*/ 5211324 h 9019042"/>
              <a:gd name="connsiteX2859" fmla="*/ 7639529 w 10402214"/>
              <a:gd name="connsiteY2859" fmla="*/ 5215088 h 9019042"/>
              <a:gd name="connsiteX2860" fmla="*/ 7635767 w 10402214"/>
              <a:gd name="connsiteY2860" fmla="*/ 5211325 h 9019042"/>
              <a:gd name="connsiteX2861" fmla="*/ 7639527 w 10402214"/>
              <a:gd name="connsiteY2861" fmla="*/ 5207562 h 9019042"/>
              <a:gd name="connsiteX2862" fmla="*/ 7643289 w 10402214"/>
              <a:gd name="connsiteY2862" fmla="*/ 5211324 h 9019042"/>
              <a:gd name="connsiteX2863" fmla="*/ 6858139 w 10402214"/>
              <a:gd name="connsiteY2863" fmla="*/ 6599839 h 9019042"/>
              <a:gd name="connsiteX2864" fmla="*/ 6828586 w 10402214"/>
              <a:gd name="connsiteY2864" fmla="*/ 6612088 h 9019042"/>
              <a:gd name="connsiteX2865" fmla="*/ 6786785 w 10402214"/>
              <a:gd name="connsiteY2865" fmla="*/ 6570287 h 9019042"/>
              <a:gd name="connsiteX2866" fmla="*/ 6828587 w 10402214"/>
              <a:gd name="connsiteY2866" fmla="*/ 6528485 h 9019042"/>
              <a:gd name="connsiteX2867" fmla="*/ 6870389 w 10402214"/>
              <a:gd name="connsiteY2867" fmla="*/ 6570287 h 9019042"/>
              <a:gd name="connsiteX2868" fmla="*/ 6858139 w 10402214"/>
              <a:gd name="connsiteY2868" fmla="*/ 6599839 h 9019042"/>
              <a:gd name="connsiteX2869" fmla="*/ 5784539 w 10402214"/>
              <a:gd name="connsiteY2869" fmla="*/ 8460895 h 9019042"/>
              <a:gd name="connsiteX2870" fmla="*/ 5707521 w 10402214"/>
              <a:gd name="connsiteY2870" fmla="*/ 8511984 h 9019042"/>
              <a:gd name="connsiteX2871" fmla="*/ 5705390 w 10402214"/>
              <a:gd name="connsiteY2871" fmla="*/ 8511942 h 9019042"/>
              <a:gd name="connsiteX2872" fmla="*/ 5623917 w 10402214"/>
              <a:gd name="connsiteY2872" fmla="*/ 8426292 h 9019042"/>
              <a:gd name="connsiteX2873" fmla="*/ 5707479 w 10402214"/>
              <a:gd name="connsiteY2873" fmla="*/ 8344779 h 9019042"/>
              <a:gd name="connsiteX2874" fmla="*/ 5791083 w 10402214"/>
              <a:gd name="connsiteY2874" fmla="*/ 8428338 h 9019042"/>
              <a:gd name="connsiteX2875" fmla="*/ 5784539 w 10402214"/>
              <a:gd name="connsiteY2875" fmla="*/ 8460895 h 9019042"/>
              <a:gd name="connsiteX2876" fmla="*/ 6509712 w 10402214"/>
              <a:gd name="connsiteY2876" fmla="*/ 7255696 h 9019042"/>
              <a:gd name="connsiteX2877" fmla="*/ 6498201 w 10402214"/>
              <a:gd name="connsiteY2877" fmla="*/ 7273055 h 9019042"/>
              <a:gd name="connsiteX2878" fmla="*/ 6459907 w 10402214"/>
              <a:gd name="connsiteY2878" fmla="*/ 7289274 h 9019042"/>
              <a:gd name="connsiteX2879" fmla="*/ 6459487 w 10402214"/>
              <a:gd name="connsiteY2879" fmla="*/ 7289273 h 9019042"/>
              <a:gd name="connsiteX2880" fmla="*/ 6405144 w 10402214"/>
              <a:gd name="connsiteY2880" fmla="*/ 7234931 h 9019042"/>
              <a:gd name="connsiteX2881" fmla="*/ 6459068 w 10402214"/>
              <a:gd name="connsiteY2881" fmla="*/ 7180589 h 9019042"/>
              <a:gd name="connsiteX2882" fmla="*/ 6513828 w 10402214"/>
              <a:gd name="connsiteY2882" fmla="*/ 7234513 h 9019042"/>
              <a:gd name="connsiteX2883" fmla="*/ 6509712 w 10402214"/>
              <a:gd name="connsiteY2883" fmla="*/ 7255696 h 9019042"/>
              <a:gd name="connsiteX2884" fmla="*/ 7137533 w 10402214"/>
              <a:gd name="connsiteY2884" fmla="*/ 6182407 h 9019042"/>
              <a:gd name="connsiteX2885" fmla="*/ 7122867 w 10402214"/>
              <a:gd name="connsiteY2885" fmla="*/ 6188641 h 9019042"/>
              <a:gd name="connsiteX2886" fmla="*/ 7102384 w 10402214"/>
              <a:gd name="connsiteY2886" fmla="*/ 6167739 h 9019042"/>
              <a:gd name="connsiteX2887" fmla="*/ 7122865 w 10402214"/>
              <a:gd name="connsiteY2887" fmla="*/ 6147257 h 9019042"/>
              <a:gd name="connsiteX2888" fmla="*/ 7143764 w 10402214"/>
              <a:gd name="connsiteY2888" fmla="*/ 6167737 h 9019042"/>
              <a:gd name="connsiteX2889" fmla="*/ 7137533 w 10402214"/>
              <a:gd name="connsiteY2889" fmla="*/ 6182407 h 9019042"/>
              <a:gd name="connsiteX2890" fmla="*/ 6160746 w 10402214"/>
              <a:gd name="connsiteY2890" fmla="*/ 7881135 h 9019042"/>
              <a:gd name="connsiteX2891" fmla="*/ 6083712 w 10402214"/>
              <a:gd name="connsiteY2891" fmla="*/ 7932187 h 9019042"/>
              <a:gd name="connsiteX2892" fmla="*/ 6000107 w 10402214"/>
              <a:gd name="connsiteY2892" fmla="*/ 7848583 h 9019042"/>
              <a:gd name="connsiteX2893" fmla="*/ 6083711 w 10402214"/>
              <a:gd name="connsiteY2893" fmla="*/ 7764982 h 9019042"/>
              <a:gd name="connsiteX2894" fmla="*/ 6167314 w 10402214"/>
              <a:gd name="connsiteY2894" fmla="*/ 7848585 h 9019042"/>
              <a:gd name="connsiteX2895" fmla="*/ 6160746 w 10402214"/>
              <a:gd name="connsiteY2895" fmla="*/ 7881135 h 9019042"/>
              <a:gd name="connsiteX2896" fmla="*/ 7411833 w 10402214"/>
              <a:gd name="connsiteY2896" fmla="*/ 5732625 h 9019042"/>
              <a:gd name="connsiteX2897" fmla="*/ 7397499 w 10402214"/>
              <a:gd name="connsiteY2897" fmla="*/ 5737187 h 9019042"/>
              <a:gd name="connsiteX2898" fmla="*/ 7379525 w 10402214"/>
              <a:gd name="connsiteY2898" fmla="*/ 5716704 h 9019042"/>
              <a:gd name="connsiteX2899" fmla="*/ 7379565 w 10402214"/>
              <a:gd name="connsiteY2899" fmla="*/ 5715949 h 9019042"/>
              <a:gd name="connsiteX2900" fmla="*/ 7400800 w 10402214"/>
              <a:gd name="connsiteY2900" fmla="*/ 5698016 h 9019042"/>
              <a:gd name="connsiteX2901" fmla="*/ 7418734 w 10402214"/>
              <a:gd name="connsiteY2901" fmla="*/ 5719253 h 9019042"/>
              <a:gd name="connsiteX2902" fmla="*/ 7411833 w 10402214"/>
              <a:gd name="connsiteY2902" fmla="*/ 5732625 h 9019042"/>
              <a:gd name="connsiteX2903" fmla="*/ 5716306 w 10402214"/>
              <a:gd name="connsiteY2903" fmla="*/ 8739116 h 9019042"/>
              <a:gd name="connsiteX2904" fmla="*/ 5642738 w 10402214"/>
              <a:gd name="connsiteY2904" fmla="*/ 8787877 h 9019042"/>
              <a:gd name="connsiteX2905" fmla="*/ 5641902 w 10402214"/>
              <a:gd name="connsiteY2905" fmla="*/ 8787877 h 9019042"/>
              <a:gd name="connsiteX2906" fmla="*/ 5562897 w 10402214"/>
              <a:gd name="connsiteY2906" fmla="*/ 8708036 h 9019042"/>
              <a:gd name="connsiteX2907" fmla="*/ 5642738 w 10402214"/>
              <a:gd name="connsiteY2907" fmla="*/ 8628196 h 9019042"/>
              <a:gd name="connsiteX2908" fmla="*/ 5722580 w 10402214"/>
              <a:gd name="connsiteY2908" fmla="*/ 8708036 h 9019042"/>
              <a:gd name="connsiteX2909" fmla="*/ 5716306 w 10402214"/>
              <a:gd name="connsiteY2909" fmla="*/ 8739116 h 9019042"/>
              <a:gd name="connsiteX2910" fmla="*/ 6799204 w 10402214"/>
              <a:gd name="connsiteY2910" fmla="*/ 6908753 h 9019042"/>
              <a:gd name="connsiteX2911" fmla="*/ 6769648 w 10402214"/>
              <a:gd name="connsiteY2911" fmla="*/ 6921000 h 9019042"/>
              <a:gd name="connsiteX2912" fmla="*/ 6727845 w 10402214"/>
              <a:gd name="connsiteY2912" fmla="*/ 6879198 h 9019042"/>
              <a:gd name="connsiteX2913" fmla="*/ 6769648 w 10402214"/>
              <a:gd name="connsiteY2913" fmla="*/ 6837398 h 9019042"/>
              <a:gd name="connsiteX2914" fmla="*/ 6811447 w 10402214"/>
              <a:gd name="connsiteY2914" fmla="*/ 6879197 h 9019042"/>
              <a:gd name="connsiteX2915" fmla="*/ 6799204 w 10402214"/>
              <a:gd name="connsiteY2915" fmla="*/ 6908753 h 9019042"/>
              <a:gd name="connsiteX2916" fmla="*/ 5600325 w 10402214"/>
              <a:gd name="connsiteY2916" fmla="*/ 9009678 h 9019042"/>
              <a:gd name="connsiteX2917" fmla="*/ 5579635 w 10402214"/>
              <a:gd name="connsiteY2917" fmla="*/ 9018248 h 9019042"/>
              <a:gd name="connsiteX2918" fmla="*/ 5550374 w 10402214"/>
              <a:gd name="connsiteY2918" fmla="*/ 8988988 h 9019042"/>
              <a:gd name="connsiteX2919" fmla="*/ 5579635 w 10402214"/>
              <a:gd name="connsiteY2919" fmla="*/ 8959727 h 9019042"/>
              <a:gd name="connsiteX2920" fmla="*/ 5608896 w 10402214"/>
              <a:gd name="connsiteY2920" fmla="*/ 8988988 h 9019042"/>
              <a:gd name="connsiteX2921" fmla="*/ 5600325 w 10402214"/>
              <a:gd name="connsiteY2921" fmla="*/ 9009678 h 9019042"/>
              <a:gd name="connsiteX2922" fmla="*/ 8011977 w 10402214"/>
              <a:gd name="connsiteY2922" fmla="*/ 4866045 h 9019042"/>
              <a:gd name="connsiteX2923" fmla="*/ 8006547 w 10402214"/>
              <a:gd name="connsiteY2923" fmla="*/ 4871482 h 9019042"/>
              <a:gd name="connsiteX2924" fmla="*/ 8006127 w 10402214"/>
              <a:gd name="connsiteY2924" fmla="*/ 4871481 h 9019042"/>
              <a:gd name="connsiteX2925" fmla="*/ 8000691 w 10402214"/>
              <a:gd name="connsiteY2925" fmla="*/ 4866046 h 9019042"/>
              <a:gd name="connsiteX2926" fmla="*/ 8006542 w 10402214"/>
              <a:gd name="connsiteY2926" fmla="*/ 4860193 h 9019042"/>
              <a:gd name="connsiteX2927" fmla="*/ 8006960 w 10402214"/>
              <a:gd name="connsiteY2927" fmla="*/ 4860193 h 9019042"/>
              <a:gd name="connsiteX2928" fmla="*/ 8011977 w 10402214"/>
              <a:gd name="connsiteY2928" fmla="*/ 4866045 h 9019042"/>
              <a:gd name="connsiteX2929" fmla="*/ 6460409 w 10402214"/>
              <a:gd name="connsiteY2929" fmla="*/ 7557829 h 9019042"/>
              <a:gd name="connsiteX2930" fmla="*/ 6399302 w 10402214"/>
              <a:gd name="connsiteY2930" fmla="*/ 7597770 h 9019042"/>
              <a:gd name="connsiteX2931" fmla="*/ 6398885 w 10402214"/>
              <a:gd name="connsiteY2931" fmla="*/ 7597770 h 9019042"/>
              <a:gd name="connsiteX2932" fmla="*/ 6333674 w 10402214"/>
              <a:gd name="connsiteY2932" fmla="*/ 7531725 h 9019042"/>
              <a:gd name="connsiteX2933" fmla="*/ 6333675 w 10402214"/>
              <a:gd name="connsiteY2933" fmla="*/ 7531307 h 9019042"/>
              <a:gd name="connsiteX2934" fmla="*/ 6400139 w 10402214"/>
              <a:gd name="connsiteY2934" fmla="*/ 7465679 h 9019042"/>
              <a:gd name="connsiteX2935" fmla="*/ 6465767 w 10402214"/>
              <a:gd name="connsiteY2935" fmla="*/ 7532143 h 9019042"/>
              <a:gd name="connsiteX2936" fmla="*/ 6460409 w 10402214"/>
              <a:gd name="connsiteY2936" fmla="*/ 7557829 h 9019042"/>
              <a:gd name="connsiteX2937" fmla="*/ 6111462 w 10402214"/>
              <a:gd name="connsiteY2937" fmla="*/ 8173064 h 9019042"/>
              <a:gd name="connsiteX2938" fmla="*/ 6021859 w 10402214"/>
              <a:gd name="connsiteY2938" fmla="*/ 8231911 h 9019042"/>
              <a:gd name="connsiteX2939" fmla="*/ 5925297 w 10402214"/>
              <a:gd name="connsiteY2939" fmla="*/ 8135349 h 9019042"/>
              <a:gd name="connsiteX2940" fmla="*/ 5925297 w 10402214"/>
              <a:gd name="connsiteY2940" fmla="*/ 8134512 h 9019042"/>
              <a:gd name="connsiteX2941" fmla="*/ 6022695 w 10402214"/>
              <a:gd name="connsiteY2941" fmla="*/ 8037952 h 9019042"/>
              <a:gd name="connsiteX2942" fmla="*/ 6119256 w 10402214"/>
              <a:gd name="connsiteY2942" fmla="*/ 8135350 h 9019042"/>
              <a:gd name="connsiteX2943" fmla="*/ 6111462 w 10402214"/>
              <a:gd name="connsiteY2943" fmla="*/ 8173064 h 9019042"/>
              <a:gd name="connsiteX2944" fmla="*/ 7617377 w 10402214"/>
              <a:gd name="connsiteY2944" fmla="*/ 5582941 h 9019042"/>
              <a:gd name="connsiteX2945" fmla="*/ 7611522 w 10402214"/>
              <a:gd name="connsiteY2945" fmla="*/ 5588791 h 9019042"/>
              <a:gd name="connsiteX2946" fmla="*/ 7611105 w 10402214"/>
              <a:gd name="connsiteY2946" fmla="*/ 5588791 h 9019042"/>
              <a:gd name="connsiteX2947" fmla="*/ 7606087 w 10402214"/>
              <a:gd name="connsiteY2947" fmla="*/ 5582938 h 9019042"/>
              <a:gd name="connsiteX2948" fmla="*/ 7611522 w 10402214"/>
              <a:gd name="connsiteY2948" fmla="*/ 5577505 h 9019042"/>
              <a:gd name="connsiteX2949" fmla="*/ 7617377 w 10402214"/>
              <a:gd name="connsiteY2949" fmla="*/ 5582941 h 9019042"/>
              <a:gd name="connsiteX2950" fmla="*/ 7098498 w 10402214"/>
              <a:gd name="connsiteY2950" fmla="*/ 6520000 h 9019042"/>
              <a:gd name="connsiteX2951" fmla="*/ 7068943 w 10402214"/>
              <a:gd name="connsiteY2951" fmla="*/ 6532248 h 9019042"/>
              <a:gd name="connsiteX2952" fmla="*/ 7027142 w 10402214"/>
              <a:gd name="connsiteY2952" fmla="*/ 6490447 h 9019042"/>
              <a:gd name="connsiteX2953" fmla="*/ 7068941 w 10402214"/>
              <a:gd name="connsiteY2953" fmla="*/ 6448644 h 9019042"/>
              <a:gd name="connsiteX2954" fmla="*/ 7110745 w 10402214"/>
              <a:gd name="connsiteY2954" fmla="*/ 6490446 h 9019042"/>
              <a:gd name="connsiteX2955" fmla="*/ 7098498 w 10402214"/>
              <a:gd name="connsiteY2955" fmla="*/ 6520000 h 9019042"/>
              <a:gd name="connsiteX2956" fmla="*/ 7374647 w 10402214"/>
              <a:gd name="connsiteY2956" fmla="*/ 6083858 h 9019042"/>
              <a:gd name="connsiteX2957" fmla="*/ 7352774 w 10402214"/>
              <a:gd name="connsiteY2957" fmla="*/ 6092914 h 9019042"/>
              <a:gd name="connsiteX2958" fmla="*/ 7321838 w 10402214"/>
              <a:gd name="connsiteY2958" fmla="*/ 6061980 h 9019042"/>
              <a:gd name="connsiteX2959" fmla="*/ 7352772 w 10402214"/>
              <a:gd name="connsiteY2959" fmla="*/ 6031049 h 9019042"/>
              <a:gd name="connsiteX2960" fmla="*/ 7383707 w 10402214"/>
              <a:gd name="connsiteY2960" fmla="*/ 6061982 h 9019042"/>
              <a:gd name="connsiteX2961" fmla="*/ 7374647 w 10402214"/>
              <a:gd name="connsiteY2961" fmla="*/ 6083858 h 9019042"/>
              <a:gd name="connsiteX2962" fmla="*/ 6035366 w 10402214"/>
              <a:gd name="connsiteY2962" fmla="*/ 8455080 h 9019042"/>
              <a:gd name="connsiteX2963" fmla="*/ 5958331 w 10402214"/>
              <a:gd name="connsiteY2963" fmla="*/ 8506133 h 9019042"/>
              <a:gd name="connsiteX2964" fmla="*/ 5874727 w 10402214"/>
              <a:gd name="connsiteY2964" fmla="*/ 8422529 h 9019042"/>
              <a:gd name="connsiteX2965" fmla="*/ 5958331 w 10402214"/>
              <a:gd name="connsiteY2965" fmla="*/ 8338926 h 9019042"/>
              <a:gd name="connsiteX2966" fmla="*/ 6041933 w 10402214"/>
              <a:gd name="connsiteY2966" fmla="*/ 8422531 h 9019042"/>
              <a:gd name="connsiteX2967" fmla="*/ 6035366 w 10402214"/>
              <a:gd name="connsiteY2967" fmla="*/ 8455080 h 9019042"/>
              <a:gd name="connsiteX2968" fmla="*/ 6764252 w 10402214"/>
              <a:gd name="connsiteY2968" fmla="*/ 7208228 h 9019042"/>
              <a:gd name="connsiteX2969" fmla="*/ 6751804 w 10402214"/>
              <a:gd name="connsiteY2969" fmla="*/ 7226696 h 9019042"/>
              <a:gd name="connsiteX2970" fmla="*/ 6710715 w 10402214"/>
              <a:gd name="connsiteY2970" fmla="*/ 7243710 h 9019042"/>
              <a:gd name="connsiteX2971" fmla="*/ 6652608 w 10402214"/>
              <a:gd name="connsiteY2971" fmla="*/ 7185605 h 9019042"/>
              <a:gd name="connsiteX2972" fmla="*/ 6710713 w 10402214"/>
              <a:gd name="connsiteY2972" fmla="*/ 7127501 h 9019042"/>
              <a:gd name="connsiteX2973" fmla="*/ 6768817 w 10402214"/>
              <a:gd name="connsiteY2973" fmla="*/ 7185606 h 9019042"/>
              <a:gd name="connsiteX2974" fmla="*/ 6764252 w 10402214"/>
              <a:gd name="connsiteY2974" fmla="*/ 7208228 h 9019042"/>
              <a:gd name="connsiteX2975" fmla="*/ 6413647 w 10402214"/>
              <a:gd name="connsiteY2975" fmla="*/ 7854801 h 9019042"/>
              <a:gd name="connsiteX2976" fmla="*/ 6336613 w 10402214"/>
              <a:gd name="connsiteY2976" fmla="*/ 7905854 h 9019042"/>
              <a:gd name="connsiteX2977" fmla="*/ 6253009 w 10402214"/>
              <a:gd name="connsiteY2977" fmla="*/ 7822250 h 9019042"/>
              <a:gd name="connsiteX2978" fmla="*/ 6336612 w 10402214"/>
              <a:gd name="connsiteY2978" fmla="*/ 7738648 h 9019042"/>
              <a:gd name="connsiteX2979" fmla="*/ 6420215 w 10402214"/>
              <a:gd name="connsiteY2979" fmla="*/ 7822251 h 9019042"/>
              <a:gd name="connsiteX2980" fmla="*/ 6413647 w 10402214"/>
              <a:gd name="connsiteY2980" fmla="*/ 7854801 h 9019042"/>
              <a:gd name="connsiteX2981" fmla="*/ 7820952 w 10402214"/>
              <a:gd name="connsiteY2981" fmla="*/ 5433292 h 9019042"/>
              <a:gd name="connsiteX2982" fmla="*/ 7815096 w 10402214"/>
              <a:gd name="connsiteY2982" fmla="*/ 5438307 h 9019042"/>
              <a:gd name="connsiteX2983" fmla="*/ 7809662 w 10402214"/>
              <a:gd name="connsiteY2983" fmla="*/ 5432873 h 9019042"/>
              <a:gd name="connsiteX2984" fmla="*/ 7809661 w 10402214"/>
              <a:gd name="connsiteY2984" fmla="*/ 5432453 h 9019042"/>
              <a:gd name="connsiteX2985" fmla="*/ 7815095 w 10402214"/>
              <a:gd name="connsiteY2985" fmla="*/ 5427020 h 9019042"/>
              <a:gd name="connsiteX2986" fmla="*/ 7820947 w 10402214"/>
              <a:gd name="connsiteY2986" fmla="*/ 5432871 h 9019042"/>
              <a:gd name="connsiteX2987" fmla="*/ 7820952 w 10402214"/>
              <a:gd name="connsiteY2987" fmla="*/ 5433292 h 9019042"/>
              <a:gd name="connsiteX2988" fmla="*/ 7063806 w 10402214"/>
              <a:gd name="connsiteY2988" fmla="*/ 6820972 h 9019042"/>
              <a:gd name="connsiteX2989" fmla="*/ 7012514 w 10402214"/>
              <a:gd name="connsiteY2989" fmla="*/ 6850355 h 9019042"/>
              <a:gd name="connsiteX2990" fmla="*/ 6983127 w 10402214"/>
              <a:gd name="connsiteY2990" fmla="*/ 6820971 h 9019042"/>
              <a:gd name="connsiteX2991" fmla="*/ 7012513 w 10402214"/>
              <a:gd name="connsiteY2991" fmla="*/ 6769679 h 9019042"/>
              <a:gd name="connsiteX2992" fmla="*/ 7034461 w 10402214"/>
              <a:gd name="connsiteY2992" fmla="*/ 6769680 h 9019042"/>
              <a:gd name="connsiteX2993" fmla="*/ 7063806 w 10402214"/>
              <a:gd name="connsiteY2993" fmla="*/ 6820972 h 9019042"/>
              <a:gd name="connsiteX2994" fmla="*/ 5969205 w 10402214"/>
              <a:gd name="connsiteY2994" fmla="*/ 8736191 h 9019042"/>
              <a:gd name="connsiteX2995" fmla="*/ 5895638 w 10402214"/>
              <a:gd name="connsiteY2995" fmla="*/ 8784951 h 9019042"/>
              <a:gd name="connsiteX2996" fmla="*/ 5815797 w 10402214"/>
              <a:gd name="connsiteY2996" fmla="*/ 8705529 h 9019042"/>
              <a:gd name="connsiteX2997" fmla="*/ 5815797 w 10402214"/>
              <a:gd name="connsiteY2997" fmla="*/ 8705110 h 9019042"/>
              <a:gd name="connsiteX2998" fmla="*/ 5895638 w 10402214"/>
              <a:gd name="connsiteY2998" fmla="*/ 8625270 h 9019042"/>
              <a:gd name="connsiteX2999" fmla="*/ 5975478 w 10402214"/>
              <a:gd name="connsiteY2999" fmla="*/ 8705111 h 9019042"/>
              <a:gd name="connsiteX3000" fmla="*/ 5969205 w 10402214"/>
              <a:gd name="connsiteY3000" fmla="*/ 8736191 h 9019042"/>
              <a:gd name="connsiteX3001" fmla="*/ 7323068 w 10402214"/>
              <a:gd name="connsiteY3001" fmla="*/ 6416601 h 9019042"/>
              <a:gd name="connsiteX3002" fmla="*/ 7303452 w 10402214"/>
              <a:gd name="connsiteY3002" fmla="*/ 6424401 h 9019042"/>
              <a:gd name="connsiteX3003" fmla="*/ 7276277 w 10402214"/>
              <a:gd name="connsiteY3003" fmla="*/ 6397229 h 9019042"/>
              <a:gd name="connsiteX3004" fmla="*/ 7276278 w 10402214"/>
              <a:gd name="connsiteY3004" fmla="*/ 6396393 h 9019042"/>
              <a:gd name="connsiteX3005" fmla="*/ 7304285 w 10402214"/>
              <a:gd name="connsiteY3005" fmla="*/ 6369222 h 9019042"/>
              <a:gd name="connsiteX3006" fmla="*/ 7331458 w 10402214"/>
              <a:gd name="connsiteY3006" fmla="*/ 6397230 h 9019042"/>
              <a:gd name="connsiteX3007" fmla="*/ 7323068 w 10402214"/>
              <a:gd name="connsiteY3007" fmla="*/ 6416601 h 9019042"/>
              <a:gd name="connsiteX3008" fmla="*/ 7596618 w 10402214"/>
              <a:gd name="connsiteY3008" fmla="*/ 5962638 h 9019042"/>
              <a:gd name="connsiteX3009" fmla="*/ 7574738 w 10402214"/>
              <a:gd name="connsiteY3009" fmla="*/ 5971692 h 9019042"/>
              <a:gd name="connsiteX3010" fmla="*/ 7543806 w 10402214"/>
              <a:gd name="connsiteY3010" fmla="*/ 5940760 h 9019042"/>
              <a:gd name="connsiteX3011" fmla="*/ 7574738 w 10402214"/>
              <a:gd name="connsiteY3011" fmla="*/ 5909825 h 9019042"/>
              <a:gd name="connsiteX3012" fmla="*/ 7605672 w 10402214"/>
              <a:gd name="connsiteY3012" fmla="*/ 5940760 h 9019042"/>
              <a:gd name="connsiteX3013" fmla="*/ 7596618 w 10402214"/>
              <a:gd name="connsiteY3013" fmla="*/ 5962638 h 9019042"/>
              <a:gd name="connsiteX3014" fmla="*/ 8013236 w 10402214"/>
              <a:gd name="connsiteY3014" fmla="*/ 5267758 h 9019042"/>
              <a:gd name="connsiteX3015" fmla="*/ 8006546 w 10402214"/>
              <a:gd name="connsiteY3015" fmla="*/ 5274446 h 9019042"/>
              <a:gd name="connsiteX3016" fmla="*/ 7999856 w 10402214"/>
              <a:gd name="connsiteY3016" fmla="*/ 5267755 h 9019042"/>
              <a:gd name="connsiteX3017" fmla="*/ 8006548 w 10402214"/>
              <a:gd name="connsiteY3017" fmla="*/ 5261071 h 9019042"/>
              <a:gd name="connsiteX3018" fmla="*/ 8013236 w 10402214"/>
              <a:gd name="connsiteY3018" fmla="*/ 5267758 h 9019042"/>
              <a:gd name="connsiteX3019" fmla="*/ 5853638 w 10402214"/>
              <a:gd name="connsiteY3019" fmla="*/ 9010479 h 9019042"/>
              <a:gd name="connsiteX3020" fmla="*/ 5832942 w 10402214"/>
              <a:gd name="connsiteY3020" fmla="*/ 9019042 h 9019042"/>
              <a:gd name="connsiteX3021" fmla="*/ 5832106 w 10402214"/>
              <a:gd name="connsiteY3021" fmla="*/ 9019042 h 9019042"/>
              <a:gd name="connsiteX3022" fmla="*/ 5803682 w 10402214"/>
              <a:gd name="connsiteY3022" fmla="*/ 8989781 h 9019042"/>
              <a:gd name="connsiteX3023" fmla="*/ 5832942 w 10402214"/>
              <a:gd name="connsiteY3023" fmla="*/ 8960522 h 9019042"/>
              <a:gd name="connsiteX3024" fmla="*/ 5862202 w 10402214"/>
              <a:gd name="connsiteY3024" fmla="*/ 8989781 h 9019042"/>
              <a:gd name="connsiteX3025" fmla="*/ 5853638 w 10402214"/>
              <a:gd name="connsiteY3025" fmla="*/ 9010479 h 9019042"/>
              <a:gd name="connsiteX3026" fmla="*/ 6718016 w 10402214"/>
              <a:gd name="connsiteY3026" fmla="*/ 7516673 h 9019042"/>
              <a:gd name="connsiteX3027" fmla="*/ 6648440 w 10402214"/>
              <a:gd name="connsiteY3027" fmla="*/ 7562241 h 9019042"/>
              <a:gd name="connsiteX3028" fmla="*/ 6573615 w 10402214"/>
              <a:gd name="connsiteY3028" fmla="*/ 7486999 h 9019042"/>
              <a:gd name="connsiteX3029" fmla="*/ 6573614 w 10402214"/>
              <a:gd name="connsiteY3029" fmla="*/ 7486580 h 9019042"/>
              <a:gd name="connsiteX3030" fmla="*/ 6649275 w 10402214"/>
              <a:gd name="connsiteY3030" fmla="*/ 7411757 h 9019042"/>
              <a:gd name="connsiteX3031" fmla="*/ 6724101 w 10402214"/>
              <a:gd name="connsiteY3031" fmla="*/ 7487417 h 9019042"/>
              <a:gd name="connsiteX3032" fmla="*/ 6718016 w 10402214"/>
              <a:gd name="connsiteY3032" fmla="*/ 7516673 h 9019042"/>
              <a:gd name="connsiteX3033" fmla="*/ 6354668 w 10402214"/>
              <a:gd name="connsiteY3033" fmla="*/ 8148422 h 9019042"/>
              <a:gd name="connsiteX3034" fmla="*/ 6273923 w 10402214"/>
              <a:gd name="connsiteY3034" fmla="*/ 8201396 h 9019042"/>
              <a:gd name="connsiteX3035" fmla="*/ 6186975 w 10402214"/>
              <a:gd name="connsiteY3035" fmla="*/ 8114449 h 9019042"/>
              <a:gd name="connsiteX3036" fmla="*/ 6186975 w 10402214"/>
              <a:gd name="connsiteY3036" fmla="*/ 8113612 h 9019042"/>
              <a:gd name="connsiteX3037" fmla="*/ 6274758 w 10402214"/>
              <a:gd name="connsiteY3037" fmla="*/ 8026667 h 9019042"/>
              <a:gd name="connsiteX3038" fmla="*/ 6361704 w 10402214"/>
              <a:gd name="connsiteY3038" fmla="*/ 8114450 h 9019042"/>
              <a:gd name="connsiteX3039" fmla="*/ 6354668 w 10402214"/>
              <a:gd name="connsiteY3039" fmla="*/ 8148422 h 9019042"/>
              <a:gd name="connsiteX3040" fmla="*/ 7003718 w 10402214"/>
              <a:gd name="connsiteY3040" fmla="*/ 7143315 h 9019042"/>
              <a:gd name="connsiteX3041" fmla="*/ 6992252 w 10402214"/>
              <a:gd name="connsiteY3041" fmla="*/ 7160322 h 9019042"/>
              <a:gd name="connsiteX3042" fmla="*/ 6954419 w 10402214"/>
              <a:gd name="connsiteY3042" fmla="*/ 7175993 h 9019042"/>
              <a:gd name="connsiteX3043" fmla="*/ 6900911 w 10402214"/>
              <a:gd name="connsiteY3043" fmla="*/ 7122486 h 9019042"/>
              <a:gd name="connsiteX3044" fmla="*/ 6954416 w 10402214"/>
              <a:gd name="connsiteY3044" fmla="*/ 7068981 h 9019042"/>
              <a:gd name="connsiteX3045" fmla="*/ 7007922 w 10402214"/>
              <a:gd name="connsiteY3045" fmla="*/ 7122486 h 9019042"/>
              <a:gd name="connsiteX3046" fmla="*/ 7003718 w 10402214"/>
              <a:gd name="connsiteY3046" fmla="*/ 7143315 h 9019042"/>
              <a:gd name="connsiteX3047" fmla="*/ 8192564 w 10402214"/>
              <a:gd name="connsiteY3047" fmla="*/ 5088850 h 9019042"/>
              <a:gd name="connsiteX3048" fmla="*/ 8185874 w 10402214"/>
              <a:gd name="connsiteY3048" fmla="*/ 5095538 h 9019042"/>
              <a:gd name="connsiteX3049" fmla="*/ 8179188 w 10402214"/>
              <a:gd name="connsiteY3049" fmla="*/ 5088850 h 9019042"/>
              <a:gd name="connsiteX3050" fmla="*/ 8185876 w 10402214"/>
              <a:gd name="connsiteY3050" fmla="*/ 5082162 h 9019042"/>
              <a:gd name="connsiteX3051" fmla="*/ 8192564 w 10402214"/>
              <a:gd name="connsiteY3051" fmla="*/ 5088850 h 9019042"/>
              <a:gd name="connsiteX3052" fmla="*/ 6285567 w 10402214"/>
              <a:gd name="connsiteY3052" fmla="*/ 8435125 h 9019042"/>
              <a:gd name="connsiteX3053" fmla="*/ 6211231 w 10402214"/>
              <a:gd name="connsiteY3053" fmla="*/ 8484396 h 9019042"/>
              <a:gd name="connsiteX3054" fmla="*/ 6210395 w 10402214"/>
              <a:gd name="connsiteY3054" fmla="*/ 8484396 h 9019042"/>
              <a:gd name="connsiteX3055" fmla="*/ 6130553 w 10402214"/>
              <a:gd name="connsiteY3055" fmla="*/ 8403719 h 9019042"/>
              <a:gd name="connsiteX3056" fmla="*/ 6211230 w 10402214"/>
              <a:gd name="connsiteY3056" fmla="*/ 8323043 h 9019042"/>
              <a:gd name="connsiteX3057" fmla="*/ 6291907 w 10402214"/>
              <a:gd name="connsiteY3057" fmla="*/ 8403720 h 9019042"/>
              <a:gd name="connsiteX3058" fmla="*/ 6285567 w 10402214"/>
              <a:gd name="connsiteY3058" fmla="*/ 8435125 h 9019042"/>
              <a:gd name="connsiteX3059" fmla="*/ 7800631 w 10402214"/>
              <a:gd name="connsiteY3059" fmla="*/ 5816772 h 9019042"/>
              <a:gd name="connsiteX3060" fmla="*/ 7787930 w 10402214"/>
              <a:gd name="connsiteY3060" fmla="*/ 5822045 h 9019042"/>
              <a:gd name="connsiteX3061" fmla="*/ 7787094 w 10402214"/>
              <a:gd name="connsiteY3061" fmla="*/ 5822045 h 9019042"/>
              <a:gd name="connsiteX3062" fmla="*/ 7769956 w 10402214"/>
              <a:gd name="connsiteY3062" fmla="*/ 5804071 h 9019042"/>
              <a:gd name="connsiteX3063" fmla="*/ 7787927 w 10402214"/>
              <a:gd name="connsiteY3063" fmla="*/ 5786095 h 9019042"/>
              <a:gd name="connsiteX3064" fmla="*/ 7805903 w 10402214"/>
              <a:gd name="connsiteY3064" fmla="*/ 5804069 h 9019042"/>
              <a:gd name="connsiteX3065" fmla="*/ 7800631 w 10402214"/>
              <a:gd name="connsiteY3065" fmla="*/ 5816772 h 9019042"/>
              <a:gd name="connsiteX3066" fmla="*/ 6660438 w 10402214"/>
              <a:gd name="connsiteY3066" fmla="*/ 7817197 h 9019042"/>
              <a:gd name="connsiteX3067" fmla="*/ 6585331 w 10402214"/>
              <a:gd name="connsiteY3067" fmla="*/ 7866980 h 9019042"/>
              <a:gd name="connsiteX3068" fmla="*/ 6503817 w 10402214"/>
              <a:gd name="connsiteY3068" fmla="*/ 7785467 h 9019042"/>
              <a:gd name="connsiteX3069" fmla="*/ 6585330 w 10402214"/>
              <a:gd name="connsiteY3069" fmla="*/ 7703954 h 9019042"/>
              <a:gd name="connsiteX3070" fmla="*/ 6666845 w 10402214"/>
              <a:gd name="connsiteY3070" fmla="*/ 7785468 h 9019042"/>
              <a:gd name="connsiteX3071" fmla="*/ 6660438 w 10402214"/>
              <a:gd name="connsiteY3071" fmla="*/ 7817197 h 9019042"/>
              <a:gd name="connsiteX3072" fmla="*/ 7280338 w 10402214"/>
              <a:gd name="connsiteY3072" fmla="*/ 6752419 h 9019042"/>
              <a:gd name="connsiteX3073" fmla="*/ 7250783 w 10402214"/>
              <a:gd name="connsiteY3073" fmla="*/ 6764666 h 9019042"/>
              <a:gd name="connsiteX3074" fmla="*/ 7208982 w 10402214"/>
              <a:gd name="connsiteY3074" fmla="*/ 6722865 h 9019042"/>
              <a:gd name="connsiteX3075" fmla="*/ 7250785 w 10402214"/>
              <a:gd name="connsiteY3075" fmla="*/ 6681064 h 9019042"/>
              <a:gd name="connsiteX3076" fmla="*/ 7292587 w 10402214"/>
              <a:gd name="connsiteY3076" fmla="*/ 6722866 h 9019042"/>
              <a:gd name="connsiteX3077" fmla="*/ 7280338 w 10402214"/>
              <a:gd name="connsiteY3077" fmla="*/ 6752419 h 9019042"/>
              <a:gd name="connsiteX3078" fmla="*/ 8354753 w 10402214"/>
              <a:gd name="connsiteY3078" fmla="*/ 4896982 h 9019042"/>
              <a:gd name="connsiteX3079" fmla="*/ 8350994 w 10402214"/>
              <a:gd name="connsiteY3079" fmla="*/ 4900746 h 9019042"/>
              <a:gd name="connsiteX3080" fmla="*/ 8347230 w 10402214"/>
              <a:gd name="connsiteY3080" fmla="*/ 4896984 h 9019042"/>
              <a:gd name="connsiteX3081" fmla="*/ 8350989 w 10402214"/>
              <a:gd name="connsiteY3081" fmla="*/ 4893219 h 9019042"/>
              <a:gd name="connsiteX3082" fmla="*/ 8354753 w 10402214"/>
              <a:gd name="connsiteY3082" fmla="*/ 4896982 h 9019042"/>
              <a:gd name="connsiteX3083" fmla="*/ 7557987 w 10402214"/>
              <a:gd name="connsiteY3083" fmla="*/ 6314199 h 9019042"/>
              <a:gd name="connsiteX3084" fmla="*/ 7531272 w 10402214"/>
              <a:gd name="connsiteY3084" fmla="*/ 6324917 h 9019042"/>
              <a:gd name="connsiteX3085" fmla="*/ 7494066 w 10402214"/>
              <a:gd name="connsiteY3085" fmla="*/ 6287295 h 9019042"/>
              <a:gd name="connsiteX3086" fmla="*/ 7494066 w 10402214"/>
              <a:gd name="connsiteY3086" fmla="*/ 6286877 h 9019042"/>
              <a:gd name="connsiteX3087" fmla="*/ 7532104 w 10402214"/>
              <a:gd name="connsiteY3087" fmla="*/ 6249673 h 9019042"/>
              <a:gd name="connsiteX3088" fmla="*/ 7569308 w 10402214"/>
              <a:gd name="connsiteY3088" fmla="*/ 6287713 h 9019042"/>
              <a:gd name="connsiteX3089" fmla="*/ 7557987 w 10402214"/>
              <a:gd name="connsiteY3089" fmla="*/ 6314199 h 9019042"/>
              <a:gd name="connsiteX3090" fmla="*/ 8503987 w 10402214"/>
              <a:gd name="connsiteY3090" fmla="*/ 4693411 h 9019042"/>
              <a:gd name="connsiteX3091" fmla="*/ 8501057 w 10402214"/>
              <a:gd name="connsiteY3091" fmla="*/ 4696335 h 9019042"/>
              <a:gd name="connsiteX3092" fmla="*/ 8498133 w 10402214"/>
              <a:gd name="connsiteY3092" fmla="*/ 4693410 h 9019042"/>
              <a:gd name="connsiteX3093" fmla="*/ 8501058 w 10402214"/>
              <a:gd name="connsiteY3093" fmla="*/ 4690483 h 9019042"/>
              <a:gd name="connsiteX3094" fmla="*/ 8503987 w 10402214"/>
              <a:gd name="connsiteY3094" fmla="*/ 4693411 h 9019042"/>
              <a:gd name="connsiteX3095" fmla="*/ 6225137 w 10402214"/>
              <a:gd name="connsiteY3095" fmla="*/ 8726340 h 9019042"/>
              <a:gd name="connsiteX3096" fmla="*/ 6148119 w 10402214"/>
              <a:gd name="connsiteY3096" fmla="*/ 8777429 h 9019042"/>
              <a:gd name="connsiteX3097" fmla="*/ 6064515 w 10402214"/>
              <a:gd name="connsiteY3097" fmla="*/ 8691736 h 9019042"/>
              <a:gd name="connsiteX3098" fmla="*/ 6148076 w 10402214"/>
              <a:gd name="connsiteY3098" fmla="*/ 8610223 h 9019042"/>
              <a:gd name="connsiteX3099" fmla="*/ 6231680 w 10402214"/>
              <a:gd name="connsiteY3099" fmla="*/ 8693784 h 9019042"/>
              <a:gd name="connsiteX3100" fmla="*/ 6225137 w 10402214"/>
              <a:gd name="connsiteY3100" fmla="*/ 8726340 h 9019042"/>
              <a:gd name="connsiteX3101" fmla="*/ 9655611 w 10402214"/>
              <a:gd name="connsiteY3101" fmla="*/ 2787689 h 9019042"/>
              <a:gd name="connsiteX3102" fmla="*/ 9652686 w 10402214"/>
              <a:gd name="connsiteY3102" fmla="*/ 2790615 h 9019042"/>
              <a:gd name="connsiteX3103" fmla="*/ 9649759 w 10402214"/>
              <a:gd name="connsiteY3103" fmla="*/ 2787689 h 9019042"/>
              <a:gd name="connsiteX3104" fmla="*/ 9652687 w 10402214"/>
              <a:gd name="connsiteY3104" fmla="*/ 2784764 h 9019042"/>
              <a:gd name="connsiteX3105" fmla="*/ 9655611 w 10402214"/>
              <a:gd name="connsiteY3105" fmla="*/ 2787689 h 9019042"/>
              <a:gd name="connsiteX3106" fmla="*/ 8003206 w 10402214"/>
              <a:gd name="connsiteY3106" fmla="*/ 5653169 h 9019042"/>
              <a:gd name="connsiteX3107" fmla="*/ 7991087 w 10402214"/>
              <a:gd name="connsiteY3107" fmla="*/ 5665293 h 9019042"/>
              <a:gd name="connsiteX3108" fmla="*/ 7978963 w 10402214"/>
              <a:gd name="connsiteY3108" fmla="*/ 5653169 h 9019042"/>
              <a:gd name="connsiteX3109" fmla="*/ 7991084 w 10402214"/>
              <a:gd name="connsiteY3109" fmla="*/ 5641047 h 9019042"/>
              <a:gd name="connsiteX3110" fmla="*/ 8003206 w 10402214"/>
              <a:gd name="connsiteY3110" fmla="*/ 5653169 h 9019042"/>
              <a:gd name="connsiteX3111" fmla="*/ 6968884 w 10402214"/>
              <a:gd name="connsiteY3111" fmla="*/ 7462036 h 9019042"/>
              <a:gd name="connsiteX3112" fmla="*/ 6895070 w 10402214"/>
              <a:gd name="connsiteY3112" fmla="*/ 7510409 h 9019042"/>
              <a:gd name="connsiteX3113" fmla="*/ 6894652 w 10402214"/>
              <a:gd name="connsiteY3113" fmla="*/ 7510409 h 9019042"/>
              <a:gd name="connsiteX3114" fmla="*/ 6815646 w 10402214"/>
              <a:gd name="connsiteY3114" fmla="*/ 7430567 h 9019042"/>
              <a:gd name="connsiteX3115" fmla="*/ 6815646 w 10402214"/>
              <a:gd name="connsiteY3115" fmla="*/ 7430150 h 9019042"/>
              <a:gd name="connsiteX3116" fmla="*/ 6895906 w 10402214"/>
              <a:gd name="connsiteY3116" fmla="*/ 7350728 h 9019042"/>
              <a:gd name="connsiteX3117" fmla="*/ 6975330 w 10402214"/>
              <a:gd name="connsiteY3117" fmla="*/ 7430986 h 9019042"/>
              <a:gd name="connsiteX3118" fmla="*/ 6968884 w 10402214"/>
              <a:gd name="connsiteY3118" fmla="*/ 7462036 h 9019042"/>
              <a:gd name="connsiteX3119" fmla="*/ 6094626 w 10402214"/>
              <a:gd name="connsiteY3119" fmla="*/ 8978538 h 9019042"/>
              <a:gd name="connsiteX3120" fmla="*/ 6085430 w 10402214"/>
              <a:gd name="connsiteY3120" fmla="*/ 8987735 h 9019042"/>
              <a:gd name="connsiteX3121" fmla="*/ 6076234 w 10402214"/>
              <a:gd name="connsiteY3121" fmla="*/ 8978538 h 9019042"/>
              <a:gd name="connsiteX3122" fmla="*/ 6085430 w 10402214"/>
              <a:gd name="connsiteY3122" fmla="*/ 8969342 h 9019042"/>
              <a:gd name="connsiteX3123" fmla="*/ 6094626 w 10402214"/>
              <a:gd name="connsiteY3123" fmla="*/ 8978538 h 9019042"/>
              <a:gd name="connsiteX3124" fmla="*/ 6602186 w 10402214"/>
              <a:gd name="connsiteY3124" fmla="*/ 8113141 h 9019042"/>
              <a:gd name="connsiteX3125" fmla="*/ 6525151 w 10402214"/>
              <a:gd name="connsiteY3125" fmla="*/ 8164194 h 9019042"/>
              <a:gd name="connsiteX3126" fmla="*/ 6441547 w 10402214"/>
              <a:gd name="connsiteY3126" fmla="*/ 8080590 h 9019042"/>
              <a:gd name="connsiteX3127" fmla="*/ 6525151 w 10402214"/>
              <a:gd name="connsiteY3127" fmla="*/ 7996989 h 9019042"/>
              <a:gd name="connsiteX3128" fmla="*/ 6608753 w 10402214"/>
              <a:gd name="connsiteY3128" fmla="*/ 8080591 h 9019042"/>
              <a:gd name="connsiteX3129" fmla="*/ 6602186 w 10402214"/>
              <a:gd name="connsiteY3129" fmla="*/ 8113141 h 9019042"/>
              <a:gd name="connsiteX3130" fmla="*/ 7230784 w 10402214"/>
              <a:gd name="connsiteY3130" fmla="*/ 7081581 h 9019042"/>
              <a:gd name="connsiteX3131" fmla="*/ 7195614 w 10402214"/>
              <a:gd name="connsiteY3131" fmla="*/ 7096154 h 9019042"/>
              <a:gd name="connsiteX3132" fmla="*/ 7145870 w 10402214"/>
              <a:gd name="connsiteY3132" fmla="*/ 7046410 h 9019042"/>
              <a:gd name="connsiteX3133" fmla="*/ 7195613 w 10402214"/>
              <a:gd name="connsiteY3133" fmla="*/ 6996666 h 9019042"/>
              <a:gd name="connsiteX3134" fmla="*/ 7245356 w 10402214"/>
              <a:gd name="connsiteY3134" fmla="*/ 7046410 h 9019042"/>
              <a:gd name="connsiteX3135" fmla="*/ 7230784 w 10402214"/>
              <a:gd name="connsiteY3135" fmla="*/ 7081581 h 9019042"/>
              <a:gd name="connsiteX3136" fmla="*/ 9295284 w 10402214"/>
              <a:gd name="connsiteY3136" fmla="*/ 3540113 h 9019042"/>
              <a:gd name="connsiteX3137" fmla="*/ 9292776 w 10402214"/>
              <a:gd name="connsiteY3137" fmla="*/ 3543039 h 9019042"/>
              <a:gd name="connsiteX3138" fmla="*/ 9289853 w 10402214"/>
              <a:gd name="connsiteY3138" fmla="*/ 3540114 h 9019042"/>
              <a:gd name="connsiteX3139" fmla="*/ 9292776 w 10402214"/>
              <a:gd name="connsiteY3139" fmla="*/ 3537604 h 9019042"/>
              <a:gd name="connsiteX3140" fmla="*/ 9295284 w 10402214"/>
              <a:gd name="connsiteY3140" fmla="*/ 3540113 h 9019042"/>
              <a:gd name="connsiteX3141" fmla="*/ 7771208 w 10402214"/>
              <a:gd name="connsiteY3141" fmla="*/ 6181985 h 9019042"/>
              <a:gd name="connsiteX3142" fmla="*/ 7751993 w 10402214"/>
              <a:gd name="connsiteY3142" fmla="*/ 6189941 h 9019042"/>
              <a:gd name="connsiteX3143" fmla="*/ 7724821 w 10402214"/>
              <a:gd name="connsiteY3143" fmla="*/ 6162770 h 9019042"/>
              <a:gd name="connsiteX3144" fmla="*/ 7751991 w 10402214"/>
              <a:gd name="connsiteY3144" fmla="*/ 6135599 h 9019042"/>
              <a:gd name="connsiteX3145" fmla="*/ 7779163 w 10402214"/>
              <a:gd name="connsiteY3145" fmla="*/ 6162770 h 9019042"/>
              <a:gd name="connsiteX3146" fmla="*/ 7771208 w 10402214"/>
              <a:gd name="connsiteY3146" fmla="*/ 6181985 h 9019042"/>
              <a:gd name="connsiteX3147" fmla="*/ 8188802 w 10402214"/>
              <a:gd name="connsiteY3147" fmla="*/ 5488889 h 9019042"/>
              <a:gd name="connsiteX3148" fmla="*/ 8183371 w 10402214"/>
              <a:gd name="connsiteY3148" fmla="*/ 5494324 h 9019042"/>
              <a:gd name="connsiteX3149" fmla="*/ 8182952 w 10402214"/>
              <a:gd name="connsiteY3149" fmla="*/ 5494324 h 9019042"/>
              <a:gd name="connsiteX3150" fmla="*/ 8177516 w 10402214"/>
              <a:gd name="connsiteY3150" fmla="*/ 5488888 h 9019042"/>
              <a:gd name="connsiteX3151" fmla="*/ 8183369 w 10402214"/>
              <a:gd name="connsiteY3151" fmla="*/ 5483037 h 9019042"/>
              <a:gd name="connsiteX3152" fmla="*/ 8183791 w 10402214"/>
              <a:gd name="connsiteY3152" fmla="*/ 5483039 h 9019042"/>
              <a:gd name="connsiteX3153" fmla="*/ 8188802 w 10402214"/>
              <a:gd name="connsiteY3153" fmla="*/ 5488889 h 9019042"/>
              <a:gd name="connsiteX3154" fmla="*/ 7517325 w 10402214"/>
              <a:gd name="connsiteY3154" fmla="*/ 6658790 h 9019042"/>
              <a:gd name="connsiteX3155" fmla="*/ 7483627 w 10402214"/>
              <a:gd name="connsiteY3155" fmla="*/ 6672746 h 9019042"/>
              <a:gd name="connsiteX3156" fmla="*/ 7435975 w 10402214"/>
              <a:gd name="connsiteY3156" fmla="*/ 6625094 h 9019042"/>
              <a:gd name="connsiteX3157" fmla="*/ 7483627 w 10402214"/>
              <a:gd name="connsiteY3157" fmla="*/ 6577439 h 9019042"/>
              <a:gd name="connsiteX3158" fmla="*/ 7531284 w 10402214"/>
              <a:gd name="connsiteY3158" fmla="*/ 6625095 h 9019042"/>
              <a:gd name="connsiteX3159" fmla="*/ 7517325 w 10402214"/>
              <a:gd name="connsiteY3159" fmla="*/ 6658790 h 9019042"/>
              <a:gd name="connsiteX3160" fmla="*/ 6537423 w 10402214"/>
              <a:gd name="connsiteY3160" fmla="*/ 8407242 h 9019042"/>
              <a:gd name="connsiteX3161" fmla="*/ 6462457 w 10402214"/>
              <a:gd name="connsiteY3161" fmla="*/ 8456392 h 9019042"/>
              <a:gd name="connsiteX3162" fmla="*/ 6381780 w 10402214"/>
              <a:gd name="connsiteY3162" fmla="*/ 8375296 h 9019042"/>
              <a:gd name="connsiteX3163" fmla="*/ 6381780 w 10402214"/>
              <a:gd name="connsiteY3163" fmla="*/ 8374878 h 9019042"/>
              <a:gd name="connsiteX3164" fmla="*/ 6463292 w 10402214"/>
              <a:gd name="connsiteY3164" fmla="*/ 8294202 h 9019042"/>
              <a:gd name="connsiteX3165" fmla="*/ 6543970 w 10402214"/>
              <a:gd name="connsiteY3165" fmla="*/ 8375715 h 9019042"/>
              <a:gd name="connsiteX3166" fmla="*/ 6537423 w 10402214"/>
              <a:gd name="connsiteY3166" fmla="*/ 8407242 h 9019042"/>
              <a:gd name="connsiteX3167" fmla="*/ 9647668 w 10402214"/>
              <a:gd name="connsiteY3167" fmla="*/ 3040587 h 9019042"/>
              <a:gd name="connsiteX3168" fmla="*/ 9644744 w 10402214"/>
              <a:gd name="connsiteY3168" fmla="*/ 3043515 h 9019042"/>
              <a:gd name="connsiteX3169" fmla="*/ 9641817 w 10402214"/>
              <a:gd name="connsiteY3169" fmla="*/ 3040588 h 9019042"/>
              <a:gd name="connsiteX3170" fmla="*/ 9644743 w 10402214"/>
              <a:gd name="connsiteY3170" fmla="*/ 3037662 h 9019042"/>
              <a:gd name="connsiteX3171" fmla="*/ 9647668 w 10402214"/>
              <a:gd name="connsiteY3171" fmla="*/ 3040587 h 9019042"/>
              <a:gd name="connsiteX3172" fmla="*/ 6919584 w 10402214"/>
              <a:gd name="connsiteY3172" fmla="*/ 7770842 h 9019042"/>
              <a:gd name="connsiteX3173" fmla="*/ 6836141 w 10402214"/>
              <a:gd name="connsiteY3173" fmla="*/ 7825598 h 9019042"/>
              <a:gd name="connsiteX3174" fmla="*/ 6746268 w 10402214"/>
              <a:gd name="connsiteY3174" fmla="*/ 7735306 h 9019042"/>
              <a:gd name="connsiteX3175" fmla="*/ 6746267 w 10402214"/>
              <a:gd name="connsiteY3175" fmla="*/ 7734888 h 9019042"/>
              <a:gd name="connsiteX3176" fmla="*/ 6836977 w 10402214"/>
              <a:gd name="connsiteY3176" fmla="*/ 7645016 h 9019042"/>
              <a:gd name="connsiteX3177" fmla="*/ 6926850 w 10402214"/>
              <a:gd name="connsiteY3177" fmla="*/ 7735726 h 9019042"/>
              <a:gd name="connsiteX3178" fmla="*/ 6919584 w 10402214"/>
              <a:gd name="connsiteY3178" fmla="*/ 7770842 h 9019042"/>
              <a:gd name="connsiteX3179" fmla="*/ 9235093 w 10402214"/>
              <a:gd name="connsiteY3179" fmla="*/ 3787159 h 9019042"/>
              <a:gd name="connsiteX3180" fmla="*/ 9232166 w 10402214"/>
              <a:gd name="connsiteY3180" fmla="*/ 3790085 h 9019042"/>
              <a:gd name="connsiteX3181" fmla="*/ 9229237 w 10402214"/>
              <a:gd name="connsiteY3181" fmla="*/ 3787157 h 9019042"/>
              <a:gd name="connsiteX3182" fmla="*/ 9232165 w 10402214"/>
              <a:gd name="connsiteY3182" fmla="*/ 3784232 h 9019042"/>
              <a:gd name="connsiteX3183" fmla="*/ 9235093 w 10402214"/>
              <a:gd name="connsiteY3183" fmla="*/ 3787159 h 9019042"/>
              <a:gd name="connsiteX3184" fmla="*/ 8370223 w 10402214"/>
              <a:gd name="connsiteY3184" fmla="*/ 5311235 h 9019042"/>
              <a:gd name="connsiteX3185" fmla="*/ 8363535 w 10402214"/>
              <a:gd name="connsiteY3185" fmla="*/ 5317924 h 9019042"/>
              <a:gd name="connsiteX3186" fmla="*/ 8360232 w 10402214"/>
              <a:gd name="connsiteY3186" fmla="*/ 5317923 h 9019042"/>
              <a:gd name="connsiteX3187" fmla="*/ 8355382 w 10402214"/>
              <a:gd name="connsiteY3187" fmla="*/ 5309771 h 9019042"/>
              <a:gd name="connsiteX3188" fmla="*/ 8363535 w 10402214"/>
              <a:gd name="connsiteY3188" fmla="*/ 5304965 h 9019042"/>
              <a:gd name="connsiteX3189" fmla="*/ 8370223 w 10402214"/>
              <a:gd name="connsiteY3189" fmla="*/ 5311235 h 9019042"/>
              <a:gd name="connsiteX3190" fmla="*/ 7978650 w 10402214"/>
              <a:gd name="connsiteY3190" fmla="*/ 6039100 h 9019042"/>
              <a:gd name="connsiteX3191" fmla="*/ 7964752 w 10402214"/>
              <a:gd name="connsiteY3191" fmla="*/ 6044848 h 9019042"/>
              <a:gd name="connsiteX3192" fmla="*/ 7945105 w 10402214"/>
              <a:gd name="connsiteY3192" fmla="*/ 6025200 h 9019042"/>
              <a:gd name="connsiteX3193" fmla="*/ 7964752 w 10402214"/>
              <a:gd name="connsiteY3193" fmla="*/ 6005555 h 9019042"/>
              <a:gd name="connsiteX3194" fmla="*/ 7984399 w 10402214"/>
              <a:gd name="connsiteY3194" fmla="*/ 6025201 h 9019042"/>
              <a:gd name="connsiteX3195" fmla="*/ 7978650 w 10402214"/>
              <a:gd name="connsiteY3195" fmla="*/ 6039100 h 9019042"/>
              <a:gd name="connsiteX3196" fmla="*/ 9157340 w 10402214"/>
              <a:gd name="connsiteY3196" fmla="*/ 4027934 h 9019042"/>
              <a:gd name="connsiteX3197" fmla="*/ 9154832 w 10402214"/>
              <a:gd name="connsiteY3197" fmla="*/ 4030860 h 9019042"/>
              <a:gd name="connsiteX3198" fmla="*/ 9151906 w 10402214"/>
              <a:gd name="connsiteY3198" fmla="*/ 4027934 h 9019042"/>
              <a:gd name="connsiteX3199" fmla="*/ 9154834 w 10402214"/>
              <a:gd name="connsiteY3199" fmla="*/ 4025427 h 9019042"/>
              <a:gd name="connsiteX3200" fmla="*/ 9157340 w 10402214"/>
              <a:gd name="connsiteY3200" fmla="*/ 4027934 h 9019042"/>
              <a:gd name="connsiteX3201" fmla="*/ 7215809 w 10402214"/>
              <a:gd name="connsiteY3201" fmla="*/ 7394984 h 9019042"/>
              <a:gd name="connsiteX3202" fmla="*/ 7138774 w 10402214"/>
              <a:gd name="connsiteY3202" fmla="*/ 7446037 h 9019042"/>
              <a:gd name="connsiteX3203" fmla="*/ 7055170 w 10402214"/>
              <a:gd name="connsiteY3203" fmla="*/ 7362433 h 9019042"/>
              <a:gd name="connsiteX3204" fmla="*/ 7138773 w 10402214"/>
              <a:gd name="connsiteY3204" fmla="*/ 7278831 h 9019042"/>
              <a:gd name="connsiteX3205" fmla="*/ 7222376 w 10402214"/>
              <a:gd name="connsiteY3205" fmla="*/ 7362434 h 9019042"/>
              <a:gd name="connsiteX3206" fmla="*/ 7215809 w 10402214"/>
              <a:gd name="connsiteY3206" fmla="*/ 7394984 h 9019042"/>
              <a:gd name="connsiteX3207" fmla="*/ 8537013 w 10402214"/>
              <a:gd name="connsiteY3207" fmla="*/ 5122294 h 9019042"/>
              <a:gd name="connsiteX3208" fmla="*/ 8531576 w 10402214"/>
              <a:gd name="connsiteY3208" fmla="*/ 5127727 h 9019042"/>
              <a:gd name="connsiteX3209" fmla="*/ 8525721 w 10402214"/>
              <a:gd name="connsiteY3209" fmla="*/ 5121873 h 9019042"/>
              <a:gd name="connsiteX3210" fmla="*/ 8525723 w 10402214"/>
              <a:gd name="connsiteY3210" fmla="*/ 5121457 h 9019042"/>
              <a:gd name="connsiteX3211" fmla="*/ 8531576 w 10402214"/>
              <a:gd name="connsiteY3211" fmla="*/ 5116441 h 9019042"/>
              <a:gd name="connsiteX3212" fmla="*/ 8537011 w 10402214"/>
              <a:gd name="connsiteY3212" fmla="*/ 5121875 h 9019042"/>
              <a:gd name="connsiteX3213" fmla="*/ 8537013 w 10402214"/>
              <a:gd name="connsiteY3213" fmla="*/ 5122294 h 9019042"/>
              <a:gd name="connsiteX3214" fmla="*/ 6477216 w 10402214"/>
              <a:gd name="connsiteY3214" fmla="*/ 8700041 h 9019042"/>
              <a:gd name="connsiteX3215" fmla="*/ 6400182 w 10402214"/>
              <a:gd name="connsiteY3215" fmla="*/ 8751094 h 9019042"/>
              <a:gd name="connsiteX3216" fmla="*/ 6316578 w 10402214"/>
              <a:gd name="connsiteY3216" fmla="*/ 8667490 h 9019042"/>
              <a:gd name="connsiteX3217" fmla="*/ 6400182 w 10402214"/>
              <a:gd name="connsiteY3217" fmla="*/ 8583889 h 9019042"/>
              <a:gd name="connsiteX3218" fmla="*/ 6483784 w 10402214"/>
              <a:gd name="connsiteY3218" fmla="*/ 8667491 h 9019042"/>
              <a:gd name="connsiteX3219" fmla="*/ 6477216 w 10402214"/>
              <a:gd name="connsiteY3219" fmla="*/ 8700041 h 9019042"/>
              <a:gd name="connsiteX3220" fmla="*/ 6847855 w 10402214"/>
              <a:gd name="connsiteY3220" fmla="*/ 8067781 h 9019042"/>
              <a:gd name="connsiteX3221" fmla="*/ 6774289 w 10402214"/>
              <a:gd name="connsiteY3221" fmla="*/ 8116543 h 9019042"/>
              <a:gd name="connsiteX3222" fmla="*/ 6773870 w 10402214"/>
              <a:gd name="connsiteY3222" fmla="*/ 8116542 h 9019042"/>
              <a:gd name="connsiteX3223" fmla="*/ 6694447 w 10402214"/>
              <a:gd name="connsiteY3223" fmla="*/ 8037119 h 9019042"/>
              <a:gd name="connsiteX3224" fmla="*/ 6694447 w 10402214"/>
              <a:gd name="connsiteY3224" fmla="*/ 8036701 h 9019042"/>
              <a:gd name="connsiteX3225" fmla="*/ 6774288 w 10402214"/>
              <a:gd name="connsiteY3225" fmla="*/ 7956861 h 9019042"/>
              <a:gd name="connsiteX3226" fmla="*/ 6854129 w 10402214"/>
              <a:gd name="connsiteY3226" fmla="*/ 8036701 h 9019042"/>
              <a:gd name="connsiteX3227" fmla="*/ 6847855 w 10402214"/>
              <a:gd name="connsiteY3227" fmla="*/ 8067781 h 9019042"/>
              <a:gd name="connsiteX3228" fmla="*/ 7482017 w 10402214"/>
              <a:gd name="connsiteY3228" fmla="*/ 6976050 h 9019042"/>
              <a:gd name="connsiteX3229" fmla="*/ 7470505 w 10402214"/>
              <a:gd name="connsiteY3229" fmla="*/ 6993407 h 9019042"/>
              <a:gd name="connsiteX3230" fmla="*/ 7432207 w 10402214"/>
              <a:gd name="connsiteY3230" fmla="*/ 7009625 h 9019042"/>
              <a:gd name="connsiteX3231" fmla="*/ 7431791 w 10402214"/>
              <a:gd name="connsiteY3231" fmla="*/ 7009626 h 9019042"/>
              <a:gd name="connsiteX3232" fmla="*/ 7377449 w 10402214"/>
              <a:gd name="connsiteY3232" fmla="*/ 6955285 h 9019042"/>
              <a:gd name="connsiteX3233" fmla="*/ 7431373 w 10402214"/>
              <a:gd name="connsiteY3233" fmla="*/ 6900942 h 9019042"/>
              <a:gd name="connsiteX3234" fmla="*/ 7486133 w 10402214"/>
              <a:gd name="connsiteY3234" fmla="*/ 6954866 h 9019042"/>
              <a:gd name="connsiteX3235" fmla="*/ 7482017 w 10402214"/>
              <a:gd name="connsiteY3235" fmla="*/ 6976050 h 9019042"/>
              <a:gd name="connsiteX3236" fmla="*/ 6339992 w 10402214"/>
              <a:gd name="connsiteY3236" fmla="*/ 8958014 h 9019042"/>
              <a:gd name="connsiteX3237" fmla="*/ 6337484 w 10402214"/>
              <a:gd name="connsiteY3237" fmla="*/ 8960939 h 9019042"/>
              <a:gd name="connsiteX3238" fmla="*/ 6334558 w 10402214"/>
              <a:gd name="connsiteY3238" fmla="*/ 8958014 h 9019042"/>
              <a:gd name="connsiteX3239" fmla="*/ 6337484 w 10402214"/>
              <a:gd name="connsiteY3239" fmla="*/ 8955506 h 9019042"/>
              <a:gd name="connsiteX3240" fmla="*/ 6339992 w 10402214"/>
              <a:gd name="connsiteY3240" fmla="*/ 8958014 h 9019042"/>
              <a:gd name="connsiteX3241" fmla="*/ 9623437 w 10402214"/>
              <a:gd name="connsiteY3241" fmla="*/ 3292276 h 9019042"/>
              <a:gd name="connsiteX3242" fmla="*/ 9620510 w 10402214"/>
              <a:gd name="connsiteY3242" fmla="*/ 3295201 h 9019042"/>
              <a:gd name="connsiteX3243" fmla="*/ 9617584 w 10402214"/>
              <a:gd name="connsiteY3243" fmla="*/ 3292275 h 9019042"/>
              <a:gd name="connsiteX3244" fmla="*/ 9620508 w 10402214"/>
              <a:gd name="connsiteY3244" fmla="*/ 3289348 h 9019042"/>
              <a:gd name="connsiteX3245" fmla="*/ 9623437 w 10402214"/>
              <a:gd name="connsiteY3245" fmla="*/ 3292276 h 9019042"/>
              <a:gd name="connsiteX3246" fmla="*/ 9063709 w 10402214"/>
              <a:gd name="connsiteY3246" fmla="*/ 4262860 h 9019042"/>
              <a:gd name="connsiteX3247" fmla="*/ 9060780 w 10402214"/>
              <a:gd name="connsiteY3247" fmla="*/ 4265783 h 9019042"/>
              <a:gd name="connsiteX3248" fmla="*/ 9058274 w 10402214"/>
              <a:gd name="connsiteY3248" fmla="*/ 4262859 h 9019042"/>
              <a:gd name="connsiteX3249" fmla="*/ 9060783 w 10402214"/>
              <a:gd name="connsiteY3249" fmla="*/ 4260352 h 9019042"/>
              <a:gd name="connsiteX3250" fmla="*/ 9063709 w 10402214"/>
              <a:gd name="connsiteY3250" fmla="*/ 4262860 h 9019042"/>
              <a:gd name="connsiteX3251" fmla="*/ 7759066 w 10402214"/>
              <a:gd name="connsiteY3251" fmla="*/ 6532598 h 9019042"/>
              <a:gd name="connsiteX3252" fmla="*/ 7747602 w 10402214"/>
              <a:gd name="connsiteY3252" fmla="*/ 6549606 h 9019042"/>
              <a:gd name="connsiteX3253" fmla="*/ 7709766 w 10402214"/>
              <a:gd name="connsiteY3253" fmla="*/ 6565275 h 9019042"/>
              <a:gd name="connsiteX3254" fmla="*/ 7656259 w 10402214"/>
              <a:gd name="connsiteY3254" fmla="*/ 6511769 h 9019042"/>
              <a:gd name="connsiteX3255" fmla="*/ 7709765 w 10402214"/>
              <a:gd name="connsiteY3255" fmla="*/ 6458264 h 9019042"/>
              <a:gd name="connsiteX3256" fmla="*/ 7763271 w 10402214"/>
              <a:gd name="connsiteY3256" fmla="*/ 6511769 h 9019042"/>
              <a:gd name="connsiteX3257" fmla="*/ 7759066 w 10402214"/>
              <a:gd name="connsiteY3257" fmla="*/ 6532598 h 9019042"/>
              <a:gd name="connsiteX3258" fmla="*/ 8691260 w 10402214"/>
              <a:gd name="connsiteY3258" fmla="*/ 4921648 h 9019042"/>
              <a:gd name="connsiteX3259" fmla="*/ 8685825 w 10402214"/>
              <a:gd name="connsiteY3259" fmla="*/ 4927082 h 9019042"/>
              <a:gd name="connsiteX3260" fmla="*/ 8685405 w 10402214"/>
              <a:gd name="connsiteY3260" fmla="*/ 4927081 h 9019042"/>
              <a:gd name="connsiteX3261" fmla="*/ 8679971 w 10402214"/>
              <a:gd name="connsiteY3261" fmla="*/ 4921647 h 9019042"/>
              <a:gd name="connsiteX3262" fmla="*/ 8685823 w 10402214"/>
              <a:gd name="connsiteY3262" fmla="*/ 4915795 h 9019042"/>
              <a:gd name="connsiteX3263" fmla="*/ 8686243 w 10402214"/>
              <a:gd name="connsiteY3263" fmla="*/ 4915796 h 9019042"/>
              <a:gd name="connsiteX3264" fmla="*/ 8691260 w 10402214"/>
              <a:gd name="connsiteY3264" fmla="*/ 4921648 h 9019042"/>
              <a:gd name="connsiteX3265" fmla="*/ 9937777 w 10402214"/>
              <a:gd name="connsiteY3265" fmla="*/ 2787693 h 9019042"/>
              <a:gd name="connsiteX3266" fmla="*/ 9934847 w 10402214"/>
              <a:gd name="connsiteY3266" fmla="*/ 2790617 h 9019042"/>
              <a:gd name="connsiteX3267" fmla="*/ 9931923 w 10402214"/>
              <a:gd name="connsiteY3267" fmla="*/ 2787692 h 9019042"/>
              <a:gd name="connsiteX3268" fmla="*/ 9934851 w 10402214"/>
              <a:gd name="connsiteY3268" fmla="*/ 2784767 h 9019042"/>
              <a:gd name="connsiteX3269" fmla="*/ 9937777 w 10402214"/>
              <a:gd name="connsiteY3269" fmla="*/ 2787693 h 9019042"/>
              <a:gd name="connsiteX3270" fmla="*/ 8828785 w 10402214"/>
              <a:gd name="connsiteY3270" fmla="*/ 4710970 h 9019042"/>
              <a:gd name="connsiteX3271" fmla="*/ 8825857 w 10402214"/>
              <a:gd name="connsiteY3271" fmla="*/ 4713476 h 9019042"/>
              <a:gd name="connsiteX3272" fmla="*/ 8822933 w 10402214"/>
              <a:gd name="connsiteY3272" fmla="*/ 4710969 h 9019042"/>
              <a:gd name="connsiteX3273" fmla="*/ 8825855 w 10402214"/>
              <a:gd name="connsiteY3273" fmla="*/ 4708041 h 9019042"/>
              <a:gd name="connsiteX3274" fmla="*/ 8828785 w 10402214"/>
              <a:gd name="connsiteY3274" fmla="*/ 4710970 h 9019042"/>
              <a:gd name="connsiteX3275" fmla="*/ 8175642 w 10402214"/>
              <a:gd name="connsiteY3275" fmla="*/ 5882624 h 9019042"/>
              <a:gd name="connsiteX3276" fmla="*/ 8166653 w 10402214"/>
              <a:gd name="connsiteY3276" fmla="*/ 5886004 h 9019042"/>
              <a:gd name="connsiteX3277" fmla="*/ 8154530 w 10402214"/>
              <a:gd name="connsiteY3277" fmla="*/ 5873882 h 9019042"/>
              <a:gd name="connsiteX3278" fmla="*/ 8154529 w 10402214"/>
              <a:gd name="connsiteY3278" fmla="*/ 5873045 h 9019042"/>
              <a:gd name="connsiteX3279" fmla="*/ 8167489 w 10402214"/>
              <a:gd name="connsiteY3279" fmla="*/ 5860923 h 9019042"/>
              <a:gd name="connsiteX3280" fmla="*/ 8179612 w 10402214"/>
              <a:gd name="connsiteY3280" fmla="*/ 5873882 h 9019042"/>
              <a:gd name="connsiteX3281" fmla="*/ 8175642 w 10402214"/>
              <a:gd name="connsiteY3281" fmla="*/ 5882624 h 9019042"/>
              <a:gd name="connsiteX3282" fmla="*/ 6774174 w 10402214"/>
              <a:gd name="connsiteY3282" fmla="*/ 8362662 h 9019042"/>
              <a:gd name="connsiteX3283" fmla="*/ 6710758 w 10402214"/>
              <a:gd name="connsiteY3283" fmla="*/ 8404140 h 9019042"/>
              <a:gd name="connsiteX3284" fmla="*/ 6642621 w 10402214"/>
              <a:gd name="connsiteY3284" fmla="*/ 8336002 h 9019042"/>
              <a:gd name="connsiteX3285" fmla="*/ 6642622 w 10402214"/>
              <a:gd name="connsiteY3285" fmla="*/ 8335166 h 9019042"/>
              <a:gd name="connsiteX3286" fmla="*/ 6711595 w 10402214"/>
              <a:gd name="connsiteY3286" fmla="*/ 8267030 h 9019042"/>
              <a:gd name="connsiteX3287" fmla="*/ 6779731 w 10402214"/>
              <a:gd name="connsiteY3287" fmla="*/ 8336003 h 9019042"/>
              <a:gd name="connsiteX3288" fmla="*/ 6774174 w 10402214"/>
              <a:gd name="connsiteY3288" fmla="*/ 8362662 h 9019042"/>
              <a:gd name="connsiteX3289" fmla="*/ 7162300 w 10402214"/>
              <a:gd name="connsiteY3289" fmla="*/ 7707676 h 9019042"/>
              <a:gd name="connsiteX3290" fmla="*/ 7080263 w 10402214"/>
              <a:gd name="connsiteY3290" fmla="*/ 7762061 h 9019042"/>
              <a:gd name="connsiteX3291" fmla="*/ 6991225 w 10402214"/>
              <a:gd name="connsiteY3291" fmla="*/ 7673024 h 9019042"/>
              <a:gd name="connsiteX3292" fmla="*/ 7080261 w 10402214"/>
              <a:gd name="connsiteY3292" fmla="*/ 7583987 h 9019042"/>
              <a:gd name="connsiteX3293" fmla="*/ 7169300 w 10402214"/>
              <a:gd name="connsiteY3293" fmla="*/ 7673026 h 9019042"/>
              <a:gd name="connsiteX3294" fmla="*/ 7162300 w 10402214"/>
              <a:gd name="connsiteY3294" fmla="*/ 7707676 h 9019042"/>
              <a:gd name="connsiteX3295" fmla="*/ 9583718 w 10402214"/>
              <a:gd name="connsiteY3295" fmla="*/ 3542206 h 9019042"/>
              <a:gd name="connsiteX3296" fmla="*/ 9579955 w 10402214"/>
              <a:gd name="connsiteY3296" fmla="*/ 3545968 h 9019042"/>
              <a:gd name="connsiteX3297" fmla="*/ 9576192 w 10402214"/>
              <a:gd name="connsiteY3297" fmla="*/ 3542205 h 9019042"/>
              <a:gd name="connsiteX3298" fmla="*/ 9579958 w 10402214"/>
              <a:gd name="connsiteY3298" fmla="*/ 3538445 h 9019042"/>
              <a:gd name="connsiteX3299" fmla="*/ 9583718 w 10402214"/>
              <a:gd name="connsiteY3299" fmla="*/ 3542206 h 9019042"/>
              <a:gd name="connsiteX3300" fmla="*/ 7954087 w 10402214"/>
              <a:gd name="connsiteY3300" fmla="*/ 6410681 h 9019042"/>
              <a:gd name="connsiteX3301" fmla="*/ 7928806 w 10402214"/>
              <a:gd name="connsiteY3301" fmla="*/ 6421062 h 9019042"/>
              <a:gd name="connsiteX3302" fmla="*/ 7893694 w 10402214"/>
              <a:gd name="connsiteY3302" fmla="*/ 6385532 h 9019042"/>
              <a:gd name="connsiteX3303" fmla="*/ 7929225 w 10402214"/>
              <a:gd name="connsiteY3303" fmla="*/ 6350000 h 9019042"/>
              <a:gd name="connsiteX3304" fmla="*/ 7964755 w 10402214"/>
              <a:gd name="connsiteY3304" fmla="*/ 6385531 h 9019042"/>
              <a:gd name="connsiteX3305" fmla="*/ 7954087 w 10402214"/>
              <a:gd name="connsiteY3305" fmla="*/ 6410681 h 9019042"/>
              <a:gd name="connsiteX3306" fmla="*/ 7449127 w 10402214"/>
              <a:gd name="connsiteY3306" fmla="*/ 7308924 h 9019042"/>
              <a:gd name="connsiteX3307" fmla="*/ 7379551 w 10402214"/>
              <a:gd name="connsiteY3307" fmla="*/ 7354493 h 9019042"/>
              <a:gd name="connsiteX3308" fmla="*/ 7379134 w 10402214"/>
              <a:gd name="connsiteY3308" fmla="*/ 7354493 h 9019042"/>
              <a:gd name="connsiteX3309" fmla="*/ 7304726 w 10402214"/>
              <a:gd name="connsiteY3309" fmla="*/ 7279251 h 9019042"/>
              <a:gd name="connsiteX3310" fmla="*/ 7304726 w 10402214"/>
              <a:gd name="connsiteY3310" fmla="*/ 7278833 h 9019042"/>
              <a:gd name="connsiteX3311" fmla="*/ 7380386 w 10402214"/>
              <a:gd name="connsiteY3311" fmla="*/ 7204008 h 9019042"/>
              <a:gd name="connsiteX3312" fmla="*/ 7455212 w 10402214"/>
              <a:gd name="connsiteY3312" fmla="*/ 7279669 h 9019042"/>
              <a:gd name="connsiteX3313" fmla="*/ 7449127 w 10402214"/>
              <a:gd name="connsiteY3313" fmla="*/ 7308924 h 9019042"/>
              <a:gd name="connsiteX3314" fmla="*/ 8371359 w 10402214"/>
              <a:gd name="connsiteY3314" fmla="*/ 5721604 h 9019042"/>
              <a:gd name="connsiteX3315" fmla="*/ 8359360 w 10402214"/>
              <a:gd name="connsiteY3315" fmla="*/ 5726742 h 9019042"/>
              <a:gd name="connsiteX3316" fmla="*/ 8342639 w 10402214"/>
              <a:gd name="connsiteY3316" fmla="*/ 5709604 h 9019042"/>
              <a:gd name="connsiteX3317" fmla="*/ 8359360 w 10402214"/>
              <a:gd name="connsiteY3317" fmla="*/ 5692882 h 9019042"/>
              <a:gd name="connsiteX3318" fmla="*/ 8376496 w 10402214"/>
              <a:gd name="connsiteY3318" fmla="*/ 5709603 h 9019042"/>
              <a:gd name="connsiteX3319" fmla="*/ 8371359 w 10402214"/>
              <a:gd name="connsiteY3319" fmla="*/ 5721604 h 9019042"/>
              <a:gd name="connsiteX3320" fmla="*/ 9937779 w 10402214"/>
              <a:gd name="connsiteY3320" fmla="*/ 3040592 h 9019042"/>
              <a:gd name="connsiteX3321" fmla="*/ 9929415 w 10402214"/>
              <a:gd name="connsiteY3321" fmla="*/ 3048950 h 9019042"/>
              <a:gd name="connsiteX3322" fmla="*/ 9921056 w 10402214"/>
              <a:gd name="connsiteY3322" fmla="*/ 3040591 h 9019042"/>
              <a:gd name="connsiteX3323" fmla="*/ 9929417 w 10402214"/>
              <a:gd name="connsiteY3323" fmla="*/ 3032231 h 9019042"/>
              <a:gd name="connsiteX3324" fmla="*/ 9937779 w 10402214"/>
              <a:gd name="connsiteY3324" fmla="*/ 3040592 h 9019042"/>
              <a:gd name="connsiteX3325" fmla="*/ 7723426 w 10402214"/>
              <a:gd name="connsiteY3325" fmla="*/ 6877581 h 9019042"/>
              <a:gd name="connsiteX3326" fmla="*/ 7662956 w 10402214"/>
              <a:gd name="connsiteY3326" fmla="*/ 6917665 h 9019042"/>
              <a:gd name="connsiteX3327" fmla="*/ 7597327 w 10402214"/>
              <a:gd name="connsiteY3327" fmla="*/ 6852036 h 9019042"/>
              <a:gd name="connsiteX3328" fmla="*/ 7662954 w 10402214"/>
              <a:gd name="connsiteY3328" fmla="*/ 6786408 h 9019042"/>
              <a:gd name="connsiteX3329" fmla="*/ 7728583 w 10402214"/>
              <a:gd name="connsiteY3329" fmla="*/ 6852036 h 9019042"/>
              <a:gd name="connsiteX3330" fmla="*/ 7723426 w 10402214"/>
              <a:gd name="connsiteY3330" fmla="*/ 6877581 h 9019042"/>
              <a:gd name="connsiteX3331" fmla="*/ 9527706 w 10402214"/>
              <a:gd name="connsiteY3331" fmla="*/ 3790088 h 9019042"/>
              <a:gd name="connsiteX3332" fmla="*/ 9523942 w 10402214"/>
              <a:gd name="connsiteY3332" fmla="*/ 3793849 h 9019042"/>
              <a:gd name="connsiteX3333" fmla="*/ 9520179 w 10402214"/>
              <a:gd name="connsiteY3333" fmla="*/ 3790087 h 9019042"/>
              <a:gd name="connsiteX3334" fmla="*/ 9523944 w 10402214"/>
              <a:gd name="connsiteY3334" fmla="*/ 3786326 h 9019042"/>
              <a:gd name="connsiteX3335" fmla="*/ 9527706 w 10402214"/>
              <a:gd name="connsiteY3335" fmla="*/ 3790088 h 9019042"/>
              <a:gd name="connsiteX3336" fmla="*/ 6715233 w 10402214"/>
              <a:gd name="connsiteY3336" fmla="*/ 8663397 h 9019042"/>
              <a:gd name="connsiteX3337" fmla="*/ 6650572 w 10402214"/>
              <a:gd name="connsiteY3337" fmla="*/ 8699261 h 9019042"/>
              <a:gd name="connsiteX3338" fmla="*/ 6589165 w 10402214"/>
              <a:gd name="connsiteY3338" fmla="*/ 8637855 h 9019042"/>
              <a:gd name="connsiteX3339" fmla="*/ 6650571 w 10402214"/>
              <a:gd name="connsiteY3339" fmla="*/ 8565915 h 9019042"/>
              <a:gd name="connsiteX3340" fmla="*/ 6661147 w 10402214"/>
              <a:gd name="connsiteY3340" fmla="*/ 8565914 h 9019042"/>
              <a:gd name="connsiteX3341" fmla="*/ 6722512 w 10402214"/>
              <a:gd name="connsiteY3341" fmla="*/ 8637855 h 9019042"/>
              <a:gd name="connsiteX3342" fmla="*/ 6715233 w 10402214"/>
              <a:gd name="connsiteY3342" fmla="*/ 8663397 h 9019042"/>
              <a:gd name="connsiteX3343" fmla="*/ 7094483 w 10402214"/>
              <a:gd name="connsiteY3343" fmla="*/ 8011768 h 9019042"/>
              <a:gd name="connsiteX3344" fmla="*/ 7020917 w 10402214"/>
              <a:gd name="connsiteY3344" fmla="*/ 8060528 h 9019042"/>
              <a:gd name="connsiteX3345" fmla="*/ 6941075 w 10402214"/>
              <a:gd name="connsiteY3345" fmla="*/ 7980687 h 9019042"/>
              <a:gd name="connsiteX3346" fmla="*/ 7020916 w 10402214"/>
              <a:gd name="connsiteY3346" fmla="*/ 7900846 h 9019042"/>
              <a:gd name="connsiteX3347" fmla="*/ 7100758 w 10402214"/>
              <a:gd name="connsiteY3347" fmla="*/ 7980688 h 9019042"/>
              <a:gd name="connsiteX3348" fmla="*/ 7094483 w 10402214"/>
              <a:gd name="connsiteY3348" fmla="*/ 8011768 h 9019042"/>
              <a:gd name="connsiteX3349" fmla="*/ 6591218 w 10402214"/>
              <a:gd name="connsiteY3349" fmla="*/ 8927081 h 9019042"/>
              <a:gd name="connsiteX3350" fmla="*/ 6588293 w 10402214"/>
              <a:gd name="connsiteY3350" fmla="*/ 8930006 h 9019042"/>
              <a:gd name="connsiteX3351" fmla="*/ 6585784 w 10402214"/>
              <a:gd name="connsiteY3351" fmla="*/ 8927081 h 9019042"/>
              <a:gd name="connsiteX3352" fmla="*/ 6588293 w 10402214"/>
              <a:gd name="connsiteY3352" fmla="*/ 8924572 h 9019042"/>
              <a:gd name="connsiteX3353" fmla="*/ 6591218 w 10402214"/>
              <a:gd name="connsiteY3353" fmla="*/ 8927081 h 9019042"/>
              <a:gd name="connsiteX3354" fmla="*/ 8553319 w 10402214"/>
              <a:gd name="connsiteY3354" fmla="*/ 5533621 h 9019042"/>
              <a:gd name="connsiteX3355" fmla="*/ 8541195 w 10402214"/>
              <a:gd name="connsiteY3355" fmla="*/ 5545743 h 9019042"/>
              <a:gd name="connsiteX3356" fmla="*/ 8529072 w 10402214"/>
              <a:gd name="connsiteY3356" fmla="*/ 5533619 h 9019042"/>
              <a:gd name="connsiteX3357" fmla="*/ 8541196 w 10402214"/>
              <a:gd name="connsiteY3357" fmla="*/ 5521499 h 9019042"/>
              <a:gd name="connsiteX3358" fmla="*/ 8553319 w 10402214"/>
              <a:gd name="connsiteY3358" fmla="*/ 5533621 h 9019042"/>
              <a:gd name="connsiteX3359" fmla="*/ 8165023 w 10402214"/>
              <a:gd name="connsiteY3359" fmla="*/ 6271034 h 9019042"/>
              <a:gd name="connsiteX3360" fmla="*/ 8139904 w 10402214"/>
              <a:gd name="connsiteY3360" fmla="*/ 6281446 h 9019042"/>
              <a:gd name="connsiteX3361" fmla="*/ 8104375 w 10402214"/>
              <a:gd name="connsiteY3361" fmla="*/ 6245916 h 9019042"/>
              <a:gd name="connsiteX3362" fmla="*/ 8139904 w 10402214"/>
              <a:gd name="connsiteY3362" fmla="*/ 6210383 h 9019042"/>
              <a:gd name="connsiteX3363" fmla="*/ 8175439 w 10402214"/>
              <a:gd name="connsiteY3363" fmla="*/ 6245918 h 9019042"/>
              <a:gd name="connsiteX3364" fmla="*/ 8165023 w 10402214"/>
              <a:gd name="connsiteY3364" fmla="*/ 6271034 h 9019042"/>
              <a:gd name="connsiteX3365" fmla="*/ 9460405 w 10402214"/>
              <a:gd name="connsiteY3365" fmla="*/ 4031280 h 9019042"/>
              <a:gd name="connsiteX3366" fmla="*/ 9451627 w 10402214"/>
              <a:gd name="connsiteY3366" fmla="*/ 4040058 h 9019042"/>
              <a:gd name="connsiteX3367" fmla="*/ 9451209 w 10402214"/>
              <a:gd name="connsiteY3367" fmla="*/ 4040059 h 9019042"/>
              <a:gd name="connsiteX3368" fmla="*/ 9443265 w 10402214"/>
              <a:gd name="connsiteY3368" fmla="*/ 4031279 h 9019042"/>
              <a:gd name="connsiteX3369" fmla="*/ 9451629 w 10402214"/>
              <a:gd name="connsiteY3369" fmla="*/ 4022922 h 9019042"/>
              <a:gd name="connsiteX3370" fmla="*/ 9452045 w 10402214"/>
              <a:gd name="connsiteY3370" fmla="*/ 4022921 h 9019042"/>
              <a:gd name="connsiteX3371" fmla="*/ 9460405 w 10402214"/>
              <a:gd name="connsiteY3371" fmla="*/ 4031280 h 9019042"/>
              <a:gd name="connsiteX3372" fmla="*/ 8716760 w 10402214"/>
              <a:gd name="connsiteY3372" fmla="*/ 5346349 h 9019042"/>
              <a:gd name="connsiteX3373" fmla="*/ 8711329 w 10402214"/>
              <a:gd name="connsiteY3373" fmla="*/ 5351785 h 9019042"/>
              <a:gd name="connsiteX3374" fmla="*/ 8705478 w 10402214"/>
              <a:gd name="connsiteY3374" fmla="*/ 5346351 h 9019042"/>
              <a:gd name="connsiteX3375" fmla="*/ 8711326 w 10402214"/>
              <a:gd name="connsiteY3375" fmla="*/ 5340497 h 9019042"/>
              <a:gd name="connsiteX3376" fmla="*/ 8716760 w 10402214"/>
              <a:gd name="connsiteY3376" fmla="*/ 5346349 h 9019042"/>
              <a:gd name="connsiteX3377" fmla="*/ 7398911 w 10402214"/>
              <a:gd name="connsiteY3377" fmla="*/ 7630333 h 9019042"/>
              <a:gd name="connsiteX3378" fmla="*/ 7321877 w 10402214"/>
              <a:gd name="connsiteY3378" fmla="*/ 7681386 h 9019042"/>
              <a:gd name="connsiteX3379" fmla="*/ 7238272 w 10402214"/>
              <a:gd name="connsiteY3379" fmla="*/ 7597781 h 9019042"/>
              <a:gd name="connsiteX3380" fmla="*/ 7321876 w 10402214"/>
              <a:gd name="connsiteY3380" fmla="*/ 7514180 h 9019042"/>
              <a:gd name="connsiteX3381" fmla="*/ 7405479 w 10402214"/>
              <a:gd name="connsiteY3381" fmla="*/ 7597783 h 9019042"/>
              <a:gd name="connsiteX3382" fmla="*/ 7398911 w 10402214"/>
              <a:gd name="connsiteY3382" fmla="*/ 7630333 h 9019042"/>
              <a:gd name="connsiteX3383" fmla="*/ 9911444 w 10402214"/>
              <a:gd name="connsiteY3383" fmla="*/ 3292654 h 9019042"/>
              <a:gd name="connsiteX3384" fmla="*/ 9904753 w 10402214"/>
              <a:gd name="connsiteY3384" fmla="*/ 3299341 h 9019042"/>
              <a:gd name="connsiteX3385" fmla="*/ 9898067 w 10402214"/>
              <a:gd name="connsiteY3385" fmla="*/ 3292654 h 9019042"/>
              <a:gd name="connsiteX3386" fmla="*/ 9904757 w 10402214"/>
              <a:gd name="connsiteY3386" fmla="*/ 3285967 h 9019042"/>
              <a:gd name="connsiteX3387" fmla="*/ 9911444 w 10402214"/>
              <a:gd name="connsiteY3387" fmla="*/ 3292654 h 9019042"/>
              <a:gd name="connsiteX3388" fmla="*/ 7031913 w 10402214"/>
              <a:gd name="connsiteY3388" fmla="*/ 8315006 h 9019042"/>
              <a:gd name="connsiteX3389" fmla="*/ 6961568 w 10402214"/>
              <a:gd name="connsiteY3389" fmla="*/ 8361085 h 9019042"/>
              <a:gd name="connsiteX3390" fmla="*/ 6961150 w 10402214"/>
              <a:gd name="connsiteY3390" fmla="*/ 8361085 h 9019042"/>
              <a:gd name="connsiteX3391" fmla="*/ 6885906 w 10402214"/>
              <a:gd name="connsiteY3391" fmla="*/ 8285006 h 9019042"/>
              <a:gd name="connsiteX3392" fmla="*/ 6885906 w 10402214"/>
              <a:gd name="connsiteY3392" fmla="*/ 8284588 h 9019042"/>
              <a:gd name="connsiteX3393" fmla="*/ 6962403 w 10402214"/>
              <a:gd name="connsiteY3393" fmla="*/ 8208928 h 9019042"/>
              <a:gd name="connsiteX3394" fmla="*/ 7038064 w 10402214"/>
              <a:gd name="connsiteY3394" fmla="*/ 8285425 h 9019042"/>
              <a:gd name="connsiteX3395" fmla="*/ 7031913 w 10402214"/>
              <a:gd name="connsiteY3395" fmla="*/ 8315006 h 9019042"/>
              <a:gd name="connsiteX3396" fmla="*/ 7937151 w 10402214"/>
              <a:gd name="connsiteY3396" fmla="*/ 6756658 h 9019042"/>
              <a:gd name="connsiteX3397" fmla="*/ 7925684 w 10402214"/>
              <a:gd name="connsiteY3397" fmla="*/ 6773665 h 9019042"/>
              <a:gd name="connsiteX3398" fmla="*/ 7887850 w 10402214"/>
              <a:gd name="connsiteY3398" fmla="*/ 6789336 h 9019042"/>
              <a:gd name="connsiteX3399" fmla="*/ 7834342 w 10402214"/>
              <a:gd name="connsiteY3399" fmla="*/ 6735829 h 9019042"/>
              <a:gd name="connsiteX3400" fmla="*/ 7887849 w 10402214"/>
              <a:gd name="connsiteY3400" fmla="*/ 6682324 h 9019042"/>
              <a:gd name="connsiteX3401" fmla="*/ 7941355 w 10402214"/>
              <a:gd name="connsiteY3401" fmla="*/ 6735829 h 9019042"/>
              <a:gd name="connsiteX3402" fmla="*/ 7937151 w 10402214"/>
              <a:gd name="connsiteY3402" fmla="*/ 6756658 h 9019042"/>
              <a:gd name="connsiteX3403" fmla="*/ 9375550 w 10402214"/>
              <a:gd name="connsiteY3403" fmla="*/ 4268713 h 9019042"/>
              <a:gd name="connsiteX3404" fmla="*/ 9364262 w 10402214"/>
              <a:gd name="connsiteY3404" fmla="*/ 4280000 h 9019042"/>
              <a:gd name="connsiteX3405" fmla="*/ 9352977 w 10402214"/>
              <a:gd name="connsiteY3405" fmla="*/ 4269131 h 9019042"/>
              <a:gd name="connsiteX3406" fmla="*/ 9352978 w 10402214"/>
              <a:gd name="connsiteY3406" fmla="*/ 4268714 h 9019042"/>
              <a:gd name="connsiteX3407" fmla="*/ 9364265 w 10402214"/>
              <a:gd name="connsiteY3407" fmla="*/ 4257428 h 9019042"/>
              <a:gd name="connsiteX3408" fmla="*/ 9375550 w 10402214"/>
              <a:gd name="connsiteY3408" fmla="*/ 4268713 h 9019042"/>
              <a:gd name="connsiteX3409" fmla="*/ 8872681 w 10402214"/>
              <a:gd name="connsiteY3409" fmla="*/ 5148632 h 9019042"/>
              <a:gd name="connsiteX3410" fmla="*/ 8868918 w 10402214"/>
              <a:gd name="connsiteY3410" fmla="*/ 5152394 h 9019042"/>
              <a:gd name="connsiteX3411" fmla="*/ 8865154 w 10402214"/>
              <a:gd name="connsiteY3411" fmla="*/ 5148631 h 9019042"/>
              <a:gd name="connsiteX3412" fmla="*/ 8868916 w 10402214"/>
              <a:gd name="connsiteY3412" fmla="*/ 5144869 h 9019042"/>
              <a:gd name="connsiteX3413" fmla="*/ 8872681 w 10402214"/>
              <a:gd name="connsiteY3413" fmla="*/ 5148632 h 9019042"/>
              <a:gd name="connsiteX3414" fmla="*/ 7681609 w 10402214"/>
              <a:gd name="connsiteY3414" fmla="*/ 7214130 h 9019042"/>
              <a:gd name="connsiteX3415" fmla="*/ 7612804 w 10402214"/>
              <a:gd name="connsiteY3415" fmla="*/ 7259187 h 9019042"/>
              <a:gd name="connsiteX3416" fmla="*/ 7538814 w 10402214"/>
              <a:gd name="connsiteY3416" fmla="*/ 7184780 h 9019042"/>
              <a:gd name="connsiteX3417" fmla="*/ 7538813 w 10402214"/>
              <a:gd name="connsiteY3417" fmla="*/ 7184361 h 9019042"/>
              <a:gd name="connsiteX3418" fmla="*/ 7613639 w 10402214"/>
              <a:gd name="connsiteY3418" fmla="*/ 7110374 h 9019042"/>
              <a:gd name="connsiteX3419" fmla="*/ 7687629 w 10402214"/>
              <a:gd name="connsiteY3419" fmla="*/ 7185198 h 9019042"/>
              <a:gd name="connsiteX3420" fmla="*/ 7681609 w 10402214"/>
              <a:gd name="connsiteY3420" fmla="*/ 7214130 h 9019042"/>
              <a:gd name="connsiteX3421" fmla="*/ 9263522 w 10402214"/>
              <a:gd name="connsiteY3421" fmla="*/ 4501546 h 9019042"/>
              <a:gd name="connsiteX3422" fmla="*/ 9260596 w 10402214"/>
              <a:gd name="connsiteY3422" fmla="*/ 4504473 h 9019042"/>
              <a:gd name="connsiteX3423" fmla="*/ 9257675 w 10402214"/>
              <a:gd name="connsiteY3423" fmla="*/ 4501549 h 9019042"/>
              <a:gd name="connsiteX3424" fmla="*/ 9260598 w 10402214"/>
              <a:gd name="connsiteY3424" fmla="*/ 4498622 h 9019042"/>
              <a:gd name="connsiteX3425" fmla="*/ 9263522 w 10402214"/>
              <a:gd name="connsiteY3425" fmla="*/ 4501546 h 9019042"/>
              <a:gd name="connsiteX3426" fmla="*/ 9019404 w 10402214"/>
              <a:gd name="connsiteY3426" fmla="*/ 4941297 h 9019042"/>
              <a:gd name="connsiteX3427" fmla="*/ 9013971 w 10402214"/>
              <a:gd name="connsiteY3427" fmla="*/ 4946732 h 9019042"/>
              <a:gd name="connsiteX3428" fmla="*/ 9008116 w 10402214"/>
              <a:gd name="connsiteY3428" fmla="*/ 4940878 h 9019042"/>
              <a:gd name="connsiteX3429" fmla="*/ 9008118 w 10402214"/>
              <a:gd name="connsiteY3429" fmla="*/ 4940461 h 9019042"/>
              <a:gd name="connsiteX3430" fmla="*/ 9013970 w 10402214"/>
              <a:gd name="connsiteY3430" fmla="*/ 4935445 h 9019042"/>
              <a:gd name="connsiteX3431" fmla="*/ 9019402 w 10402214"/>
              <a:gd name="connsiteY3431" fmla="*/ 4940878 h 9019042"/>
              <a:gd name="connsiteX3432" fmla="*/ 9019404 w 10402214"/>
              <a:gd name="connsiteY3432" fmla="*/ 4941297 h 9019042"/>
              <a:gd name="connsiteX3433" fmla="*/ 9147735 w 10402214"/>
              <a:gd name="connsiteY3433" fmla="*/ 4724766 h 9019042"/>
              <a:gd name="connsiteX3434" fmla="*/ 9144805 w 10402214"/>
              <a:gd name="connsiteY3434" fmla="*/ 4727272 h 9019042"/>
              <a:gd name="connsiteX3435" fmla="*/ 9142300 w 10402214"/>
              <a:gd name="connsiteY3435" fmla="*/ 4724766 h 9019042"/>
              <a:gd name="connsiteX3436" fmla="*/ 9144808 w 10402214"/>
              <a:gd name="connsiteY3436" fmla="*/ 4721840 h 9019042"/>
              <a:gd name="connsiteX3437" fmla="*/ 9147735 w 10402214"/>
              <a:gd name="connsiteY3437" fmla="*/ 4724766 h 9019042"/>
              <a:gd name="connsiteX3438" fmla="*/ 8359593 w 10402214"/>
              <a:gd name="connsiteY3438" fmla="*/ 6112800 h 9019042"/>
              <a:gd name="connsiteX3439" fmla="*/ 8340970 w 10402214"/>
              <a:gd name="connsiteY3439" fmla="*/ 6120513 h 9019042"/>
              <a:gd name="connsiteX3440" fmla="*/ 8314635 w 10402214"/>
              <a:gd name="connsiteY3440" fmla="*/ 6094178 h 9019042"/>
              <a:gd name="connsiteX3441" fmla="*/ 8340972 w 10402214"/>
              <a:gd name="connsiteY3441" fmla="*/ 6067844 h 9019042"/>
              <a:gd name="connsiteX3442" fmla="*/ 8367306 w 10402214"/>
              <a:gd name="connsiteY3442" fmla="*/ 6094179 h 9019042"/>
              <a:gd name="connsiteX3443" fmla="*/ 8359593 w 10402214"/>
              <a:gd name="connsiteY3443" fmla="*/ 6112800 h 9019042"/>
              <a:gd name="connsiteX3444" fmla="*/ 6932689 w 10402214"/>
              <a:gd name="connsiteY3444" fmla="*/ 8619625 h 9019042"/>
              <a:gd name="connsiteX3445" fmla="*/ 6899708 w 10402214"/>
              <a:gd name="connsiteY3445" fmla="*/ 8633635 h 9019042"/>
              <a:gd name="connsiteX3446" fmla="*/ 6899289 w 10402214"/>
              <a:gd name="connsiteY3446" fmla="*/ 8633634 h 9019042"/>
              <a:gd name="connsiteX3447" fmla="*/ 6852472 w 10402214"/>
              <a:gd name="connsiteY3447" fmla="*/ 8586817 h 9019042"/>
              <a:gd name="connsiteX3448" fmla="*/ 6898872 w 10402214"/>
              <a:gd name="connsiteY3448" fmla="*/ 8539999 h 9019042"/>
              <a:gd name="connsiteX3449" fmla="*/ 6946107 w 10402214"/>
              <a:gd name="connsiteY3449" fmla="*/ 8586399 h 9019042"/>
              <a:gd name="connsiteX3450" fmla="*/ 6932689 w 10402214"/>
              <a:gd name="connsiteY3450" fmla="*/ 8619625 h 9019042"/>
              <a:gd name="connsiteX3451" fmla="*/ 9873406 w 10402214"/>
              <a:gd name="connsiteY3451" fmla="*/ 3542626 h 9019042"/>
              <a:gd name="connsiteX3452" fmla="*/ 9866716 w 10402214"/>
              <a:gd name="connsiteY3452" fmla="*/ 3549313 h 9019042"/>
              <a:gd name="connsiteX3453" fmla="*/ 9860447 w 10402214"/>
              <a:gd name="connsiteY3453" fmla="*/ 3542626 h 9019042"/>
              <a:gd name="connsiteX3454" fmla="*/ 9866718 w 10402214"/>
              <a:gd name="connsiteY3454" fmla="*/ 3536356 h 9019042"/>
              <a:gd name="connsiteX3455" fmla="*/ 9873406 w 10402214"/>
              <a:gd name="connsiteY3455" fmla="*/ 3542626 h 9019042"/>
              <a:gd name="connsiteX3456" fmla="*/ 7336895 w 10402214"/>
              <a:gd name="connsiteY3456" fmla="*/ 7943372 h 9019042"/>
              <a:gd name="connsiteX3457" fmla="*/ 7264622 w 10402214"/>
              <a:gd name="connsiteY3457" fmla="*/ 7990721 h 9019042"/>
              <a:gd name="connsiteX3458" fmla="*/ 7186869 w 10402214"/>
              <a:gd name="connsiteY3458" fmla="*/ 7912970 h 9019042"/>
              <a:gd name="connsiteX3459" fmla="*/ 7186869 w 10402214"/>
              <a:gd name="connsiteY3459" fmla="*/ 7912134 h 9019042"/>
              <a:gd name="connsiteX3460" fmla="*/ 7265457 w 10402214"/>
              <a:gd name="connsiteY3460" fmla="*/ 7834385 h 9019042"/>
              <a:gd name="connsiteX3461" fmla="*/ 7343208 w 10402214"/>
              <a:gd name="connsiteY3461" fmla="*/ 7912971 h 9019042"/>
              <a:gd name="connsiteX3462" fmla="*/ 7336895 w 10402214"/>
              <a:gd name="connsiteY3462" fmla="*/ 7943372 h 9019042"/>
              <a:gd name="connsiteX3463" fmla="*/ 8139737 w 10402214"/>
              <a:gd name="connsiteY3463" fmla="*/ 6641375 h 9019042"/>
              <a:gd name="connsiteX3464" fmla="*/ 8105633 w 10402214"/>
              <a:gd name="connsiteY3464" fmla="*/ 6655153 h 9019042"/>
              <a:gd name="connsiteX3465" fmla="*/ 8105217 w 10402214"/>
              <a:gd name="connsiteY3465" fmla="*/ 6655154 h 9019042"/>
              <a:gd name="connsiteX3466" fmla="*/ 8057978 w 10402214"/>
              <a:gd name="connsiteY3466" fmla="*/ 6607082 h 9019042"/>
              <a:gd name="connsiteX3467" fmla="*/ 8057978 w 10402214"/>
              <a:gd name="connsiteY3467" fmla="*/ 6606664 h 9019042"/>
              <a:gd name="connsiteX3468" fmla="*/ 8106470 w 10402214"/>
              <a:gd name="connsiteY3468" fmla="*/ 6559011 h 9019042"/>
              <a:gd name="connsiteX3469" fmla="*/ 8154122 w 10402214"/>
              <a:gd name="connsiteY3469" fmla="*/ 6607500 h 9019042"/>
              <a:gd name="connsiteX3470" fmla="*/ 8139737 w 10402214"/>
              <a:gd name="connsiteY3470" fmla="*/ 6641375 h 9019042"/>
              <a:gd name="connsiteX3471" fmla="*/ 8562101 w 10402214"/>
              <a:gd name="connsiteY3471" fmla="*/ 5933663 h 9019042"/>
              <a:gd name="connsiteX3472" fmla="*/ 8535351 w 10402214"/>
              <a:gd name="connsiteY3472" fmla="*/ 5954144 h 9019042"/>
              <a:gd name="connsiteX3473" fmla="*/ 8514864 w 10402214"/>
              <a:gd name="connsiteY3473" fmla="*/ 5933660 h 9019042"/>
              <a:gd name="connsiteX3474" fmla="*/ 8535349 w 10402214"/>
              <a:gd name="connsiteY3474" fmla="*/ 5906909 h 9019042"/>
              <a:gd name="connsiteX3475" fmla="*/ 8541660 w 10402214"/>
              <a:gd name="connsiteY3475" fmla="*/ 5906909 h 9019042"/>
              <a:gd name="connsiteX3476" fmla="*/ 8562101 w 10402214"/>
              <a:gd name="connsiteY3476" fmla="*/ 5933663 h 9019042"/>
              <a:gd name="connsiteX3477" fmla="*/ 7634067 w 10402214"/>
              <a:gd name="connsiteY3477" fmla="*/ 7543079 h 9019042"/>
              <a:gd name="connsiteX3478" fmla="*/ 7559730 w 10402214"/>
              <a:gd name="connsiteY3478" fmla="*/ 7592351 h 9019042"/>
              <a:gd name="connsiteX3479" fmla="*/ 7558893 w 10402214"/>
              <a:gd name="connsiteY3479" fmla="*/ 7592351 h 9019042"/>
              <a:gd name="connsiteX3480" fmla="*/ 7479052 w 10402214"/>
              <a:gd name="connsiteY3480" fmla="*/ 7511674 h 9019042"/>
              <a:gd name="connsiteX3481" fmla="*/ 7559728 w 10402214"/>
              <a:gd name="connsiteY3481" fmla="*/ 7430997 h 9019042"/>
              <a:gd name="connsiteX3482" fmla="*/ 7640407 w 10402214"/>
              <a:gd name="connsiteY3482" fmla="*/ 7511675 h 9019042"/>
              <a:gd name="connsiteX3483" fmla="*/ 7634067 w 10402214"/>
              <a:gd name="connsiteY3483" fmla="*/ 7543079 h 9019042"/>
              <a:gd name="connsiteX3484" fmla="*/ 9819900 w 10402214"/>
              <a:gd name="connsiteY3484" fmla="*/ 3790926 h 9019042"/>
              <a:gd name="connsiteX3485" fmla="*/ 9814049 w 10402214"/>
              <a:gd name="connsiteY3485" fmla="*/ 3795943 h 9019042"/>
              <a:gd name="connsiteX3486" fmla="*/ 9808615 w 10402214"/>
              <a:gd name="connsiteY3486" fmla="*/ 3790508 h 9019042"/>
              <a:gd name="connsiteX3487" fmla="*/ 9808617 w 10402214"/>
              <a:gd name="connsiteY3487" fmla="*/ 3790092 h 9019042"/>
              <a:gd name="connsiteX3488" fmla="*/ 9814049 w 10402214"/>
              <a:gd name="connsiteY3488" fmla="*/ 3784656 h 9019042"/>
              <a:gd name="connsiteX3489" fmla="*/ 9819903 w 10402214"/>
              <a:gd name="connsiteY3489" fmla="*/ 3790509 h 9019042"/>
              <a:gd name="connsiteX3490" fmla="*/ 9819900 w 10402214"/>
              <a:gd name="connsiteY3490" fmla="*/ 3790926 h 9019042"/>
              <a:gd name="connsiteX3491" fmla="*/ 7910206 w 10402214"/>
              <a:gd name="connsiteY3491" fmla="*/ 7106608 h 9019042"/>
              <a:gd name="connsiteX3492" fmla="*/ 7842294 w 10402214"/>
              <a:gd name="connsiteY3492" fmla="*/ 7152176 h 9019042"/>
              <a:gd name="connsiteX3493" fmla="*/ 7841876 w 10402214"/>
              <a:gd name="connsiteY3493" fmla="*/ 7152176 h 9019042"/>
              <a:gd name="connsiteX3494" fmla="*/ 7767886 w 10402214"/>
              <a:gd name="connsiteY3494" fmla="*/ 7078187 h 9019042"/>
              <a:gd name="connsiteX3495" fmla="*/ 7841459 w 10402214"/>
              <a:gd name="connsiteY3495" fmla="*/ 7004200 h 9019042"/>
              <a:gd name="connsiteX3496" fmla="*/ 7915865 w 10402214"/>
              <a:gd name="connsiteY3496" fmla="*/ 7077771 h 9019042"/>
              <a:gd name="connsiteX3497" fmla="*/ 7910206 w 10402214"/>
              <a:gd name="connsiteY3497" fmla="*/ 7106608 h 9019042"/>
              <a:gd name="connsiteX3498" fmla="*/ 7270823 w 10402214"/>
              <a:gd name="connsiteY3498" fmla="*/ 8250519 h 9019042"/>
              <a:gd name="connsiteX3499" fmla="*/ 7206115 w 10402214"/>
              <a:gd name="connsiteY3499" fmla="*/ 8293410 h 9019042"/>
              <a:gd name="connsiteX3500" fmla="*/ 7135889 w 10402214"/>
              <a:gd name="connsiteY3500" fmla="*/ 8223183 h 9019042"/>
              <a:gd name="connsiteX3501" fmla="*/ 7206115 w 10402214"/>
              <a:gd name="connsiteY3501" fmla="*/ 8152957 h 9019042"/>
              <a:gd name="connsiteX3502" fmla="*/ 7276341 w 10402214"/>
              <a:gd name="connsiteY3502" fmla="*/ 8223184 h 9019042"/>
              <a:gd name="connsiteX3503" fmla="*/ 7270823 w 10402214"/>
              <a:gd name="connsiteY3503" fmla="*/ 8250519 h 9019042"/>
              <a:gd name="connsiteX3504" fmla="*/ 8727238 w 10402214"/>
              <a:gd name="connsiteY3504" fmla="*/ 5765642 h 9019042"/>
              <a:gd name="connsiteX3505" fmla="*/ 8717183 w 10402214"/>
              <a:gd name="connsiteY3505" fmla="*/ 5769801 h 9019042"/>
              <a:gd name="connsiteX3506" fmla="*/ 8702971 w 10402214"/>
              <a:gd name="connsiteY3506" fmla="*/ 5755588 h 9019042"/>
              <a:gd name="connsiteX3507" fmla="*/ 8717183 w 10402214"/>
              <a:gd name="connsiteY3507" fmla="*/ 5741376 h 9019042"/>
              <a:gd name="connsiteX3508" fmla="*/ 8731396 w 10402214"/>
              <a:gd name="connsiteY3508" fmla="*/ 5755587 h 9019042"/>
              <a:gd name="connsiteX3509" fmla="*/ 8727238 w 10402214"/>
              <a:gd name="connsiteY3509" fmla="*/ 5765642 h 9019042"/>
              <a:gd name="connsiteX3510" fmla="*/ 10194023 w 10402214"/>
              <a:gd name="connsiteY3510" fmla="*/ 3293075 h 9019042"/>
              <a:gd name="connsiteX3511" fmla="*/ 10188591 w 10402214"/>
              <a:gd name="connsiteY3511" fmla="*/ 3298509 h 9019042"/>
              <a:gd name="connsiteX3512" fmla="*/ 10182738 w 10402214"/>
              <a:gd name="connsiteY3512" fmla="*/ 3292657 h 9019042"/>
              <a:gd name="connsiteX3513" fmla="*/ 10182738 w 10402214"/>
              <a:gd name="connsiteY3513" fmla="*/ 3292239 h 9019042"/>
              <a:gd name="connsiteX3514" fmla="*/ 10188592 w 10402214"/>
              <a:gd name="connsiteY3514" fmla="*/ 3287224 h 9019042"/>
              <a:gd name="connsiteX3515" fmla="*/ 10194024 w 10402214"/>
              <a:gd name="connsiteY3515" fmla="*/ 3292657 h 9019042"/>
              <a:gd name="connsiteX3516" fmla="*/ 10194023 w 10402214"/>
              <a:gd name="connsiteY3516" fmla="*/ 3293075 h 9019042"/>
              <a:gd name="connsiteX3517" fmla="*/ 9759568 w 10402214"/>
              <a:gd name="connsiteY3517" fmla="*/ 4047233 h 9019042"/>
              <a:gd name="connsiteX3518" fmla="*/ 9746752 w 10402214"/>
              <a:gd name="connsiteY3518" fmla="*/ 4052186 h 9019042"/>
              <a:gd name="connsiteX3519" fmla="*/ 9729193 w 10402214"/>
              <a:gd name="connsiteY3519" fmla="*/ 4034211 h 9019042"/>
              <a:gd name="connsiteX3520" fmla="*/ 9729194 w 10402214"/>
              <a:gd name="connsiteY3520" fmla="*/ 4033794 h 9019042"/>
              <a:gd name="connsiteX3521" fmla="*/ 9747584 w 10402214"/>
              <a:gd name="connsiteY3521" fmla="*/ 4016237 h 9019042"/>
              <a:gd name="connsiteX3522" fmla="*/ 9765144 w 10402214"/>
              <a:gd name="connsiteY3522" fmla="*/ 4034631 h 9019042"/>
              <a:gd name="connsiteX3523" fmla="*/ 9759568 w 10402214"/>
              <a:gd name="connsiteY3523" fmla="*/ 4047233 h 9019042"/>
              <a:gd name="connsiteX3524" fmla="*/ 7162917 w 10402214"/>
              <a:gd name="connsiteY3524" fmla="*/ 8547095 h 9019042"/>
              <a:gd name="connsiteX3525" fmla="*/ 7146337 w 10402214"/>
              <a:gd name="connsiteY3525" fmla="*/ 8554211 h 9019042"/>
              <a:gd name="connsiteX3526" fmla="*/ 7122928 w 10402214"/>
              <a:gd name="connsiteY3526" fmla="*/ 8530384 h 9019042"/>
              <a:gd name="connsiteX3527" fmla="*/ 7146338 w 10402214"/>
              <a:gd name="connsiteY3527" fmla="*/ 8506976 h 9019042"/>
              <a:gd name="connsiteX3528" fmla="*/ 7169745 w 10402214"/>
              <a:gd name="connsiteY3528" fmla="*/ 8530384 h 9019042"/>
              <a:gd name="connsiteX3529" fmla="*/ 7162917 w 10402214"/>
              <a:gd name="connsiteY3529" fmla="*/ 8547095 h 9019042"/>
              <a:gd name="connsiteX3530" fmla="*/ 8349296 w 10402214"/>
              <a:gd name="connsiteY3530" fmla="*/ 6499440 h 9019042"/>
              <a:gd name="connsiteX3531" fmla="*/ 8316314 w 10402214"/>
              <a:gd name="connsiteY3531" fmla="*/ 6513448 h 9019042"/>
              <a:gd name="connsiteX3532" fmla="*/ 8315895 w 10402214"/>
              <a:gd name="connsiteY3532" fmla="*/ 6513448 h 9019042"/>
              <a:gd name="connsiteX3533" fmla="*/ 8269077 w 10402214"/>
              <a:gd name="connsiteY3533" fmla="*/ 6466631 h 9019042"/>
              <a:gd name="connsiteX3534" fmla="*/ 8315477 w 10402214"/>
              <a:gd name="connsiteY3534" fmla="*/ 6419812 h 9019042"/>
              <a:gd name="connsiteX3535" fmla="*/ 8362713 w 10402214"/>
              <a:gd name="connsiteY3535" fmla="*/ 6466213 h 9019042"/>
              <a:gd name="connsiteX3536" fmla="*/ 8349296 w 10402214"/>
              <a:gd name="connsiteY3536" fmla="*/ 6499440 h 9019042"/>
              <a:gd name="connsiteX3537" fmla="*/ 7578554 w 10402214"/>
              <a:gd name="connsiteY3537" fmla="*/ 7864251 h 9019042"/>
              <a:gd name="connsiteX3538" fmla="*/ 7504988 w 10402214"/>
              <a:gd name="connsiteY3538" fmla="*/ 7913013 h 9019042"/>
              <a:gd name="connsiteX3539" fmla="*/ 7425146 w 10402214"/>
              <a:gd name="connsiteY3539" fmla="*/ 7833172 h 9019042"/>
              <a:gd name="connsiteX3540" fmla="*/ 7504988 w 10402214"/>
              <a:gd name="connsiteY3540" fmla="*/ 7753332 h 9019042"/>
              <a:gd name="connsiteX3541" fmla="*/ 7584828 w 10402214"/>
              <a:gd name="connsiteY3541" fmla="*/ 7833173 h 9019042"/>
              <a:gd name="connsiteX3542" fmla="*/ 7578554 w 10402214"/>
              <a:gd name="connsiteY3542" fmla="*/ 7864251 h 9019042"/>
              <a:gd name="connsiteX3543" fmla="*/ 8900713 w 10402214"/>
              <a:gd name="connsiteY3543" fmla="*/ 5580044 h 9019042"/>
              <a:gd name="connsiteX3544" fmla="*/ 8890660 w 10402214"/>
              <a:gd name="connsiteY3544" fmla="*/ 5584203 h 9019042"/>
              <a:gd name="connsiteX3545" fmla="*/ 8876447 w 10402214"/>
              <a:gd name="connsiteY3545" fmla="*/ 5569990 h 9019042"/>
              <a:gd name="connsiteX3546" fmla="*/ 8890661 w 10402214"/>
              <a:gd name="connsiteY3546" fmla="*/ 5555778 h 9019042"/>
              <a:gd name="connsiteX3547" fmla="*/ 8904872 w 10402214"/>
              <a:gd name="connsiteY3547" fmla="*/ 5569991 h 9019042"/>
              <a:gd name="connsiteX3548" fmla="*/ 8900713 w 10402214"/>
              <a:gd name="connsiteY3548" fmla="*/ 5580044 h 9019042"/>
              <a:gd name="connsiteX3549" fmla="*/ 7862557 w 10402214"/>
              <a:gd name="connsiteY3549" fmla="*/ 7443116 h 9019042"/>
              <a:gd name="connsiteX3550" fmla="*/ 7792982 w 10402214"/>
              <a:gd name="connsiteY3550" fmla="*/ 7488686 h 9019042"/>
              <a:gd name="connsiteX3551" fmla="*/ 7718156 w 10402214"/>
              <a:gd name="connsiteY3551" fmla="*/ 7413441 h 9019042"/>
              <a:gd name="connsiteX3552" fmla="*/ 7718156 w 10402214"/>
              <a:gd name="connsiteY3552" fmla="*/ 7413022 h 9019042"/>
              <a:gd name="connsiteX3553" fmla="*/ 7793816 w 10402214"/>
              <a:gd name="connsiteY3553" fmla="*/ 7338199 h 9019042"/>
              <a:gd name="connsiteX3554" fmla="*/ 7868642 w 10402214"/>
              <a:gd name="connsiteY3554" fmla="*/ 7413861 h 9019042"/>
              <a:gd name="connsiteX3555" fmla="*/ 7862557 w 10402214"/>
              <a:gd name="connsiteY3555" fmla="*/ 7443116 h 9019042"/>
              <a:gd name="connsiteX3556" fmla="*/ 8129454 w 10402214"/>
              <a:gd name="connsiteY3556" fmla="*/ 6986486 h 9019042"/>
              <a:gd name="connsiteX3557" fmla="*/ 8065515 w 10402214"/>
              <a:gd name="connsiteY3557" fmla="*/ 7028864 h 9019042"/>
              <a:gd name="connsiteX3558" fmla="*/ 7996123 w 10402214"/>
              <a:gd name="connsiteY3558" fmla="*/ 6959472 h 9019042"/>
              <a:gd name="connsiteX3559" fmla="*/ 8065514 w 10402214"/>
              <a:gd name="connsiteY3559" fmla="*/ 6890083 h 9019042"/>
              <a:gd name="connsiteX3560" fmla="*/ 8134907 w 10402214"/>
              <a:gd name="connsiteY3560" fmla="*/ 6959473 h 9019042"/>
              <a:gd name="connsiteX3561" fmla="*/ 8129454 w 10402214"/>
              <a:gd name="connsiteY3561" fmla="*/ 6986486 h 9019042"/>
              <a:gd name="connsiteX3562" fmla="*/ 9687112 w 10402214"/>
              <a:gd name="connsiteY3562" fmla="*/ 4295608 h 9019042"/>
              <a:gd name="connsiteX3563" fmla="*/ 9665239 w 10402214"/>
              <a:gd name="connsiteY3563" fmla="*/ 4304665 h 9019042"/>
              <a:gd name="connsiteX3564" fmla="*/ 9634305 w 10402214"/>
              <a:gd name="connsiteY3564" fmla="*/ 4273733 h 9019042"/>
              <a:gd name="connsiteX3565" fmla="*/ 9665237 w 10402214"/>
              <a:gd name="connsiteY3565" fmla="*/ 4242800 h 9019042"/>
              <a:gd name="connsiteX3566" fmla="*/ 9696171 w 10402214"/>
              <a:gd name="connsiteY3566" fmla="*/ 4273732 h 9019042"/>
              <a:gd name="connsiteX3567" fmla="*/ 9687112 w 10402214"/>
              <a:gd name="connsiteY3567" fmla="*/ 4295608 h 9019042"/>
              <a:gd name="connsiteX3568" fmla="*/ 9062239 w 10402214"/>
              <a:gd name="connsiteY3568" fmla="*/ 5385423 h 9019042"/>
              <a:gd name="connsiteX3569" fmla="*/ 9051596 w 10402214"/>
              <a:gd name="connsiteY3569" fmla="*/ 5389827 h 9019042"/>
              <a:gd name="connsiteX3570" fmla="*/ 9036545 w 10402214"/>
              <a:gd name="connsiteY3570" fmla="*/ 5374778 h 9019042"/>
              <a:gd name="connsiteX3571" fmla="*/ 9051597 w 10402214"/>
              <a:gd name="connsiteY3571" fmla="*/ 5359732 h 9019042"/>
              <a:gd name="connsiteX3572" fmla="*/ 9066645 w 10402214"/>
              <a:gd name="connsiteY3572" fmla="*/ 5374780 h 9019042"/>
              <a:gd name="connsiteX3573" fmla="*/ 9062239 w 10402214"/>
              <a:gd name="connsiteY3573" fmla="*/ 5385423 h 9019042"/>
              <a:gd name="connsiteX3574" fmla="*/ 9580380 w 10402214"/>
              <a:gd name="connsiteY3574" fmla="*/ 4507820 h 9019042"/>
              <a:gd name="connsiteX3575" fmla="*/ 9569096 w 10402214"/>
              <a:gd name="connsiteY3575" fmla="*/ 4519107 h 9019042"/>
              <a:gd name="connsiteX3576" fmla="*/ 9557810 w 10402214"/>
              <a:gd name="connsiteY3576" fmla="*/ 4507821 h 9019042"/>
              <a:gd name="connsiteX3577" fmla="*/ 9569096 w 10402214"/>
              <a:gd name="connsiteY3577" fmla="*/ 4496534 h 9019042"/>
              <a:gd name="connsiteX3578" fmla="*/ 9580380 w 10402214"/>
              <a:gd name="connsiteY3578" fmla="*/ 4507820 h 9019042"/>
              <a:gd name="connsiteX3579" fmla="*/ 9208352 w 10402214"/>
              <a:gd name="connsiteY3579" fmla="*/ 5169954 h 9019042"/>
              <a:gd name="connsiteX3580" fmla="*/ 9199991 w 10402214"/>
              <a:gd name="connsiteY3580" fmla="*/ 5178314 h 9019042"/>
              <a:gd name="connsiteX3581" fmla="*/ 9191630 w 10402214"/>
              <a:gd name="connsiteY3581" fmla="*/ 5169953 h 9019042"/>
              <a:gd name="connsiteX3582" fmla="*/ 9199990 w 10402214"/>
              <a:gd name="connsiteY3582" fmla="*/ 5161593 h 9019042"/>
              <a:gd name="connsiteX3583" fmla="*/ 9208352 w 10402214"/>
              <a:gd name="connsiteY3583" fmla="*/ 5169954 h 9019042"/>
              <a:gd name="connsiteX3584" fmla="*/ 10161422 w 10402214"/>
              <a:gd name="connsiteY3584" fmla="*/ 3543465 h 9019042"/>
              <a:gd name="connsiteX3585" fmla="*/ 10153062 w 10402214"/>
              <a:gd name="connsiteY3585" fmla="*/ 3551826 h 9019042"/>
              <a:gd name="connsiteX3586" fmla="*/ 10144701 w 10402214"/>
              <a:gd name="connsiteY3586" fmla="*/ 3543464 h 9019042"/>
              <a:gd name="connsiteX3587" fmla="*/ 10153061 w 10402214"/>
              <a:gd name="connsiteY3587" fmla="*/ 3535104 h 9019042"/>
              <a:gd name="connsiteX3588" fmla="*/ 10161422 w 10402214"/>
              <a:gd name="connsiteY3588" fmla="*/ 3543465 h 9019042"/>
              <a:gd name="connsiteX3589" fmla="*/ 8551325 w 10402214"/>
              <a:gd name="connsiteY3589" fmla="*/ 6347587 h 9019042"/>
              <a:gd name="connsiteX3590" fmla="*/ 8518215 w 10402214"/>
              <a:gd name="connsiteY3590" fmla="*/ 6361293 h 9019042"/>
              <a:gd name="connsiteX3591" fmla="*/ 8471397 w 10402214"/>
              <a:gd name="connsiteY3591" fmla="*/ 6314476 h 9019042"/>
              <a:gd name="connsiteX3592" fmla="*/ 8518214 w 10402214"/>
              <a:gd name="connsiteY3592" fmla="*/ 6267656 h 9019042"/>
              <a:gd name="connsiteX3593" fmla="*/ 8565030 w 10402214"/>
              <a:gd name="connsiteY3593" fmla="*/ 6314474 h 9019042"/>
              <a:gd name="connsiteX3594" fmla="*/ 8551325 w 10402214"/>
              <a:gd name="connsiteY3594" fmla="*/ 6347587 h 9019042"/>
              <a:gd name="connsiteX3595" fmla="*/ 9350162 w 10402214"/>
              <a:gd name="connsiteY3595" fmla="*/ 4970666 h 9019042"/>
              <a:gd name="connsiteX3596" fmla="*/ 9336262 w 10402214"/>
              <a:gd name="connsiteY3596" fmla="*/ 4976412 h 9019042"/>
              <a:gd name="connsiteX3597" fmla="*/ 9316614 w 10402214"/>
              <a:gd name="connsiteY3597" fmla="*/ 4956765 h 9019042"/>
              <a:gd name="connsiteX3598" fmla="*/ 9336264 w 10402214"/>
              <a:gd name="connsiteY3598" fmla="*/ 4937121 h 9019042"/>
              <a:gd name="connsiteX3599" fmla="*/ 9355907 w 10402214"/>
              <a:gd name="connsiteY3599" fmla="*/ 4956766 h 9019042"/>
              <a:gd name="connsiteX3600" fmla="*/ 9350162 w 10402214"/>
              <a:gd name="connsiteY3600" fmla="*/ 4970666 h 9019042"/>
              <a:gd name="connsiteX3601" fmla="*/ 9477020 w 10402214"/>
              <a:gd name="connsiteY3601" fmla="*/ 4753080 h 9019042"/>
              <a:gd name="connsiteX3602" fmla="*/ 9459579 w 10402214"/>
              <a:gd name="connsiteY3602" fmla="*/ 4760301 h 9019042"/>
              <a:gd name="connsiteX3603" fmla="*/ 9458740 w 10402214"/>
              <a:gd name="connsiteY3603" fmla="*/ 4760300 h 9019042"/>
              <a:gd name="connsiteX3604" fmla="*/ 9434912 w 10402214"/>
              <a:gd name="connsiteY3604" fmla="*/ 4735636 h 9019042"/>
              <a:gd name="connsiteX3605" fmla="*/ 9459576 w 10402214"/>
              <a:gd name="connsiteY3605" fmla="*/ 4710975 h 9019042"/>
              <a:gd name="connsiteX3606" fmla="*/ 9484241 w 10402214"/>
              <a:gd name="connsiteY3606" fmla="*/ 4735637 h 9019042"/>
              <a:gd name="connsiteX3607" fmla="*/ 9477020 w 10402214"/>
              <a:gd name="connsiteY3607" fmla="*/ 4753080 h 9019042"/>
              <a:gd name="connsiteX3608" fmla="*/ 7514244 w 10402214"/>
              <a:gd name="connsiteY3608" fmla="*/ 8178611 h 9019042"/>
              <a:gd name="connsiteX3609" fmla="*/ 7448137 w 10402214"/>
              <a:gd name="connsiteY3609" fmla="*/ 8221887 h 9019042"/>
              <a:gd name="connsiteX3610" fmla="*/ 7377074 w 10402214"/>
              <a:gd name="connsiteY3610" fmla="*/ 8150407 h 9019042"/>
              <a:gd name="connsiteX3611" fmla="*/ 7377074 w 10402214"/>
              <a:gd name="connsiteY3611" fmla="*/ 8149989 h 9019042"/>
              <a:gd name="connsiteX3612" fmla="*/ 7448973 w 10402214"/>
              <a:gd name="connsiteY3612" fmla="*/ 8078927 h 9019042"/>
              <a:gd name="connsiteX3613" fmla="*/ 7520035 w 10402214"/>
              <a:gd name="connsiteY3613" fmla="*/ 8150826 h 9019042"/>
              <a:gd name="connsiteX3614" fmla="*/ 7514244 w 10402214"/>
              <a:gd name="connsiteY3614" fmla="*/ 8178611 h 9019042"/>
              <a:gd name="connsiteX3615" fmla="*/ 7395890 w 10402214"/>
              <a:gd name="connsiteY3615" fmla="*/ 8463921 h 9019042"/>
              <a:gd name="connsiteX3616" fmla="*/ 7390455 w 10402214"/>
              <a:gd name="connsiteY3616" fmla="*/ 8469355 h 9019042"/>
              <a:gd name="connsiteX3617" fmla="*/ 7390037 w 10402214"/>
              <a:gd name="connsiteY3617" fmla="*/ 8469355 h 9019042"/>
              <a:gd name="connsiteX3618" fmla="*/ 7384603 w 10402214"/>
              <a:gd name="connsiteY3618" fmla="*/ 8463921 h 9019042"/>
              <a:gd name="connsiteX3619" fmla="*/ 7390455 w 10402214"/>
              <a:gd name="connsiteY3619" fmla="*/ 8458068 h 9019042"/>
              <a:gd name="connsiteX3620" fmla="*/ 7390874 w 10402214"/>
              <a:gd name="connsiteY3620" fmla="*/ 8458068 h 9019042"/>
              <a:gd name="connsiteX3621" fmla="*/ 7395890 w 10402214"/>
              <a:gd name="connsiteY3621" fmla="*/ 8463921 h 9019042"/>
              <a:gd name="connsiteX3622" fmla="*/ 7801626 w 10402214"/>
              <a:gd name="connsiteY3622" fmla="*/ 7766712 h 9019042"/>
              <a:gd name="connsiteX3623" fmla="*/ 7741156 w 10402214"/>
              <a:gd name="connsiteY3623" fmla="*/ 7806798 h 9019042"/>
              <a:gd name="connsiteX3624" fmla="*/ 7675529 w 10402214"/>
              <a:gd name="connsiteY3624" fmla="*/ 7741168 h 9019042"/>
              <a:gd name="connsiteX3625" fmla="*/ 7741157 w 10402214"/>
              <a:gd name="connsiteY3625" fmla="*/ 7675542 h 9019042"/>
              <a:gd name="connsiteX3626" fmla="*/ 7806784 w 10402214"/>
              <a:gd name="connsiteY3626" fmla="*/ 7741168 h 9019042"/>
              <a:gd name="connsiteX3627" fmla="*/ 7801626 w 10402214"/>
              <a:gd name="connsiteY3627" fmla="*/ 7766712 h 9019042"/>
              <a:gd name="connsiteX3628" fmla="*/ 8728305 w 10402214"/>
              <a:gd name="connsiteY3628" fmla="*/ 6169670 h 9019042"/>
              <a:gd name="connsiteX3629" fmla="*/ 8711757 w 10402214"/>
              <a:gd name="connsiteY3629" fmla="*/ 6176531 h 9019042"/>
              <a:gd name="connsiteX3630" fmla="*/ 8688348 w 10402214"/>
              <a:gd name="connsiteY3630" fmla="*/ 6153122 h 9019042"/>
              <a:gd name="connsiteX3631" fmla="*/ 8711757 w 10402214"/>
              <a:gd name="connsiteY3631" fmla="*/ 6129714 h 9019042"/>
              <a:gd name="connsiteX3632" fmla="*/ 8735165 w 10402214"/>
              <a:gd name="connsiteY3632" fmla="*/ 6153122 h 9019042"/>
              <a:gd name="connsiteX3633" fmla="*/ 8728305 w 10402214"/>
              <a:gd name="connsiteY3633" fmla="*/ 6169670 h 9019042"/>
              <a:gd name="connsiteX3634" fmla="*/ 10110426 w 10402214"/>
              <a:gd name="connsiteY3634" fmla="*/ 3791349 h 9019042"/>
              <a:gd name="connsiteX3635" fmla="*/ 10103739 w 10402214"/>
              <a:gd name="connsiteY3635" fmla="*/ 3798037 h 9019042"/>
              <a:gd name="connsiteX3636" fmla="*/ 10097051 w 10402214"/>
              <a:gd name="connsiteY3636" fmla="*/ 3791349 h 9019042"/>
              <a:gd name="connsiteX3637" fmla="*/ 10103739 w 10402214"/>
              <a:gd name="connsiteY3637" fmla="*/ 3784661 h 9019042"/>
              <a:gd name="connsiteX3638" fmla="*/ 10110426 w 10402214"/>
              <a:gd name="connsiteY3638" fmla="*/ 3791349 h 9019042"/>
              <a:gd name="connsiteX3639" fmla="*/ 8345635 w 10402214"/>
              <a:gd name="connsiteY3639" fmla="*/ 6855744 h 9019042"/>
              <a:gd name="connsiteX3640" fmla="*/ 8282467 w 10402214"/>
              <a:gd name="connsiteY3640" fmla="*/ 6897609 h 9019042"/>
              <a:gd name="connsiteX3641" fmla="*/ 8281630 w 10402214"/>
              <a:gd name="connsiteY3641" fmla="*/ 6897608 h 9019042"/>
              <a:gd name="connsiteX3642" fmla="*/ 8213910 w 10402214"/>
              <a:gd name="connsiteY3642" fmla="*/ 6829054 h 9019042"/>
              <a:gd name="connsiteX3643" fmla="*/ 8282465 w 10402214"/>
              <a:gd name="connsiteY3643" fmla="*/ 6760500 h 9019042"/>
              <a:gd name="connsiteX3644" fmla="*/ 8351020 w 10402214"/>
              <a:gd name="connsiteY3644" fmla="*/ 6829055 h 9019042"/>
              <a:gd name="connsiteX3645" fmla="*/ 8345635 w 10402214"/>
              <a:gd name="connsiteY3645" fmla="*/ 6855744 h 9019042"/>
              <a:gd name="connsiteX3646" fmla="*/ 8088835 w 10402214"/>
              <a:gd name="connsiteY3646" fmla="*/ 7332529 h 9019042"/>
              <a:gd name="connsiteX3647" fmla="*/ 8020799 w 10402214"/>
              <a:gd name="connsiteY3647" fmla="*/ 7377075 h 9019042"/>
              <a:gd name="connsiteX3648" fmla="*/ 7947647 w 10402214"/>
              <a:gd name="connsiteY3648" fmla="*/ 7303504 h 9019042"/>
              <a:gd name="connsiteX3649" fmla="*/ 7947647 w 10402214"/>
              <a:gd name="connsiteY3649" fmla="*/ 7303087 h 9019042"/>
              <a:gd name="connsiteX3650" fmla="*/ 8021637 w 10402214"/>
              <a:gd name="connsiteY3650" fmla="*/ 7229935 h 9019042"/>
              <a:gd name="connsiteX3651" fmla="*/ 8094788 w 10402214"/>
              <a:gd name="connsiteY3651" fmla="*/ 7303923 h 9019042"/>
              <a:gd name="connsiteX3652" fmla="*/ 8088835 w 10402214"/>
              <a:gd name="connsiteY3652" fmla="*/ 7332529 h 9019042"/>
              <a:gd name="connsiteX3653" fmla="*/ 8917565 w 10402214"/>
              <a:gd name="connsiteY3653" fmla="*/ 5999472 h 9019042"/>
              <a:gd name="connsiteX3654" fmla="*/ 8895693 w 10402214"/>
              <a:gd name="connsiteY3654" fmla="*/ 6008532 h 9019042"/>
              <a:gd name="connsiteX3655" fmla="*/ 8864758 w 10402214"/>
              <a:gd name="connsiteY3655" fmla="*/ 5977599 h 9019042"/>
              <a:gd name="connsiteX3656" fmla="*/ 8895692 w 10402214"/>
              <a:gd name="connsiteY3656" fmla="*/ 5946666 h 9019042"/>
              <a:gd name="connsiteX3657" fmla="*/ 8926625 w 10402214"/>
              <a:gd name="connsiteY3657" fmla="*/ 5977599 h 9019042"/>
              <a:gd name="connsiteX3658" fmla="*/ 8917565 w 10402214"/>
              <a:gd name="connsiteY3658" fmla="*/ 5999472 h 9019042"/>
              <a:gd name="connsiteX3659" fmla="*/ 10053870 w 10402214"/>
              <a:gd name="connsiteY3659" fmla="*/ 4038687 h 9019042"/>
              <a:gd name="connsiteX3660" fmla="*/ 10040619 w 10402214"/>
              <a:gd name="connsiteY3660" fmla="*/ 4047591 h 9019042"/>
              <a:gd name="connsiteX3661" fmla="*/ 10036315 w 10402214"/>
              <a:gd name="connsiteY3661" fmla="*/ 4047591 h 9019042"/>
              <a:gd name="connsiteX3662" fmla="*/ 10027367 w 10402214"/>
              <a:gd name="connsiteY3662" fmla="*/ 4034340 h 9019042"/>
              <a:gd name="connsiteX3663" fmla="*/ 10040618 w 10402214"/>
              <a:gd name="connsiteY3663" fmla="*/ 4025435 h 9019042"/>
              <a:gd name="connsiteX3664" fmla="*/ 10044924 w 10402214"/>
              <a:gd name="connsiteY3664" fmla="*/ 4025435 h 9019042"/>
              <a:gd name="connsiteX3665" fmla="*/ 10053870 w 10402214"/>
              <a:gd name="connsiteY3665" fmla="*/ 4038687 h 9019042"/>
              <a:gd name="connsiteX3666" fmla="*/ 7749636 w 10402214"/>
              <a:gd name="connsiteY3666" fmla="*/ 8093169 h 9019042"/>
              <a:gd name="connsiteX3667" fmla="*/ 7687240 w 10402214"/>
              <a:gd name="connsiteY3667" fmla="*/ 8134523 h 9019042"/>
              <a:gd name="connsiteX3668" fmla="*/ 7686403 w 10402214"/>
              <a:gd name="connsiteY3668" fmla="*/ 8134523 h 9019042"/>
              <a:gd name="connsiteX3669" fmla="*/ 7619522 w 10402214"/>
              <a:gd name="connsiteY3669" fmla="*/ 8066805 h 9019042"/>
              <a:gd name="connsiteX3670" fmla="*/ 7687240 w 10402214"/>
              <a:gd name="connsiteY3670" fmla="*/ 7999087 h 9019042"/>
              <a:gd name="connsiteX3671" fmla="*/ 7754956 w 10402214"/>
              <a:gd name="connsiteY3671" fmla="*/ 8066805 h 9019042"/>
              <a:gd name="connsiteX3672" fmla="*/ 7749636 w 10402214"/>
              <a:gd name="connsiteY3672" fmla="*/ 8093169 h 9019042"/>
              <a:gd name="connsiteX3673" fmla="*/ 8548541 w 10402214"/>
              <a:gd name="connsiteY3673" fmla="*/ 6711099 h 9019042"/>
              <a:gd name="connsiteX3674" fmla="*/ 8535456 w 10402214"/>
              <a:gd name="connsiteY3674" fmla="*/ 6730497 h 9019042"/>
              <a:gd name="connsiteX3675" fmla="*/ 8492308 w 10402214"/>
              <a:gd name="connsiteY3675" fmla="*/ 6748377 h 9019042"/>
              <a:gd name="connsiteX3676" fmla="*/ 8431277 w 10402214"/>
              <a:gd name="connsiteY3676" fmla="*/ 6687348 h 9019042"/>
              <a:gd name="connsiteX3677" fmla="*/ 8492308 w 10402214"/>
              <a:gd name="connsiteY3677" fmla="*/ 6626318 h 9019042"/>
              <a:gd name="connsiteX3678" fmla="*/ 8553338 w 10402214"/>
              <a:gd name="connsiteY3678" fmla="*/ 6687349 h 9019042"/>
              <a:gd name="connsiteX3679" fmla="*/ 8548541 w 10402214"/>
              <a:gd name="connsiteY3679" fmla="*/ 6711099 h 9019042"/>
              <a:gd name="connsiteX3680" fmla="*/ 9086583 w 10402214"/>
              <a:gd name="connsiteY3680" fmla="*/ 5810467 h 9019042"/>
              <a:gd name="connsiteX3681" fmla="*/ 9069575 w 10402214"/>
              <a:gd name="connsiteY3681" fmla="*/ 5817876 h 9019042"/>
              <a:gd name="connsiteX3682" fmla="*/ 9069158 w 10402214"/>
              <a:gd name="connsiteY3682" fmla="*/ 5817876 h 9019042"/>
              <a:gd name="connsiteX3683" fmla="*/ 9044912 w 10402214"/>
              <a:gd name="connsiteY3683" fmla="*/ 5793633 h 9019042"/>
              <a:gd name="connsiteX3684" fmla="*/ 9068739 w 10402214"/>
              <a:gd name="connsiteY3684" fmla="*/ 5769388 h 9019042"/>
              <a:gd name="connsiteX3685" fmla="*/ 9093401 w 10402214"/>
              <a:gd name="connsiteY3685" fmla="*/ 5793214 h 9019042"/>
              <a:gd name="connsiteX3686" fmla="*/ 9086583 w 10402214"/>
              <a:gd name="connsiteY3686" fmla="*/ 5810467 h 9019042"/>
              <a:gd name="connsiteX3687" fmla="*/ 8034610 w 10402214"/>
              <a:gd name="connsiteY3687" fmla="*/ 7667250 h 9019042"/>
              <a:gd name="connsiteX3688" fmla="*/ 7972736 w 10402214"/>
              <a:gd name="connsiteY3688" fmla="*/ 7707729 h 9019042"/>
              <a:gd name="connsiteX3689" fmla="*/ 7971899 w 10402214"/>
              <a:gd name="connsiteY3689" fmla="*/ 7707728 h 9019042"/>
              <a:gd name="connsiteX3690" fmla="*/ 7906272 w 10402214"/>
              <a:gd name="connsiteY3690" fmla="*/ 7639591 h 9019042"/>
              <a:gd name="connsiteX3691" fmla="*/ 7973530 w 10402214"/>
              <a:gd name="connsiteY3691" fmla="*/ 7573964 h 9019042"/>
              <a:gd name="connsiteX3692" fmla="*/ 8040036 w 10402214"/>
              <a:gd name="connsiteY3692" fmla="*/ 7641263 h 9019042"/>
              <a:gd name="connsiteX3693" fmla="*/ 8034610 w 10402214"/>
              <a:gd name="connsiteY3693" fmla="*/ 7667250 h 9019042"/>
              <a:gd name="connsiteX3694" fmla="*/ 9990582 w 10402214"/>
              <a:gd name="connsiteY3694" fmla="*/ 4284310 h 9019042"/>
              <a:gd name="connsiteX3695" fmla="*/ 9963704 w 10402214"/>
              <a:gd name="connsiteY3695" fmla="*/ 4299234 h 9019042"/>
              <a:gd name="connsiteX3696" fmla="*/ 9951749 w 10402214"/>
              <a:gd name="connsiteY3696" fmla="*/ 4299233 h 9019042"/>
              <a:gd name="connsiteX3697" fmla="*/ 9936826 w 10402214"/>
              <a:gd name="connsiteY3697" fmla="*/ 4272355 h 9019042"/>
              <a:gd name="connsiteX3698" fmla="*/ 9963705 w 10402214"/>
              <a:gd name="connsiteY3698" fmla="*/ 4257433 h 9019042"/>
              <a:gd name="connsiteX3699" fmla="*/ 9975659 w 10402214"/>
              <a:gd name="connsiteY3699" fmla="*/ 4257432 h 9019042"/>
              <a:gd name="connsiteX3700" fmla="*/ 9990582 w 10402214"/>
              <a:gd name="connsiteY3700" fmla="*/ 4284310 h 9019042"/>
              <a:gd name="connsiteX3701" fmla="*/ 8312758 w 10402214"/>
              <a:gd name="connsiteY3701" fmla="*/ 7212374 h 9019042"/>
              <a:gd name="connsiteX3702" fmla="*/ 8243183 w 10402214"/>
              <a:gd name="connsiteY3702" fmla="*/ 7257942 h 9019042"/>
              <a:gd name="connsiteX3703" fmla="*/ 8168357 w 10402214"/>
              <a:gd name="connsiteY3703" fmla="*/ 7182700 h 9019042"/>
              <a:gd name="connsiteX3704" fmla="*/ 8168358 w 10402214"/>
              <a:gd name="connsiteY3704" fmla="*/ 7182282 h 9019042"/>
              <a:gd name="connsiteX3705" fmla="*/ 8244018 w 10402214"/>
              <a:gd name="connsiteY3705" fmla="*/ 7107458 h 9019042"/>
              <a:gd name="connsiteX3706" fmla="*/ 8318843 w 10402214"/>
              <a:gd name="connsiteY3706" fmla="*/ 7183118 h 9019042"/>
              <a:gd name="connsiteX3707" fmla="*/ 8312758 w 10402214"/>
              <a:gd name="connsiteY3707" fmla="*/ 7212374 h 9019042"/>
              <a:gd name="connsiteX3708" fmla="*/ 9243243 w 10402214"/>
              <a:gd name="connsiteY3708" fmla="*/ 5610734 h 9019042"/>
              <a:gd name="connsiteX3709" fmla="*/ 9232601 w 10402214"/>
              <a:gd name="connsiteY3709" fmla="*/ 5615140 h 9019042"/>
              <a:gd name="connsiteX3710" fmla="*/ 9217552 w 10402214"/>
              <a:gd name="connsiteY3710" fmla="*/ 5600090 h 9019042"/>
              <a:gd name="connsiteX3711" fmla="*/ 9232601 w 10402214"/>
              <a:gd name="connsiteY3711" fmla="*/ 5585043 h 9019042"/>
              <a:gd name="connsiteX3712" fmla="*/ 9247649 w 10402214"/>
              <a:gd name="connsiteY3712" fmla="*/ 5600091 h 9019042"/>
              <a:gd name="connsiteX3713" fmla="*/ 9243243 w 10402214"/>
              <a:gd name="connsiteY3713" fmla="*/ 5610734 h 9019042"/>
              <a:gd name="connsiteX3714" fmla="*/ 9896875 w 10402214"/>
              <a:gd name="connsiteY3714" fmla="*/ 4536891 h 9019042"/>
              <a:gd name="connsiteX3715" fmla="*/ 9873414 w 10402214"/>
              <a:gd name="connsiteY3715" fmla="*/ 4546280 h 9019042"/>
              <a:gd name="connsiteX3716" fmla="*/ 9840809 w 10402214"/>
              <a:gd name="connsiteY3716" fmla="*/ 4513675 h 9019042"/>
              <a:gd name="connsiteX3717" fmla="*/ 9840809 w 10402214"/>
              <a:gd name="connsiteY3717" fmla="*/ 4512839 h 9019042"/>
              <a:gd name="connsiteX3718" fmla="*/ 9874248 w 10402214"/>
              <a:gd name="connsiteY3718" fmla="*/ 4480234 h 9019042"/>
              <a:gd name="connsiteX3719" fmla="*/ 9906855 w 10402214"/>
              <a:gd name="connsiteY3719" fmla="*/ 4513675 h 9019042"/>
              <a:gd name="connsiteX3720" fmla="*/ 9896875 w 10402214"/>
              <a:gd name="connsiteY3720" fmla="*/ 4536891 h 9019042"/>
              <a:gd name="connsiteX3721" fmla="*/ 7661835 w 10402214"/>
              <a:gd name="connsiteY3721" fmla="*/ 8417797 h 9019042"/>
              <a:gd name="connsiteX3722" fmla="*/ 7630395 w 10402214"/>
              <a:gd name="connsiteY3722" fmla="*/ 8430479 h 9019042"/>
              <a:gd name="connsiteX3723" fmla="*/ 7586503 w 10402214"/>
              <a:gd name="connsiteY3723" fmla="*/ 8386587 h 9019042"/>
              <a:gd name="connsiteX3724" fmla="*/ 7586503 w 10402214"/>
              <a:gd name="connsiteY3724" fmla="*/ 8385752 h 9019042"/>
              <a:gd name="connsiteX3725" fmla="*/ 7631231 w 10402214"/>
              <a:gd name="connsiteY3725" fmla="*/ 8341860 h 9019042"/>
              <a:gd name="connsiteX3726" fmla="*/ 7675122 w 10402214"/>
              <a:gd name="connsiteY3726" fmla="*/ 8386586 h 9019042"/>
              <a:gd name="connsiteX3727" fmla="*/ 7661835 w 10402214"/>
              <a:gd name="connsiteY3727" fmla="*/ 8417797 h 9019042"/>
              <a:gd name="connsiteX3728" fmla="*/ 9403149 w 10402214"/>
              <a:gd name="connsiteY3728" fmla="*/ 5417000 h 9019042"/>
              <a:gd name="connsiteX3729" fmla="*/ 9386011 w 10402214"/>
              <a:gd name="connsiteY3729" fmla="*/ 5424106 h 9019042"/>
              <a:gd name="connsiteX3730" fmla="*/ 9361767 w 10402214"/>
              <a:gd name="connsiteY3730" fmla="*/ 5399863 h 9019042"/>
              <a:gd name="connsiteX3731" fmla="*/ 9386011 w 10402214"/>
              <a:gd name="connsiteY3731" fmla="*/ 5375618 h 9019042"/>
              <a:gd name="connsiteX3732" fmla="*/ 9410256 w 10402214"/>
              <a:gd name="connsiteY3732" fmla="*/ 5399863 h 9019042"/>
              <a:gd name="connsiteX3733" fmla="*/ 9403149 w 10402214"/>
              <a:gd name="connsiteY3733" fmla="*/ 5417000 h 9019042"/>
              <a:gd name="connsiteX3734" fmla="*/ 8750441 w 10402214"/>
              <a:gd name="connsiteY3734" fmla="*/ 6557269 h 9019042"/>
              <a:gd name="connsiteX3735" fmla="*/ 8737358 w 10402214"/>
              <a:gd name="connsiteY3735" fmla="*/ 6576668 h 9019042"/>
              <a:gd name="connsiteX3736" fmla="*/ 8694209 w 10402214"/>
              <a:gd name="connsiteY3736" fmla="*/ 6594549 h 9019042"/>
              <a:gd name="connsiteX3737" fmla="*/ 8633179 w 10402214"/>
              <a:gd name="connsiteY3737" fmla="*/ 6533938 h 9019042"/>
              <a:gd name="connsiteX3738" fmla="*/ 8633178 w 10402214"/>
              <a:gd name="connsiteY3738" fmla="*/ 6533519 h 9019042"/>
              <a:gd name="connsiteX3739" fmla="*/ 8694209 w 10402214"/>
              <a:gd name="connsiteY3739" fmla="*/ 6472489 h 9019042"/>
              <a:gd name="connsiteX3740" fmla="*/ 8755238 w 10402214"/>
              <a:gd name="connsiteY3740" fmla="*/ 6533519 h 9019042"/>
              <a:gd name="connsiteX3741" fmla="*/ 8750441 w 10402214"/>
              <a:gd name="connsiteY3741" fmla="*/ 6557269 h 9019042"/>
              <a:gd name="connsiteX3742" fmla="*/ 9540693 w 10402214"/>
              <a:gd name="connsiteY3742" fmla="*/ 5203183 h 9019042"/>
              <a:gd name="connsiteX3743" fmla="*/ 9525210 w 10402214"/>
              <a:gd name="connsiteY3743" fmla="*/ 5209249 h 9019042"/>
              <a:gd name="connsiteX3744" fmla="*/ 9503891 w 10402214"/>
              <a:gd name="connsiteY3744" fmla="*/ 5187512 h 9019042"/>
              <a:gd name="connsiteX3745" fmla="*/ 9503892 w 10402214"/>
              <a:gd name="connsiteY3745" fmla="*/ 5187095 h 9019042"/>
              <a:gd name="connsiteX3746" fmla="*/ 9526046 w 10402214"/>
              <a:gd name="connsiteY3746" fmla="*/ 5165776 h 9019042"/>
              <a:gd name="connsiteX3747" fmla="*/ 9547365 w 10402214"/>
              <a:gd name="connsiteY3747" fmla="*/ 5187931 h 9019042"/>
              <a:gd name="connsiteX3748" fmla="*/ 9540693 w 10402214"/>
              <a:gd name="connsiteY3748" fmla="*/ 5203183 h 9019042"/>
              <a:gd name="connsiteX3749" fmla="*/ 9796176 w 10402214"/>
              <a:gd name="connsiteY3749" fmla="*/ 4770847 h 9019042"/>
              <a:gd name="connsiteX3750" fmla="*/ 9770165 w 10402214"/>
              <a:gd name="connsiteY3750" fmla="*/ 4781622 h 9019042"/>
              <a:gd name="connsiteX3751" fmla="*/ 9769328 w 10402214"/>
              <a:gd name="connsiteY3751" fmla="*/ 4781621 h 9019042"/>
              <a:gd name="connsiteX3752" fmla="*/ 9733379 w 10402214"/>
              <a:gd name="connsiteY3752" fmla="*/ 4744837 h 9019042"/>
              <a:gd name="connsiteX3753" fmla="*/ 9770164 w 10402214"/>
              <a:gd name="connsiteY3753" fmla="*/ 4708051 h 9019042"/>
              <a:gd name="connsiteX3754" fmla="*/ 9806950 w 10402214"/>
              <a:gd name="connsiteY3754" fmla="*/ 4744836 h 9019042"/>
              <a:gd name="connsiteX3755" fmla="*/ 9796176 w 10402214"/>
              <a:gd name="connsiteY3755" fmla="*/ 4770847 h 9019042"/>
              <a:gd name="connsiteX3756" fmla="*/ 9701966 w 10402214"/>
              <a:gd name="connsiteY3756" fmla="*/ 4990295 h 9019042"/>
              <a:gd name="connsiteX3757" fmla="*/ 9690727 w 10402214"/>
              <a:gd name="connsiteY3757" fmla="*/ 5006686 h 9019042"/>
              <a:gd name="connsiteX3758" fmla="*/ 9653958 w 10402214"/>
              <a:gd name="connsiteY3758" fmla="*/ 5021561 h 9019042"/>
              <a:gd name="connsiteX3759" fmla="*/ 9602542 w 10402214"/>
              <a:gd name="connsiteY3759" fmla="*/ 4969728 h 9019042"/>
              <a:gd name="connsiteX3760" fmla="*/ 9602541 w 10402214"/>
              <a:gd name="connsiteY3760" fmla="*/ 4969309 h 9019042"/>
              <a:gd name="connsiteX3761" fmla="*/ 9654793 w 10402214"/>
              <a:gd name="connsiteY3761" fmla="*/ 4917894 h 9019042"/>
              <a:gd name="connsiteX3762" fmla="*/ 9706209 w 10402214"/>
              <a:gd name="connsiteY3762" fmla="*/ 4970146 h 9019042"/>
              <a:gd name="connsiteX3763" fmla="*/ 9701966 w 10402214"/>
              <a:gd name="connsiteY3763" fmla="*/ 4990295 h 9019042"/>
              <a:gd name="connsiteX3764" fmla="*/ 10402207 w 10402214"/>
              <a:gd name="connsiteY3764" fmla="*/ 3792607 h 9019042"/>
              <a:gd name="connsiteX3765" fmla="*/ 10392175 w 10402214"/>
              <a:gd name="connsiteY3765" fmla="*/ 3801803 h 9019042"/>
              <a:gd name="connsiteX3766" fmla="*/ 10382978 w 10402214"/>
              <a:gd name="connsiteY3766" fmla="*/ 3792606 h 9019042"/>
              <a:gd name="connsiteX3767" fmla="*/ 10382979 w 10402214"/>
              <a:gd name="connsiteY3767" fmla="*/ 3791771 h 9019042"/>
              <a:gd name="connsiteX3768" fmla="*/ 10393011 w 10402214"/>
              <a:gd name="connsiteY3768" fmla="*/ 3782574 h 9019042"/>
              <a:gd name="connsiteX3769" fmla="*/ 10402207 w 10402214"/>
              <a:gd name="connsiteY3769" fmla="*/ 3792607 h 9019042"/>
              <a:gd name="connsiteX3770" fmla="*/ 7976478 w 10402214"/>
              <a:gd name="connsiteY3770" fmla="*/ 7995735 h 9019042"/>
              <a:gd name="connsiteX3771" fmla="*/ 7963847 w 10402214"/>
              <a:gd name="connsiteY3771" fmla="*/ 8014470 h 9019042"/>
              <a:gd name="connsiteX3772" fmla="*/ 7922171 w 10402214"/>
              <a:gd name="connsiteY3772" fmla="*/ 8031732 h 9019042"/>
              <a:gd name="connsiteX3773" fmla="*/ 7863231 w 10402214"/>
              <a:gd name="connsiteY3773" fmla="*/ 7972793 h 9019042"/>
              <a:gd name="connsiteX3774" fmla="*/ 7922171 w 10402214"/>
              <a:gd name="connsiteY3774" fmla="*/ 7913852 h 9019042"/>
              <a:gd name="connsiteX3775" fmla="*/ 7981110 w 10402214"/>
              <a:gd name="connsiteY3775" fmla="*/ 7972793 h 9019042"/>
              <a:gd name="connsiteX3776" fmla="*/ 7976478 w 10402214"/>
              <a:gd name="connsiteY3776" fmla="*/ 7995735 h 9019042"/>
              <a:gd name="connsiteX3777" fmla="*/ 8518995 w 10402214"/>
              <a:gd name="connsiteY3777" fmla="*/ 7075827 h 9019042"/>
              <a:gd name="connsiteX3778" fmla="*/ 8459295 w 10402214"/>
              <a:gd name="connsiteY3778" fmla="*/ 7115400 h 9019042"/>
              <a:gd name="connsiteX3779" fmla="*/ 8394503 w 10402214"/>
              <a:gd name="connsiteY3779" fmla="*/ 7050608 h 9019042"/>
              <a:gd name="connsiteX3780" fmla="*/ 8459294 w 10402214"/>
              <a:gd name="connsiteY3780" fmla="*/ 6985816 h 9019042"/>
              <a:gd name="connsiteX3781" fmla="*/ 8524086 w 10402214"/>
              <a:gd name="connsiteY3781" fmla="*/ 7050607 h 9019042"/>
              <a:gd name="connsiteX3782" fmla="*/ 8518995 w 10402214"/>
              <a:gd name="connsiteY3782" fmla="*/ 7075827 h 9019042"/>
              <a:gd name="connsiteX3783" fmla="*/ 7579820 w 10402214"/>
              <a:gd name="connsiteY3783" fmla="*/ 8702608 h 9019042"/>
              <a:gd name="connsiteX3784" fmla="*/ 7574385 w 10402214"/>
              <a:gd name="connsiteY3784" fmla="*/ 8708043 h 9019042"/>
              <a:gd name="connsiteX3785" fmla="*/ 7568533 w 10402214"/>
              <a:gd name="connsiteY3785" fmla="*/ 8702191 h 9019042"/>
              <a:gd name="connsiteX3786" fmla="*/ 7568534 w 10402214"/>
              <a:gd name="connsiteY3786" fmla="*/ 8701773 h 9019042"/>
              <a:gd name="connsiteX3787" fmla="*/ 7574385 w 10402214"/>
              <a:gd name="connsiteY3787" fmla="*/ 8696757 h 9019042"/>
              <a:gd name="connsiteX3788" fmla="*/ 7579820 w 10402214"/>
              <a:gd name="connsiteY3788" fmla="*/ 8702191 h 9019042"/>
              <a:gd name="connsiteX3789" fmla="*/ 7579820 w 10402214"/>
              <a:gd name="connsiteY3789" fmla="*/ 8702608 h 9019042"/>
              <a:gd name="connsiteX3790" fmla="*/ 8255177 w 10402214"/>
              <a:gd name="connsiteY3790" fmla="*/ 7551824 h 9019042"/>
              <a:gd name="connsiteX3791" fmla="*/ 8242274 w 10402214"/>
              <a:gd name="connsiteY3791" fmla="*/ 7570958 h 9019042"/>
              <a:gd name="connsiteX3792" fmla="*/ 8199715 w 10402214"/>
              <a:gd name="connsiteY3792" fmla="*/ 7588593 h 9019042"/>
              <a:gd name="connsiteX3793" fmla="*/ 8199297 w 10402214"/>
              <a:gd name="connsiteY3793" fmla="*/ 7588593 h 9019042"/>
              <a:gd name="connsiteX3794" fmla="*/ 8139521 w 10402214"/>
              <a:gd name="connsiteY3794" fmla="*/ 7528818 h 9019042"/>
              <a:gd name="connsiteX3795" fmla="*/ 8139521 w 10402214"/>
              <a:gd name="connsiteY3795" fmla="*/ 7528400 h 9019042"/>
              <a:gd name="connsiteX3796" fmla="*/ 8199715 w 10402214"/>
              <a:gd name="connsiteY3796" fmla="*/ 7468205 h 9019042"/>
              <a:gd name="connsiteX3797" fmla="*/ 8259909 w 10402214"/>
              <a:gd name="connsiteY3797" fmla="*/ 7528400 h 9019042"/>
              <a:gd name="connsiteX3798" fmla="*/ 8255177 w 10402214"/>
              <a:gd name="connsiteY3798" fmla="*/ 7551824 h 9019042"/>
              <a:gd name="connsiteX3799" fmla="*/ 8921263 w 10402214"/>
              <a:gd name="connsiteY3799" fmla="*/ 6405435 h 9019042"/>
              <a:gd name="connsiteX3800" fmla="*/ 8887747 w 10402214"/>
              <a:gd name="connsiteY3800" fmla="*/ 6418983 h 9019042"/>
              <a:gd name="connsiteX3801" fmla="*/ 8840930 w 10402214"/>
              <a:gd name="connsiteY3801" fmla="*/ 6372165 h 9019042"/>
              <a:gd name="connsiteX3802" fmla="*/ 8840930 w 10402214"/>
              <a:gd name="connsiteY3802" fmla="*/ 6371329 h 9019042"/>
              <a:gd name="connsiteX3803" fmla="*/ 8888585 w 10402214"/>
              <a:gd name="connsiteY3803" fmla="*/ 6324512 h 9019042"/>
              <a:gd name="connsiteX3804" fmla="*/ 8935402 w 10402214"/>
              <a:gd name="connsiteY3804" fmla="*/ 6372166 h 9019042"/>
              <a:gd name="connsiteX3805" fmla="*/ 8921263 w 10402214"/>
              <a:gd name="connsiteY3805" fmla="*/ 6405435 h 9019042"/>
              <a:gd name="connsiteX3806" fmla="*/ 10341177 w 10402214"/>
              <a:gd name="connsiteY3806" fmla="*/ 4038399 h 9019042"/>
              <a:gd name="connsiteX3807" fmla="*/ 10332818 w 10402214"/>
              <a:gd name="connsiteY3807" fmla="*/ 4046760 h 9019042"/>
              <a:gd name="connsiteX3808" fmla="*/ 10324458 w 10402214"/>
              <a:gd name="connsiteY3808" fmla="*/ 4038400 h 9019042"/>
              <a:gd name="connsiteX3809" fmla="*/ 10332817 w 10402214"/>
              <a:gd name="connsiteY3809" fmla="*/ 4030038 h 9019042"/>
              <a:gd name="connsiteX3810" fmla="*/ 10341177 w 10402214"/>
              <a:gd name="connsiteY3810" fmla="*/ 4038399 h 9019042"/>
              <a:gd name="connsiteX3811" fmla="*/ 9099111 w 10402214"/>
              <a:gd name="connsiteY3811" fmla="*/ 6225710 h 9019042"/>
              <a:gd name="connsiteX3812" fmla="*/ 9072510 w 10402214"/>
              <a:gd name="connsiteY3812" fmla="*/ 6236730 h 9019042"/>
              <a:gd name="connsiteX3813" fmla="*/ 9034889 w 10402214"/>
              <a:gd name="connsiteY3813" fmla="*/ 6199110 h 9019042"/>
              <a:gd name="connsiteX3814" fmla="*/ 9072509 w 10402214"/>
              <a:gd name="connsiteY3814" fmla="*/ 6161488 h 9019042"/>
              <a:gd name="connsiteX3815" fmla="*/ 9110131 w 10402214"/>
              <a:gd name="connsiteY3815" fmla="*/ 6199109 h 9019042"/>
              <a:gd name="connsiteX3816" fmla="*/ 9099111 w 10402214"/>
              <a:gd name="connsiteY3816" fmla="*/ 6225710 h 9019042"/>
              <a:gd name="connsiteX3817" fmla="*/ 7899009 w 10402214"/>
              <a:gd name="connsiteY3817" fmla="*/ 8327157 h 9019042"/>
              <a:gd name="connsiteX3818" fmla="*/ 7869080 w 10402214"/>
              <a:gd name="connsiteY3818" fmla="*/ 8343114 h 9019042"/>
              <a:gd name="connsiteX3819" fmla="*/ 7860468 w 10402214"/>
              <a:gd name="connsiteY3819" fmla="*/ 8343114 h 9019042"/>
              <a:gd name="connsiteX3820" fmla="*/ 7820673 w 10402214"/>
              <a:gd name="connsiteY3820" fmla="*/ 8294709 h 9019042"/>
              <a:gd name="connsiteX3821" fmla="*/ 7869080 w 10402214"/>
              <a:gd name="connsiteY3821" fmla="*/ 8254914 h 9019042"/>
              <a:gd name="connsiteX3822" fmla="*/ 7908874 w 10402214"/>
              <a:gd name="connsiteY3822" fmla="*/ 8294708 h 9019042"/>
              <a:gd name="connsiteX3823" fmla="*/ 7899009 w 10402214"/>
              <a:gd name="connsiteY3823" fmla="*/ 8327157 h 9019042"/>
              <a:gd name="connsiteX3824" fmla="*/ 10265935 w 10402214"/>
              <a:gd name="connsiteY3824" fmla="*/ 4281265 h 9019042"/>
              <a:gd name="connsiteX3825" fmla="*/ 10260083 w 10402214"/>
              <a:gd name="connsiteY3825" fmla="*/ 4286280 h 9019042"/>
              <a:gd name="connsiteX3826" fmla="*/ 10254649 w 10402214"/>
              <a:gd name="connsiteY3826" fmla="*/ 4280846 h 9019042"/>
              <a:gd name="connsiteX3827" fmla="*/ 10260082 w 10402214"/>
              <a:gd name="connsiteY3827" fmla="*/ 4274994 h 9019042"/>
              <a:gd name="connsiteX3828" fmla="*/ 10265935 w 10402214"/>
              <a:gd name="connsiteY3828" fmla="*/ 4280847 h 9019042"/>
              <a:gd name="connsiteX3829" fmla="*/ 10265935 w 10402214"/>
              <a:gd name="connsiteY3829" fmla="*/ 4281265 h 9019042"/>
              <a:gd name="connsiteX3830" fmla="*/ 8739417 w 10402214"/>
              <a:gd name="connsiteY3830" fmla="*/ 6938387 h 9019042"/>
              <a:gd name="connsiteX3831" fmla="*/ 8668301 w 10402214"/>
              <a:gd name="connsiteY3831" fmla="*/ 6984978 h 9019042"/>
              <a:gd name="connsiteX3832" fmla="*/ 8591804 w 10402214"/>
              <a:gd name="connsiteY3832" fmla="*/ 6908064 h 9019042"/>
              <a:gd name="connsiteX3833" fmla="*/ 8591804 w 10402214"/>
              <a:gd name="connsiteY3833" fmla="*/ 6907646 h 9019042"/>
              <a:gd name="connsiteX3834" fmla="*/ 8669137 w 10402214"/>
              <a:gd name="connsiteY3834" fmla="*/ 6831150 h 9019042"/>
              <a:gd name="connsiteX3835" fmla="*/ 8745633 w 10402214"/>
              <a:gd name="connsiteY3835" fmla="*/ 6908481 h 9019042"/>
              <a:gd name="connsiteX3836" fmla="*/ 8739417 w 10402214"/>
              <a:gd name="connsiteY3836" fmla="*/ 6938387 h 9019042"/>
              <a:gd name="connsiteX3837" fmla="*/ 9274259 w 10402214"/>
              <a:gd name="connsiteY3837" fmla="*/ 6043038 h 9019042"/>
              <a:gd name="connsiteX3838" fmla="*/ 9247658 w 10402214"/>
              <a:gd name="connsiteY3838" fmla="*/ 6054058 h 9019042"/>
              <a:gd name="connsiteX3839" fmla="*/ 9247239 w 10402214"/>
              <a:gd name="connsiteY3839" fmla="*/ 6054058 h 9019042"/>
              <a:gd name="connsiteX3840" fmla="*/ 9210036 w 10402214"/>
              <a:gd name="connsiteY3840" fmla="*/ 6016854 h 9019042"/>
              <a:gd name="connsiteX3841" fmla="*/ 9210035 w 10402214"/>
              <a:gd name="connsiteY3841" fmla="*/ 6016437 h 9019042"/>
              <a:gd name="connsiteX3842" fmla="*/ 9247657 w 10402214"/>
              <a:gd name="connsiteY3842" fmla="*/ 5978816 h 9019042"/>
              <a:gd name="connsiteX3843" fmla="*/ 9285279 w 10402214"/>
              <a:gd name="connsiteY3843" fmla="*/ 6016437 h 9019042"/>
              <a:gd name="connsiteX3844" fmla="*/ 9274259 w 10402214"/>
              <a:gd name="connsiteY3844" fmla="*/ 6043038 h 9019042"/>
              <a:gd name="connsiteX3845" fmla="*/ 8476134 w 10402214"/>
              <a:gd name="connsiteY3845" fmla="*/ 7429316 h 9019042"/>
              <a:gd name="connsiteX3846" fmla="*/ 8463099 w 10402214"/>
              <a:gd name="connsiteY3846" fmla="*/ 7448365 h 9019042"/>
              <a:gd name="connsiteX3847" fmla="*/ 8420424 w 10402214"/>
              <a:gd name="connsiteY3847" fmla="*/ 7465697 h 9019042"/>
              <a:gd name="connsiteX3848" fmla="*/ 8420008 w 10402214"/>
              <a:gd name="connsiteY3848" fmla="*/ 7465696 h 9019042"/>
              <a:gd name="connsiteX3849" fmla="*/ 8360649 w 10402214"/>
              <a:gd name="connsiteY3849" fmla="*/ 7405503 h 9019042"/>
              <a:gd name="connsiteX3850" fmla="*/ 8360649 w 10402214"/>
              <a:gd name="connsiteY3850" fmla="*/ 7405086 h 9019042"/>
              <a:gd name="connsiteX3851" fmla="*/ 8421262 w 10402214"/>
              <a:gd name="connsiteY3851" fmla="*/ 7345309 h 9019042"/>
              <a:gd name="connsiteX3852" fmla="*/ 8481037 w 10402214"/>
              <a:gd name="connsiteY3852" fmla="*/ 7405922 h 9019042"/>
              <a:gd name="connsiteX3853" fmla="*/ 8476134 w 10402214"/>
              <a:gd name="connsiteY3853" fmla="*/ 7429316 h 9019042"/>
              <a:gd name="connsiteX3854" fmla="*/ 8198081 w 10402214"/>
              <a:gd name="connsiteY3854" fmla="*/ 7911438 h 9019042"/>
              <a:gd name="connsiteX3855" fmla="*/ 8152486 w 10402214"/>
              <a:gd name="connsiteY3855" fmla="*/ 7934710 h 9019042"/>
              <a:gd name="connsiteX3856" fmla="*/ 8141910 w 10402214"/>
              <a:gd name="connsiteY3856" fmla="*/ 7934711 h 9019042"/>
              <a:gd name="connsiteX3857" fmla="*/ 8080546 w 10402214"/>
              <a:gd name="connsiteY3857" fmla="*/ 7862772 h 9019042"/>
              <a:gd name="connsiteX3858" fmla="*/ 8152486 w 10402214"/>
              <a:gd name="connsiteY3858" fmla="*/ 7801365 h 9019042"/>
              <a:gd name="connsiteX3859" fmla="*/ 8213892 w 10402214"/>
              <a:gd name="connsiteY3859" fmla="*/ 7862771 h 9019042"/>
              <a:gd name="connsiteX3860" fmla="*/ 8198081 w 10402214"/>
              <a:gd name="connsiteY3860" fmla="*/ 7911438 h 9019042"/>
              <a:gd name="connsiteX3861" fmla="*/ 10180662 w 10402214"/>
              <a:gd name="connsiteY3861" fmla="*/ 4519114 h 9019042"/>
              <a:gd name="connsiteX3862" fmla="*/ 10175227 w 10402214"/>
              <a:gd name="connsiteY3862" fmla="*/ 4524548 h 9019042"/>
              <a:gd name="connsiteX3863" fmla="*/ 10169793 w 10402214"/>
              <a:gd name="connsiteY3863" fmla="*/ 4519114 h 9019042"/>
              <a:gd name="connsiteX3864" fmla="*/ 10175227 w 10402214"/>
              <a:gd name="connsiteY3864" fmla="*/ 4513680 h 9019042"/>
              <a:gd name="connsiteX3865" fmla="*/ 10180662 w 10402214"/>
              <a:gd name="connsiteY3865" fmla="*/ 4519114 h 9019042"/>
              <a:gd name="connsiteX3866" fmla="*/ 9439791 w 10402214"/>
              <a:gd name="connsiteY3866" fmla="*/ 5851589 h 9019042"/>
              <a:gd name="connsiteX3867" fmla="*/ 9413189 w 10402214"/>
              <a:gd name="connsiteY3867" fmla="*/ 5862608 h 9019042"/>
              <a:gd name="connsiteX3868" fmla="*/ 9412772 w 10402214"/>
              <a:gd name="connsiteY3868" fmla="*/ 5862608 h 9019042"/>
              <a:gd name="connsiteX3869" fmla="*/ 9375569 w 10402214"/>
              <a:gd name="connsiteY3869" fmla="*/ 5825405 h 9019042"/>
              <a:gd name="connsiteX3870" fmla="*/ 9375570 w 10402214"/>
              <a:gd name="connsiteY3870" fmla="*/ 5824988 h 9019042"/>
              <a:gd name="connsiteX3871" fmla="*/ 9413189 w 10402214"/>
              <a:gd name="connsiteY3871" fmla="*/ 5787366 h 9019042"/>
              <a:gd name="connsiteX3872" fmla="*/ 9450812 w 10402214"/>
              <a:gd name="connsiteY3872" fmla="*/ 5824987 h 9019042"/>
              <a:gd name="connsiteX3873" fmla="*/ 9439791 w 10402214"/>
              <a:gd name="connsiteY3873" fmla="*/ 5851589 h 9019042"/>
              <a:gd name="connsiteX3874" fmla="*/ 8918560 w 10402214"/>
              <a:gd name="connsiteY3874" fmla="*/ 6776380 h 9019042"/>
              <a:gd name="connsiteX3875" fmla="*/ 8907141 w 10402214"/>
              <a:gd name="connsiteY3875" fmla="*/ 6793036 h 9019042"/>
              <a:gd name="connsiteX3876" fmla="*/ 8869782 w 10402214"/>
              <a:gd name="connsiteY3876" fmla="*/ 6808159 h 9019042"/>
              <a:gd name="connsiteX3877" fmla="*/ 8817530 w 10402214"/>
              <a:gd name="connsiteY3877" fmla="*/ 6755489 h 9019042"/>
              <a:gd name="connsiteX3878" fmla="*/ 8817530 w 10402214"/>
              <a:gd name="connsiteY3878" fmla="*/ 6755071 h 9019042"/>
              <a:gd name="connsiteX3879" fmla="*/ 8870618 w 10402214"/>
              <a:gd name="connsiteY3879" fmla="*/ 6702820 h 9019042"/>
              <a:gd name="connsiteX3880" fmla="*/ 8922870 w 10402214"/>
              <a:gd name="connsiteY3880" fmla="*/ 6755907 h 9019042"/>
              <a:gd name="connsiteX3881" fmla="*/ 8918560 w 10402214"/>
              <a:gd name="connsiteY3881" fmla="*/ 6776380 h 9019042"/>
              <a:gd name="connsiteX3882" fmla="*/ 9585830 w 10402214"/>
              <a:gd name="connsiteY3882" fmla="*/ 5642922 h 9019042"/>
              <a:gd name="connsiteX3883" fmla="*/ 9568274 w 10402214"/>
              <a:gd name="connsiteY3883" fmla="*/ 5649840 h 9019042"/>
              <a:gd name="connsiteX3884" fmla="*/ 9567854 w 10402214"/>
              <a:gd name="connsiteY3884" fmla="*/ 5649839 h 9019042"/>
              <a:gd name="connsiteX3885" fmla="*/ 9544027 w 10402214"/>
              <a:gd name="connsiteY3885" fmla="*/ 5625176 h 9019042"/>
              <a:gd name="connsiteX3886" fmla="*/ 9544029 w 10402214"/>
              <a:gd name="connsiteY3886" fmla="*/ 5624760 h 9019042"/>
              <a:gd name="connsiteX3887" fmla="*/ 9569109 w 10402214"/>
              <a:gd name="connsiteY3887" fmla="*/ 5600515 h 9019042"/>
              <a:gd name="connsiteX3888" fmla="*/ 9593354 w 10402214"/>
              <a:gd name="connsiteY3888" fmla="*/ 5625596 h 9019042"/>
              <a:gd name="connsiteX3889" fmla="*/ 9585830 w 10402214"/>
              <a:gd name="connsiteY3889" fmla="*/ 5642922 h 9019042"/>
              <a:gd name="connsiteX3890" fmla="*/ 8112499 w 10402214"/>
              <a:gd name="connsiteY3890" fmla="*/ 8211748 h 9019042"/>
              <a:gd name="connsiteX3891" fmla="*/ 8102330 w 10402214"/>
              <a:gd name="connsiteY3891" fmla="*/ 8215619 h 9019042"/>
              <a:gd name="connsiteX3892" fmla="*/ 8088536 w 10402214"/>
              <a:gd name="connsiteY3892" fmla="*/ 8201825 h 9019042"/>
              <a:gd name="connsiteX3893" fmla="*/ 8088536 w 10402214"/>
              <a:gd name="connsiteY3893" fmla="*/ 8200989 h 9019042"/>
              <a:gd name="connsiteX3894" fmla="*/ 8103166 w 10402214"/>
              <a:gd name="connsiteY3894" fmla="*/ 8187195 h 9019042"/>
              <a:gd name="connsiteX3895" fmla="*/ 8116962 w 10402214"/>
              <a:gd name="connsiteY3895" fmla="*/ 8201825 h 9019042"/>
              <a:gd name="connsiteX3896" fmla="*/ 8112499 w 10402214"/>
              <a:gd name="connsiteY3896" fmla="*/ 8211748 h 9019042"/>
              <a:gd name="connsiteX3897" fmla="*/ 10100874 w 10402214"/>
              <a:gd name="connsiteY3897" fmla="*/ 4775999 h 9019042"/>
              <a:gd name="connsiteX3898" fmla="*/ 10077413 w 10402214"/>
              <a:gd name="connsiteY3898" fmla="*/ 4785388 h 9019042"/>
              <a:gd name="connsiteX3899" fmla="*/ 10044807 w 10402214"/>
              <a:gd name="connsiteY3899" fmla="*/ 4752783 h 9019042"/>
              <a:gd name="connsiteX3900" fmla="*/ 10044808 w 10402214"/>
              <a:gd name="connsiteY3900" fmla="*/ 4751947 h 9019042"/>
              <a:gd name="connsiteX3901" fmla="*/ 10078248 w 10402214"/>
              <a:gd name="connsiteY3901" fmla="*/ 4719342 h 9019042"/>
              <a:gd name="connsiteX3902" fmla="*/ 10110854 w 10402214"/>
              <a:gd name="connsiteY3902" fmla="*/ 4752784 h 9019042"/>
              <a:gd name="connsiteX3903" fmla="*/ 10100874 w 10402214"/>
              <a:gd name="connsiteY3903" fmla="*/ 4775999 h 9019042"/>
              <a:gd name="connsiteX3904" fmla="*/ 9742460 w 10402214"/>
              <a:gd name="connsiteY3904" fmla="*/ 5448651 h 9019042"/>
              <a:gd name="connsiteX3905" fmla="*/ 9712905 w 10402214"/>
              <a:gd name="connsiteY3905" fmla="*/ 5460898 h 9019042"/>
              <a:gd name="connsiteX3906" fmla="*/ 9671106 w 10402214"/>
              <a:gd name="connsiteY3906" fmla="*/ 5419098 h 9019042"/>
              <a:gd name="connsiteX3907" fmla="*/ 9712906 w 10402214"/>
              <a:gd name="connsiteY3907" fmla="*/ 5377296 h 9019042"/>
              <a:gd name="connsiteX3908" fmla="*/ 9754708 w 10402214"/>
              <a:gd name="connsiteY3908" fmla="*/ 5419097 h 9019042"/>
              <a:gd name="connsiteX3909" fmla="*/ 9742460 w 10402214"/>
              <a:gd name="connsiteY3909" fmla="*/ 5448651 h 9019042"/>
              <a:gd name="connsiteX3910" fmla="*/ 9875386 w 10402214"/>
              <a:gd name="connsiteY3910" fmla="*/ 5233371 h 9019042"/>
              <a:gd name="connsiteX3911" fmla="*/ 9845833 w 10402214"/>
              <a:gd name="connsiteY3911" fmla="*/ 5245620 h 9019042"/>
              <a:gd name="connsiteX3912" fmla="*/ 9804033 w 10402214"/>
              <a:gd name="connsiteY3912" fmla="*/ 5203820 h 9019042"/>
              <a:gd name="connsiteX3913" fmla="*/ 9845834 w 10402214"/>
              <a:gd name="connsiteY3913" fmla="*/ 5162019 h 9019042"/>
              <a:gd name="connsiteX3914" fmla="*/ 9887634 w 10402214"/>
              <a:gd name="connsiteY3914" fmla="*/ 5203818 h 9019042"/>
              <a:gd name="connsiteX3915" fmla="*/ 9875386 w 10402214"/>
              <a:gd name="connsiteY3915" fmla="*/ 5233371 h 9019042"/>
              <a:gd name="connsiteX3916" fmla="*/ 10016252 w 10402214"/>
              <a:gd name="connsiteY3916" fmla="*/ 5001491 h 9019042"/>
              <a:gd name="connsiteX3917" fmla="*/ 10004834 w 10402214"/>
              <a:gd name="connsiteY3917" fmla="*/ 5018147 h 9019042"/>
              <a:gd name="connsiteX3918" fmla="*/ 9967476 w 10402214"/>
              <a:gd name="connsiteY3918" fmla="*/ 5033270 h 9019042"/>
              <a:gd name="connsiteX3919" fmla="*/ 9915224 w 10402214"/>
              <a:gd name="connsiteY3919" fmla="*/ 4980601 h 9019042"/>
              <a:gd name="connsiteX3920" fmla="*/ 9915224 w 10402214"/>
              <a:gd name="connsiteY3920" fmla="*/ 4980183 h 9019042"/>
              <a:gd name="connsiteX3921" fmla="*/ 9968312 w 10402214"/>
              <a:gd name="connsiteY3921" fmla="*/ 4927931 h 9019042"/>
              <a:gd name="connsiteX3922" fmla="*/ 10020562 w 10402214"/>
              <a:gd name="connsiteY3922" fmla="*/ 4981018 h 9019042"/>
              <a:gd name="connsiteX3923" fmla="*/ 10016252 w 10402214"/>
              <a:gd name="connsiteY3923" fmla="*/ 5001491 h 9019042"/>
              <a:gd name="connsiteX3924" fmla="*/ 8412374 w 10402214"/>
              <a:gd name="connsiteY3924" fmla="*/ 7787456 h 9019042"/>
              <a:gd name="connsiteX3925" fmla="*/ 8377794 w 10402214"/>
              <a:gd name="connsiteY3925" fmla="*/ 7801783 h 9019042"/>
              <a:gd name="connsiteX3926" fmla="*/ 8377376 w 10402214"/>
              <a:gd name="connsiteY3926" fmla="*/ 7801783 h 9019042"/>
              <a:gd name="connsiteX3927" fmla="*/ 8328887 w 10402214"/>
              <a:gd name="connsiteY3927" fmla="*/ 7753295 h 9019042"/>
              <a:gd name="connsiteX3928" fmla="*/ 8328886 w 10402214"/>
              <a:gd name="connsiteY3928" fmla="*/ 7752876 h 9019042"/>
              <a:gd name="connsiteX3929" fmla="*/ 8377795 w 10402214"/>
              <a:gd name="connsiteY3929" fmla="*/ 7703968 h 9019042"/>
              <a:gd name="connsiteX3930" fmla="*/ 8426700 w 10402214"/>
              <a:gd name="connsiteY3930" fmla="*/ 7752877 h 9019042"/>
              <a:gd name="connsiteX3931" fmla="*/ 8412374 w 10402214"/>
              <a:gd name="connsiteY3931" fmla="*/ 7787456 h 9019042"/>
              <a:gd name="connsiteX3932" fmla="*/ 8695402 w 10402214"/>
              <a:gd name="connsiteY3932" fmla="*/ 7297376 h 9019042"/>
              <a:gd name="connsiteX3933" fmla="*/ 8635703 w 10402214"/>
              <a:gd name="connsiteY3933" fmla="*/ 7336949 h 9019042"/>
              <a:gd name="connsiteX3934" fmla="*/ 8634867 w 10402214"/>
              <a:gd name="connsiteY3934" fmla="*/ 7336949 h 9019042"/>
              <a:gd name="connsiteX3935" fmla="*/ 8570911 w 10402214"/>
              <a:gd name="connsiteY3935" fmla="*/ 7272158 h 9019042"/>
              <a:gd name="connsiteX3936" fmla="*/ 8635703 w 10402214"/>
              <a:gd name="connsiteY3936" fmla="*/ 7207366 h 9019042"/>
              <a:gd name="connsiteX3937" fmla="*/ 8700495 w 10402214"/>
              <a:gd name="connsiteY3937" fmla="*/ 7272158 h 9019042"/>
              <a:gd name="connsiteX3938" fmla="*/ 8695402 w 10402214"/>
              <a:gd name="connsiteY3938" fmla="*/ 7297376 h 9019042"/>
              <a:gd name="connsiteX3939" fmla="*/ 9119972 w 10402214"/>
              <a:gd name="connsiteY3939" fmla="*/ 6616633 h 9019042"/>
              <a:gd name="connsiteX3940" fmla="*/ 9106890 w 10402214"/>
              <a:gd name="connsiteY3940" fmla="*/ 6636032 h 9019042"/>
              <a:gd name="connsiteX3941" fmla="*/ 9063740 w 10402214"/>
              <a:gd name="connsiteY3941" fmla="*/ 6653911 h 9019042"/>
              <a:gd name="connsiteX3942" fmla="*/ 9002711 w 10402214"/>
              <a:gd name="connsiteY3942" fmla="*/ 6592883 h 9019042"/>
              <a:gd name="connsiteX3943" fmla="*/ 9063740 w 10402214"/>
              <a:gd name="connsiteY3943" fmla="*/ 6531852 h 9019042"/>
              <a:gd name="connsiteX3944" fmla="*/ 9124770 w 10402214"/>
              <a:gd name="connsiteY3944" fmla="*/ 6592883 h 9019042"/>
              <a:gd name="connsiteX3945" fmla="*/ 9119972 w 10402214"/>
              <a:gd name="connsiteY3945" fmla="*/ 6616633 h 9019042"/>
              <a:gd name="connsiteX3946" fmla="*/ 9297869 w 10402214"/>
              <a:gd name="connsiteY3946" fmla="*/ 6441164 h 9019042"/>
              <a:gd name="connsiteX3947" fmla="*/ 9286582 w 10402214"/>
              <a:gd name="connsiteY3947" fmla="*/ 6457905 h 9019042"/>
              <a:gd name="connsiteX3948" fmla="*/ 9249337 w 10402214"/>
              <a:gd name="connsiteY3948" fmla="*/ 6473330 h 9019042"/>
              <a:gd name="connsiteX3949" fmla="*/ 9196667 w 10402214"/>
              <a:gd name="connsiteY3949" fmla="*/ 6420660 h 9019042"/>
              <a:gd name="connsiteX3950" fmla="*/ 9249336 w 10402214"/>
              <a:gd name="connsiteY3950" fmla="*/ 6367991 h 9019042"/>
              <a:gd name="connsiteX3951" fmla="*/ 9302008 w 10402214"/>
              <a:gd name="connsiteY3951" fmla="*/ 6420660 h 9019042"/>
              <a:gd name="connsiteX3952" fmla="*/ 9297869 w 10402214"/>
              <a:gd name="connsiteY3952" fmla="*/ 6441164 h 9019042"/>
              <a:gd name="connsiteX3953" fmla="*/ 8901548 w 10402214"/>
              <a:gd name="connsiteY3953" fmla="*/ 7153673 h 9019042"/>
              <a:gd name="connsiteX3954" fmla="*/ 8842619 w 10402214"/>
              <a:gd name="connsiteY3954" fmla="*/ 7192735 h 9019042"/>
              <a:gd name="connsiteX3955" fmla="*/ 8841781 w 10402214"/>
              <a:gd name="connsiteY3955" fmla="*/ 7192734 h 9019042"/>
              <a:gd name="connsiteX3956" fmla="*/ 8778663 w 10402214"/>
              <a:gd name="connsiteY3956" fmla="*/ 7128779 h 9019042"/>
              <a:gd name="connsiteX3957" fmla="*/ 8842618 w 10402214"/>
              <a:gd name="connsiteY3957" fmla="*/ 7064823 h 9019042"/>
              <a:gd name="connsiteX3958" fmla="*/ 8906574 w 10402214"/>
              <a:gd name="connsiteY3958" fmla="*/ 7128778 h 9019042"/>
              <a:gd name="connsiteX3959" fmla="*/ 8901548 w 10402214"/>
              <a:gd name="connsiteY3959" fmla="*/ 7153673 h 9019042"/>
              <a:gd name="connsiteX3960" fmla="*/ 8360955 w 10402214"/>
              <a:gd name="connsiteY3960" fmla="*/ 8125203 h 9019042"/>
              <a:gd name="connsiteX3961" fmla="*/ 8331400 w 10402214"/>
              <a:gd name="connsiteY3961" fmla="*/ 8137451 h 9019042"/>
              <a:gd name="connsiteX3962" fmla="*/ 8289600 w 10402214"/>
              <a:gd name="connsiteY3962" fmla="*/ 8095650 h 9019042"/>
              <a:gd name="connsiteX3963" fmla="*/ 8331401 w 10402214"/>
              <a:gd name="connsiteY3963" fmla="*/ 8053848 h 9019042"/>
              <a:gd name="connsiteX3964" fmla="*/ 8373202 w 10402214"/>
              <a:gd name="connsiteY3964" fmla="*/ 8095649 h 9019042"/>
              <a:gd name="connsiteX3965" fmla="*/ 8360955 w 10402214"/>
              <a:gd name="connsiteY3965" fmla="*/ 8125203 h 9019042"/>
              <a:gd name="connsiteX3966" fmla="*/ 8646620 w 10402214"/>
              <a:gd name="connsiteY3966" fmla="*/ 7649229 h 9019042"/>
              <a:gd name="connsiteX3967" fmla="*/ 8635333 w 10402214"/>
              <a:gd name="connsiteY3967" fmla="*/ 7665971 h 9019042"/>
              <a:gd name="connsiteX3968" fmla="*/ 8598086 w 10402214"/>
              <a:gd name="connsiteY3968" fmla="*/ 7681395 h 9019042"/>
              <a:gd name="connsiteX3969" fmla="*/ 8545418 w 10402214"/>
              <a:gd name="connsiteY3969" fmla="*/ 7628726 h 9019042"/>
              <a:gd name="connsiteX3970" fmla="*/ 8598086 w 10402214"/>
              <a:gd name="connsiteY3970" fmla="*/ 7576056 h 9019042"/>
              <a:gd name="connsiteX3971" fmla="*/ 8650758 w 10402214"/>
              <a:gd name="connsiteY3971" fmla="*/ 7628726 h 9019042"/>
              <a:gd name="connsiteX3972" fmla="*/ 8646620 w 10402214"/>
              <a:gd name="connsiteY3972" fmla="*/ 7649229 h 9019042"/>
              <a:gd name="connsiteX3973" fmla="*/ 9475591 w 10402214"/>
              <a:gd name="connsiteY3973" fmla="*/ 6259423 h 9019042"/>
              <a:gd name="connsiteX3974" fmla="*/ 9464483 w 10402214"/>
              <a:gd name="connsiteY3974" fmla="*/ 6275897 h 9019042"/>
              <a:gd name="connsiteX3975" fmla="*/ 9427830 w 10402214"/>
              <a:gd name="connsiteY3975" fmla="*/ 6291077 h 9019042"/>
              <a:gd name="connsiteX3976" fmla="*/ 9427411 w 10402214"/>
              <a:gd name="connsiteY3976" fmla="*/ 6291077 h 9019042"/>
              <a:gd name="connsiteX3977" fmla="*/ 9375996 w 10402214"/>
              <a:gd name="connsiteY3977" fmla="*/ 6239661 h 9019042"/>
              <a:gd name="connsiteX3978" fmla="*/ 9375996 w 10402214"/>
              <a:gd name="connsiteY3978" fmla="*/ 6239244 h 9019042"/>
              <a:gd name="connsiteX3979" fmla="*/ 9427830 w 10402214"/>
              <a:gd name="connsiteY3979" fmla="*/ 6187409 h 9019042"/>
              <a:gd name="connsiteX3980" fmla="*/ 9479664 w 10402214"/>
              <a:gd name="connsiteY3980" fmla="*/ 6239244 h 9019042"/>
              <a:gd name="connsiteX3981" fmla="*/ 9475591 w 10402214"/>
              <a:gd name="connsiteY3981" fmla="*/ 6259423 h 9019042"/>
              <a:gd name="connsiteX3982" fmla="*/ 9077098 w 10402214"/>
              <a:gd name="connsiteY3982" fmla="*/ 7007112 h 9019042"/>
              <a:gd name="connsiteX3983" fmla="*/ 9045772 w 10402214"/>
              <a:gd name="connsiteY3983" fmla="*/ 7020095 h 9019042"/>
              <a:gd name="connsiteX3984" fmla="*/ 9001463 w 10402214"/>
              <a:gd name="connsiteY3984" fmla="*/ 6975786 h 9019042"/>
              <a:gd name="connsiteX3985" fmla="*/ 9045772 w 10402214"/>
              <a:gd name="connsiteY3985" fmla="*/ 6931477 h 9019042"/>
              <a:gd name="connsiteX3986" fmla="*/ 9090083 w 10402214"/>
              <a:gd name="connsiteY3986" fmla="*/ 6975786 h 9019042"/>
              <a:gd name="connsiteX3987" fmla="*/ 9077098 w 10402214"/>
              <a:gd name="connsiteY3987" fmla="*/ 7007112 h 9019042"/>
              <a:gd name="connsiteX3988" fmla="*/ 9622022 w 10402214"/>
              <a:gd name="connsiteY3988" fmla="*/ 6075920 h 9019042"/>
              <a:gd name="connsiteX3989" fmla="*/ 9595034 w 10402214"/>
              <a:gd name="connsiteY3989" fmla="*/ 6089176 h 9019042"/>
              <a:gd name="connsiteX3990" fmla="*/ 9593697 w 10402214"/>
              <a:gd name="connsiteY3990" fmla="*/ 6089259 h 9019042"/>
              <a:gd name="connsiteX3991" fmla="*/ 9553234 w 10402214"/>
              <a:gd name="connsiteY3991" fmla="*/ 6051136 h 9019042"/>
              <a:gd name="connsiteX3992" fmla="*/ 9589977 w 10402214"/>
              <a:gd name="connsiteY3992" fmla="*/ 6010757 h 9019042"/>
              <a:gd name="connsiteX3993" fmla="*/ 9631736 w 10402214"/>
              <a:gd name="connsiteY3993" fmla="*/ 6047459 h 9019042"/>
              <a:gd name="connsiteX3994" fmla="*/ 9622022 w 10402214"/>
              <a:gd name="connsiteY3994" fmla="*/ 6075920 h 9019042"/>
              <a:gd name="connsiteX3995" fmla="*/ 10388004 w 10402214"/>
              <a:gd name="connsiteY3995" fmla="*/ 4759058 h 9019042"/>
              <a:gd name="connsiteX3996" fmla="*/ 10382151 w 10402214"/>
              <a:gd name="connsiteY3996" fmla="*/ 4764492 h 9019042"/>
              <a:gd name="connsiteX3997" fmla="*/ 10376718 w 10402214"/>
              <a:gd name="connsiteY3997" fmla="*/ 4759058 h 9019042"/>
              <a:gd name="connsiteX3998" fmla="*/ 10376719 w 10402214"/>
              <a:gd name="connsiteY3998" fmla="*/ 4758640 h 9019042"/>
              <a:gd name="connsiteX3999" fmla="*/ 10382151 w 10402214"/>
              <a:gd name="connsiteY3999" fmla="*/ 4753206 h 9019042"/>
              <a:gd name="connsiteX4000" fmla="*/ 10388004 w 10402214"/>
              <a:gd name="connsiteY4000" fmla="*/ 4759058 h 9019042"/>
              <a:gd name="connsiteX4001" fmla="*/ 10284756 w 10402214"/>
              <a:gd name="connsiteY4001" fmla="*/ 4989801 h 9019042"/>
              <a:gd name="connsiteX4002" fmla="*/ 10278066 w 10402214"/>
              <a:gd name="connsiteY4002" fmla="*/ 4996071 h 9019042"/>
              <a:gd name="connsiteX4003" fmla="*/ 10271379 w 10402214"/>
              <a:gd name="connsiteY4003" fmla="*/ 4989801 h 9019042"/>
              <a:gd name="connsiteX4004" fmla="*/ 10278067 w 10402214"/>
              <a:gd name="connsiteY4004" fmla="*/ 4983113 h 9019042"/>
              <a:gd name="connsiteX4005" fmla="*/ 10284756 w 10402214"/>
              <a:gd name="connsiteY4005" fmla="*/ 4989801 h 9019042"/>
              <a:gd name="connsiteX4006" fmla="*/ 9910215 w 10402214"/>
              <a:gd name="connsiteY4006" fmla="*/ 5646500 h 9019042"/>
              <a:gd name="connsiteX4007" fmla="*/ 9898930 w 10402214"/>
              <a:gd name="connsiteY4007" fmla="*/ 5657786 h 9019042"/>
              <a:gd name="connsiteX4008" fmla="*/ 9887643 w 10402214"/>
              <a:gd name="connsiteY4008" fmla="*/ 5646500 h 9019042"/>
              <a:gd name="connsiteX4009" fmla="*/ 9898930 w 10402214"/>
              <a:gd name="connsiteY4009" fmla="*/ 5635214 h 9019042"/>
              <a:gd name="connsiteX4010" fmla="*/ 9910215 w 10402214"/>
              <a:gd name="connsiteY4010" fmla="*/ 5646500 h 9019042"/>
              <a:gd name="connsiteX4011" fmla="*/ 10166457 w 10402214"/>
              <a:gd name="connsiteY4011" fmla="*/ 5214692 h 9019042"/>
              <a:gd name="connsiteX4012" fmla="*/ 10162694 w 10402214"/>
              <a:gd name="connsiteY4012" fmla="*/ 5218454 h 9019042"/>
              <a:gd name="connsiteX4013" fmla="*/ 10158932 w 10402214"/>
              <a:gd name="connsiteY4013" fmla="*/ 5214692 h 9019042"/>
              <a:gd name="connsiteX4014" fmla="*/ 10162694 w 10402214"/>
              <a:gd name="connsiteY4014" fmla="*/ 5210930 h 9019042"/>
              <a:gd name="connsiteX4015" fmla="*/ 10166457 w 10402214"/>
              <a:gd name="connsiteY4015" fmla="*/ 5214692 h 9019042"/>
              <a:gd name="connsiteX4016" fmla="*/ 8566517 w 10402214"/>
              <a:gd name="connsiteY4016" fmla="*/ 7987996 h 9019042"/>
              <a:gd name="connsiteX4017" fmla="*/ 8555874 w 10402214"/>
              <a:gd name="connsiteY4017" fmla="*/ 7992401 h 9019042"/>
              <a:gd name="connsiteX4018" fmla="*/ 8540825 w 10402214"/>
              <a:gd name="connsiteY4018" fmla="*/ 7977352 h 9019042"/>
              <a:gd name="connsiteX4019" fmla="*/ 8555874 w 10402214"/>
              <a:gd name="connsiteY4019" fmla="*/ 7962304 h 9019042"/>
              <a:gd name="connsiteX4020" fmla="*/ 8570922 w 10402214"/>
              <a:gd name="connsiteY4020" fmla="*/ 7977352 h 9019042"/>
              <a:gd name="connsiteX4021" fmla="*/ 8566517 w 10402214"/>
              <a:gd name="connsiteY4021" fmla="*/ 7987996 h 9019042"/>
              <a:gd name="connsiteX4022" fmla="*/ 8838712 w 10402214"/>
              <a:gd name="connsiteY4022" fmla="*/ 7520308 h 9019042"/>
              <a:gd name="connsiteX4023" fmla="*/ 8812111 w 10402214"/>
              <a:gd name="connsiteY4023" fmla="*/ 7531328 h 9019042"/>
              <a:gd name="connsiteX4024" fmla="*/ 8774488 w 10402214"/>
              <a:gd name="connsiteY4024" fmla="*/ 7493707 h 9019042"/>
              <a:gd name="connsiteX4025" fmla="*/ 8812111 w 10402214"/>
              <a:gd name="connsiteY4025" fmla="*/ 7456086 h 9019042"/>
              <a:gd name="connsiteX4026" fmla="*/ 8849732 w 10402214"/>
              <a:gd name="connsiteY4026" fmla="*/ 7493707 h 9019042"/>
              <a:gd name="connsiteX4027" fmla="*/ 8838712 w 10402214"/>
              <a:gd name="connsiteY4027" fmla="*/ 7520308 h 9019042"/>
              <a:gd name="connsiteX4028" fmla="*/ 9785648 w 10402214"/>
              <a:gd name="connsiteY4028" fmla="*/ 5886612 h 9019042"/>
              <a:gd name="connsiteX4029" fmla="*/ 9750952 w 10402214"/>
              <a:gd name="connsiteY4029" fmla="*/ 5900651 h 9019042"/>
              <a:gd name="connsiteX4030" fmla="*/ 9702464 w 10402214"/>
              <a:gd name="connsiteY4030" fmla="*/ 5852162 h 9019042"/>
              <a:gd name="connsiteX4031" fmla="*/ 9702464 w 10402214"/>
              <a:gd name="connsiteY4031" fmla="*/ 5851326 h 9019042"/>
              <a:gd name="connsiteX4032" fmla="*/ 9751789 w 10402214"/>
              <a:gd name="connsiteY4032" fmla="*/ 5802836 h 9019042"/>
              <a:gd name="connsiteX4033" fmla="*/ 9800279 w 10402214"/>
              <a:gd name="connsiteY4033" fmla="*/ 5852162 h 9019042"/>
              <a:gd name="connsiteX4034" fmla="*/ 9785648 w 10402214"/>
              <a:gd name="connsiteY4034" fmla="*/ 5886612 h 9019042"/>
              <a:gd name="connsiteX4035" fmla="*/ 10055652 w 10402214"/>
              <a:gd name="connsiteY4035" fmla="*/ 5453550 h 9019042"/>
              <a:gd name="connsiteX4036" fmla="*/ 10036037 w 10402214"/>
              <a:gd name="connsiteY4036" fmla="*/ 5461321 h 9019042"/>
              <a:gd name="connsiteX4037" fmla="*/ 10008867 w 10402214"/>
              <a:gd name="connsiteY4037" fmla="*/ 5433732 h 9019042"/>
              <a:gd name="connsiteX4038" fmla="*/ 10008867 w 10402214"/>
              <a:gd name="connsiteY4038" fmla="*/ 5433314 h 9019042"/>
              <a:gd name="connsiteX4039" fmla="*/ 10036874 w 10402214"/>
              <a:gd name="connsiteY4039" fmla="*/ 5406143 h 9019042"/>
              <a:gd name="connsiteX4040" fmla="*/ 10064045 w 10402214"/>
              <a:gd name="connsiteY4040" fmla="*/ 5434150 h 9019042"/>
              <a:gd name="connsiteX4041" fmla="*/ 10055652 w 10402214"/>
              <a:gd name="connsiteY4041" fmla="*/ 5453550 h 9019042"/>
              <a:gd name="connsiteX4042" fmla="*/ 9271158 w 10402214"/>
              <a:gd name="connsiteY4042" fmla="*/ 6844765 h 9019042"/>
              <a:gd name="connsiteX4043" fmla="*/ 9239730 w 10402214"/>
              <a:gd name="connsiteY4043" fmla="*/ 6857488 h 9019042"/>
              <a:gd name="connsiteX4044" fmla="*/ 9195838 w 10402214"/>
              <a:gd name="connsiteY4044" fmla="*/ 6815687 h 9019042"/>
              <a:gd name="connsiteX4045" fmla="*/ 9195755 w 10402214"/>
              <a:gd name="connsiteY4045" fmla="*/ 6812843 h 9019042"/>
              <a:gd name="connsiteX4046" fmla="*/ 9240441 w 10402214"/>
              <a:gd name="connsiteY4046" fmla="*/ 6768869 h 9019042"/>
              <a:gd name="connsiteX4047" fmla="*/ 9284374 w 10402214"/>
              <a:gd name="connsiteY4047" fmla="*/ 6813514 h 9019042"/>
              <a:gd name="connsiteX4048" fmla="*/ 9271158 w 10402214"/>
              <a:gd name="connsiteY4048" fmla="*/ 6844765 h 9019042"/>
              <a:gd name="connsiteX4049" fmla="*/ 9029476 w 10402214"/>
              <a:gd name="connsiteY4049" fmla="*/ 7349911 h 9019042"/>
              <a:gd name="connsiteX4050" fmla="*/ 9020280 w 10402214"/>
              <a:gd name="connsiteY4050" fmla="*/ 7359107 h 9019042"/>
              <a:gd name="connsiteX4051" fmla="*/ 9016308 w 10402214"/>
              <a:gd name="connsiteY4051" fmla="*/ 7359107 h 9019042"/>
              <a:gd name="connsiteX4052" fmla="*/ 9008868 w 10402214"/>
              <a:gd name="connsiteY4052" fmla="*/ 7347697 h 9019042"/>
              <a:gd name="connsiteX4053" fmla="*/ 9020279 w 10402214"/>
              <a:gd name="connsiteY4053" fmla="*/ 7340297 h 9019042"/>
              <a:gd name="connsiteX4054" fmla="*/ 9029476 w 10402214"/>
              <a:gd name="connsiteY4054" fmla="*/ 7349493 h 9019042"/>
              <a:gd name="connsiteX4055" fmla="*/ 9029476 w 10402214"/>
              <a:gd name="connsiteY4055" fmla="*/ 7349911 h 9019042"/>
              <a:gd name="connsiteX4056" fmla="*/ 9451772 w 10402214"/>
              <a:gd name="connsiteY4056" fmla="*/ 6668238 h 9019042"/>
              <a:gd name="connsiteX4057" fmla="*/ 9427836 w 10402214"/>
              <a:gd name="connsiteY4057" fmla="*/ 6678161 h 9019042"/>
              <a:gd name="connsiteX4058" fmla="*/ 9393977 w 10402214"/>
              <a:gd name="connsiteY4058" fmla="*/ 6644301 h 9019042"/>
              <a:gd name="connsiteX4059" fmla="*/ 9427837 w 10402214"/>
              <a:gd name="connsiteY4059" fmla="*/ 6610442 h 9019042"/>
              <a:gd name="connsiteX4060" fmla="*/ 9461695 w 10402214"/>
              <a:gd name="connsiteY4060" fmla="*/ 6644301 h 9019042"/>
              <a:gd name="connsiteX4061" fmla="*/ 9451772 w 10402214"/>
              <a:gd name="connsiteY4061" fmla="*/ 6668238 h 9019042"/>
              <a:gd name="connsiteX4062" fmla="*/ 8794517 w 10402214"/>
              <a:gd name="connsiteY4062" fmla="*/ 7853580 h 9019042"/>
              <a:gd name="connsiteX4063" fmla="*/ 8774913 w 10402214"/>
              <a:gd name="connsiteY4063" fmla="*/ 7867833 h 9019042"/>
              <a:gd name="connsiteX4064" fmla="*/ 8760658 w 10402214"/>
              <a:gd name="connsiteY4064" fmla="*/ 7853579 h 9019042"/>
              <a:gd name="connsiteX4065" fmla="*/ 8774912 w 10402214"/>
              <a:gd name="connsiteY4065" fmla="*/ 7833974 h 9019042"/>
              <a:gd name="connsiteX4066" fmla="*/ 8780262 w 10402214"/>
              <a:gd name="connsiteY4066" fmla="*/ 7833974 h 9019042"/>
              <a:gd name="connsiteX4067" fmla="*/ 8794517 w 10402214"/>
              <a:gd name="connsiteY4067" fmla="*/ 7853580 h 9019042"/>
              <a:gd name="connsiteX4068" fmla="*/ 9615644 w 10402214"/>
              <a:gd name="connsiteY4068" fmla="*/ 6473873 h 9019042"/>
              <a:gd name="connsiteX4069" fmla="*/ 9603820 w 10402214"/>
              <a:gd name="connsiteY4069" fmla="*/ 6478769 h 9019042"/>
              <a:gd name="connsiteX4070" fmla="*/ 9587099 w 10402214"/>
              <a:gd name="connsiteY4070" fmla="*/ 6462049 h 9019042"/>
              <a:gd name="connsiteX4071" fmla="*/ 9603819 w 10402214"/>
              <a:gd name="connsiteY4071" fmla="*/ 6445328 h 9019042"/>
              <a:gd name="connsiteX4072" fmla="*/ 9620540 w 10402214"/>
              <a:gd name="connsiteY4072" fmla="*/ 6462049 h 9019042"/>
              <a:gd name="connsiteX4073" fmla="*/ 9615644 w 10402214"/>
              <a:gd name="connsiteY4073" fmla="*/ 6473873 h 9019042"/>
              <a:gd name="connsiteX4074" fmla="*/ 9238900 w 10402214"/>
              <a:gd name="connsiteY4074" fmla="*/ 7214664 h 9019042"/>
              <a:gd name="connsiteX4075" fmla="*/ 9221344 w 10402214"/>
              <a:gd name="connsiteY4075" fmla="*/ 7221581 h 9019042"/>
              <a:gd name="connsiteX4076" fmla="*/ 9220925 w 10402214"/>
              <a:gd name="connsiteY4076" fmla="*/ 7221581 h 9019042"/>
              <a:gd name="connsiteX4077" fmla="*/ 9197099 w 10402214"/>
              <a:gd name="connsiteY4077" fmla="*/ 7196918 h 9019042"/>
              <a:gd name="connsiteX4078" fmla="*/ 9197099 w 10402214"/>
              <a:gd name="connsiteY4078" fmla="*/ 7196500 h 9019042"/>
              <a:gd name="connsiteX4079" fmla="*/ 9222179 w 10402214"/>
              <a:gd name="connsiteY4079" fmla="*/ 7172257 h 9019042"/>
              <a:gd name="connsiteX4080" fmla="*/ 9246425 w 10402214"/>
              <a:gd name="connsiteY4080" fmla="*/ 7197336 h 9019042"/>
              <a:gd name="connsiteX4081" fmla="*/ 9238900 w 10402214"/>
              <a:gd name="connsiteY4081" fmla="*/ 7214664 h 9019042"/>
              <a:gd name="connsiteX4082" fmla="*/ 9784946 w 10402214"/>
              <a:gd name="connsiteY4082" fmla="*/ 6285808 h 9019042"/>
              <a:gd name="connsiteX4083" fmla="*/ 9773123 w 10402214"/>
              <a:gd name="connsiteY4083" fmla="*/ 6290705 h 9019042"/>
              <a:gd name="connsiteX4084" fmla="*/ 9756403 w 10402214"/>
              <a:gd name="connsiteY4084" fmla="*/ 6273985 h 9019042"/>
              <a:gd name="connsiteX4085" fmla="*/ 9773123 w 10402214"/>
              <a:gd name="connsiteY4085" fmla="*/ 6257265 h 9019042"/>
              <a:gd name="connsiteX4086" fmla="*/ 9789843 w 10402214"/>
              <a:gd name="connsiteY4086" fmla="*/ 6273985 h 9019042"/>
              <a:gd name="connsiteX4087" fmla="*/ 9784946 w 10402214"/>
              <a:gd name="connsiteY4087" fmla="*/ 6285808 h 9019042"/>
              <a:gd name="connsiteX4088" fmla="*/ 9939901 w 10402214"/>
              <a:gd name="connsiteY4088" fmla="*/ 6077893 h 9019042"/>
              <a:gd name="connsiteX4089" fmla="*/ 9933212 w 10402214"/>
              <a:gd name="connsiteY4089" fmla="*/ 6084581 h 9019042"/>
              <a:gd name="connsiteX4090" fmla="*/ 9926524 w 10402214"/>
              <a:gd name="connsiteY4090" fmla="*/ 6077893 h 9019042"/>
              <a:gd name="connsiteX4091" fmla="*/ 9933212 w 10402214"/>
              <a:gd name="connsiteY4091" fmla="*/ 6071205 h 9019042"/>
              <a:gd name="connsiteX4092" fmla="*/ 9939901 w 10402214"/>
              <a:gd name="connsiteY4092" fmla="*/ 6077893 h 9019042"/>
              <a:gd name="connsiteX4093" fmla="*/ 9000767 w 10402214"/>
              <a:gd name="connsiteY4093" fmla="*/ 7726706 h 9019042"/>
              <a:gd name="connsiteX4094" fmla="*/ 8988945 w 10402214"/>
              <a:gd name="connsiteY4094" fmla="*/ 7731604 h 9019042"/>
              <a:gd name="connsiteX4095" fmla="*/ 8972224 w 10402214"/>
              <a:gd name="connsiteY4095" fmla="*/ 7714882 h 9019042"/>
              <a:gd name="connsiteX4096" fmla="*/ 8988945 w 10402214"/>
              <a:gd name="connsiteY4096" fmla="*/ 7698162 h 9019042"/>
              <a:gd name="connsiteX4097" fmla="*/ 9005665 w 10402214"/>
              <a:gd name="connsiteY4097" fmla="*/ 7714882 h 9019042"/>
              <a:gd name="connsiteX4098" fmla="*/ 9000767 w 10402214"/>
              <a:gd name="connsiteY4098" fmla="*/ 7726706 h 9019042"/>
              <a:gd name="connsiteX4099" fmla="*/ 10094984 w 10402214"/>
              <a:gd name="connsiteY4099" fmla="*/ 5874738 h 9019042"/>
              <a:gd name="connsiteX4100" fmla="*/ 10083697 w 10402214"/>
              <a:gd name="connsiteY4100" fmla="*/ 5886025 h 9019042"/>
              <a:gd name="connsiteX4101" fmla="*/ 10072411 w 10402214"/>
              <a:gd name="connsiteY4101" fmla="*/ 5874738 h 9019042"/>
              <a:gd name="connsiteX4102" fmla="*/ 10083698 w 10402214"/>
              <a:gd name="connsiteY4102" fmla="*/ 5863452 h 9019042"/>
              <a:gd name="connsiteX4103" fmla="*/ 10094984 w 10402214"/>
              <a:gd name="connsiteY4103" fmla="*/ 5874738 h 9019042"/>
              <a:gd name="connsiteX4104" fmla="*/ 9426364 w 10402214"/>
              <a:gd name="connsiteY4104" fmla="*/ 7044955 h 9019042"/>
              <a:gd name="connsiteX4105" fmla="*/ 9415720 w 10402214"/>
              <a:gd name="connsiteY4105" fmla="*/ 7049360 h 9019042"/>
              <a:gd name="connsiteX4106" fmla="*/ 9400671 w 10402214"/>
              <a:gd name="connsiteY4106" fmla="*/ 7034311 h 9019042"/>
              <a:gd name="connsiteX4107" fmla="*/ 9415720 w 10402214"/>
              <a:gd name="connsiteY4107" fmla="*/ 7019264 h 9019042"/>
              <a:gd name="connsiteX4108" fmla="*/ 9430768 w 10402214"/>
              <a:gd name="connsiteY4108" fmla="*/ 7034312 h 9019042"/>
              <a:gd name="connsiteX4109" fmla="*/ 9426364 w 10402214"/>
              <a:gd name="connsiteY4109" fmla="*/ 7044955 h 9019042"/>
              <a:gd name="connsiteX4110" fmla="*/ 9205466 w 10402214"/>
              <a:gd name="connsiteY4110" fmla="*/ 7570207 h 9019042"/>
              <a:gd name="connsiteX4111" fmla="*/ 9196270 w 10402214"/>
              <a:gd name="connsiteY4111" fmla="*/ 7579403 h 9019042"/>
              <a:gd name="connsiteX4112" fmla="*/ 9187074 w 10402214"/>
              <a:gd name="connsiteY4112" fmla="*/ 7570207 h 9019042"/>
              <a:gd name="connsiteX4113" fmla="*/ 9196270 w 10402214"/>
              <a:gd name="connsiteY4113" fmla="*/ 7561011 h 9019042"/>
              <a:gd name="connsiteX4114" fmla="*/ 9205466 w 10402214"/>
              <a:gd name="connsiteY4114" fmla="*/ 7570207 h 9019042"/>
              <a:gd name="connsiteX4115" fmla="*/ 9788169 w 10402214"/>
              <a:gd name="connsiteY4115" fmla="*/ 6684433 h 9019042"/>
              <a:gd name="connsiteX4116" fmla="*/ 9781481 w 10402214"/>
              <a:gd name="connsiteY4116" fmla="*/ 6691122 h 9019042"/>
              <a:gd name="connsiteX4117" fmla="*/ 9774793 w 10402214"/>
              <a:gd name="connsiteY4117" fmla="*/ 6684433 h 9019042"/>
              <a:gd name="connsiteX4118" fmla="*/ 9781481 w 10402214"/>
              <a:gd name="connsiteY4118" fmla="*/ 6677746 h 9019042"/>
              <a:gd name="connsiteX4119" fmla="*/ 9788169 w 10402214"/>
              <a:gd name="connsiteY4119" fmla="*/ 6684433 h 901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</a:cxnLst>
            <a:rect l="l" t="t" r="r" b="b"/>
            <a:pathLst>
              <a:path w="10402214" h="9019042">
                <a:moveTo>
                  <a:pt x="389169" y="2156529"/>
                </a:moveTo>
                <a:cubicBezTo>
                  <a:pt x="389169" y="2158159"/>
                  <a:pt x="387861" y="2159454"/>
                  <a:pt x="386243" y="2159455"/>
                </a:cubicBezTo>
                <a:cubicBezTo>
                  <a:pt x="384626" y="2159455"/>
                  <a:pt x="383317" y="2158159"/>
                  <a:pt x="383317" y="2156529"/>
                </a:cubicBezTo>
                <a:cubicBezTo>
                  <a:pt x="383317" y="2154899"/>
                  <a:pt x="384626" y="2153603"/>
                  <a:pt x="386243" y="2153603"/>
                </a:cubicBezTo>
                <a:cubicBezTo>
                  <a:pt x="387861" y="2153602"/>
                  <a:pt x="389169" y="2154899"/>
                  <a:pt x="389169" y="2156529"/>
                </a:cubicBezTo>
                <a:close/>
                <a:moveTo>
                  <a:pt x="370777" y="2408591"/>
                </a:moveTo>
                <a:cubicBezTo>
                  <a:pt x="370777" y="2413189"/>
                  <a:pt x="367035" y="2416951"/>
                  <a:pt x="362416" y="2416951"/>
                </a:cubicBezTo>
                <a:cubicBezTo>
                  <a:pt x="357797" y="2416951"/>
                  <a:pt x="354056" y="2413189"/>
                  <a:pt x="354056" y="2408591"/>
                </a:cubicBezTo>
                <a:cubicBezTo>
                  <a:pt x="354056" y="2403993"/>
                  <a:pt x="357797" y="2400231"/>
                  <a:pt x="362416" y="2400231"/>
                </a:cubicBezTo>
                <a:cubicBezTo>
                  <a:pt x="367035" y="2400231"/>
                  <a:pt x="370777" y="2403993"/>
                  <a:pt x="370777" y="2408591"/>
                </a:cubicBezTo>
                <a:close/>
                <a:moveTo>
                  <a:pt x="741563" y="1782416"/>
                </a:moveTo>
                <a:cubicBezTo>
                  <a:pt x="741559" y="1787034"/>
                  <a:pt x="737814" y="1790772"/>
                  <a:pt x="733195" y="1790767"/>
                </a:cubicBezTo>
                <a:cubicBezTo>
                  <a:pt x="733053" y="1790767"/>
                  <a:pt x="732911" y="1790763"/>
                  <a:pt x="732764" y="1790755"/>
                </a:cubicBezTo>
                <a:cubicBezTo>
                  <a:pt x="728155" y="1790525"/>
                  <a:pt x="724604" y="1786600"/>
                  <a:pt x="724835" y="1781989"/>
                </a:cubicBezTo>
                <a:cubicBezTo>
                  <a:pt x="724835" y="1777370"/>
                  <a:pt x="728576" y="1773629"/>
                  <a:pt x="733195" y="1773629"/>
                </a:cubicBezTo>
                <a:cubicBezTo>
                  <a:pt x="737814" y="1773629"/>
                  <a:pt x="741555" y="1777370"/>
                  <a:pt x="741555" y="1781989"/>
                </a:cubicBezTo>
                <a:cubicBezTo>
                  <a:pt x="741564" y="1782131"/>
                  <a:pt x="741568" y="1782273"/>
                  <a:pt x="741563" y="1782416"/>
                </a:cubicBezTo>
                <a:close/>
                <a:moveTo>
                  <a:pt x="75659" y="3040626"/>
                </a:moveTo>
                <a:cubicBezTo>
                  <a:pt x="75659" y="3042256"/>
                  <a:pt x="74351" y="3043552"/>
                  <a:pt x="72733" y="3043552"/>
                </a:cubicBezTo>
                <a:cubicBezTo>
                  <a:pt x="71116" y="3043553"/>
                  <a:pt x="69807" y="3042256"/>
                  <a:pt x="69807" y="3040626"/>
                </a:cubicBezTo>
                <a:cubicBezTo>
                  <a:pt x="69807" y="3038997"/>
                  <a:pt x="71116" y="3037701"/>
                  <a:pt x="72733" y="3037700"/>
                </a:cubicBezTo>
                <a:cubicBezTo>
                  <a:pt x="74351" y="3037700"/>
                  <a:pt x="75659" y="3038997"/>
                  <a:pt x="75659" y="3040626"/>
                </a:cubicBezTo>
                <a:close/>
                <a:moveTo>
                  <a:pt x="1290405" y="938857"/>
                </a:moveTo>
                <a:cubicBezTo>
                  <a:pt x="1290405" y="942552"/>
                  <a:pt x="1287412" y="945545"/>
                  <a:pt x="1283716" y="945545"/>
                </a:cubicBezTo>
                <a:cubicBezTo>
                  <a:pt x="1280021" y="945545"/>
                  <a:pt x="1277028" y="942552"/>
                  <a:pt x="1277028" y="938857"/>
                </a:cubicBezTo>
                <a:cubicBezTo>
                  <a:pt x="1277028" y="935162"/>
                  <a:pt x="1280021" y="932169"/>
                  <a:pt x="1283716" y="932169"/>
                </a:cubicBezTo>
                <a:cubicBezTo>
                  <a:pt x="1287412" y="932169"/>
                  <a:pt x="1290405" y="935162"/>
                  <a:pt x="1290405" y="938857"/>
                </a:cubicBezTo>
                <a:close/>
                <a:moveTo>
                  <a:pt x="699463" y="2042991"/>
                </a:moveTo>
                <a:cubicBezTo>
                  <a:pt x="696437" y="2046017"/>
                  <a:pt x="692258" y="2047888"/>
                  <a:pt x="687640" y="2047888"/>
                </a:cubicBezTo>
                <a:cubicBezTo>
                  <a:pt x="678405" y="2047887"/>
                  <a:pt x="670919" y="2040401"/>
                  <a:pt x="670919" y="2031167"/>
                </a:cubicBezTo>
                <a:cubicBezTo>
                  <a:pt x="670920" y="2021932"/>
                  <a:pt x="678406" y="2014446"/>
                  <a:pt x="687641" y="2014447"/>
                </a:cubicBezTo>
                <a:cubicBezTo>
                  <a:pt x="696875" y="2014447"/>
                  <a:pt x="704361" y="2021933"/>
                  <a:pt x="704360" y="2031168"/>
                </a:cubicBezTo>
                <a:cubicBezTo>
                  <a:pt x="704360" y="2035784"/>
                  <a:pt x="702489" y="2039965"/>
                  <a:pt x="699463" y="2042991"/>
                </a:cubicBezTo>
                <a:close/>
                <a:moveTo>
                  <a:pt x="1203175" y="1184959"/>
                </a:moveTo>
                <a:cubicBezTo>
                  <a:pt x="1200529" y="1187455"/>
                  <a:pt x="1196931" y="1188942"/>
                  <a:pt x="1193008" y="1188829"/>
                </a:cubicBezTo>
                <a:cubicBezTo>
                  <a:pt x="1185485" y="1188612"/>
                  <a:pt x="1179431" y="1182559"/>
                  <a:pt x="1179213" y="1175035"/>
                </a:cubicBezTo>
                <a:cubicBezTo>
                  <a:pt x="1179206" y="1174760"/>
                  <a:pt x="1179206" y="1174487"/>
                  <a:pt x="1179213" y="1174211"/>
                </a:cubicBezTo>
                <a:cubicBezTo>
                  <a:pt x="1179439" y="1166365"/>
                  <a:pt x="1185985" y="1160187"/>
                  <a:pt x="1193831" y="1160417"/>
                </a:cubicBezTo>
                <a:cubicBezTo>
                  <a:pt x="1201677" y="1160643"/>
                  <a:pt x="1207856" y="1167190"/>
                  <a:pt x="1207627" y="1175035"/>
                </a:cubicBezTo>
                <a:cubicBezTo>
                  <a:pt x="1207514" y="1178958"/>
                  <a:pt x="1205821" y="1182463"/>
                  <a:pt x="1203175" y="1184959"/>
                </a:cubicBezTo>
                <a:close/>
                <a:moveTo>
                  <a:pt x="369891" y="2663956"/>
                </a:moveTo>
                <a:cubicBezTo>
                  <a:pt x="368420" y="2673320"/>
                  <a:pt x="359646" y="2679673"/>
                  <a:pt x="350295" y="2678209"/>
                </a:cubicBezTo>
                <a:cubicBezTo>
                  <a:pt x="342950" y="2677039"/>
                  <a:pt x="337189" y="2671313"/>
                  <a:pt x="336032" y="2663955"/>
                </a:cubicBezTo>
                <a:cubicBezTo>
                  <a:pt x="334560" y="2654592"/>
                  <a:pt x="340943" y="2645814"/>
                  <a:pt x="350295" y="2644350"/>
                </a:cubicBezTo>
                <a:cubicBezTo>
                  <a:pt x="352063" y="2644059"/>
                  <a:pt x="353863" y="2644058"/>
                  <a:pt x="355633" y="2644350"/>
                </a:cubicBezTo>
                <a:cubicBezTo>
                  <a:pt x="364979" y="2645814"/>
                  <a:pt x="371367" y="2654592"/>
                  <a:pt x="369891" y="2663956"/>
                </a:cubicBezTo>
                <a:close/>
                <a:moveTo>
                  <a:pt x="1123632" y="1425018"/>
                </a:moveTo>
                <a:cubicBezTo>
                  <a:pt x="1121062" y="1427591"/>
                  <a:pt x="1117511" y="1429185"/>
                  <a:pt x="1113586" y="1429186"/>
                </a:cubicBezTo>
                <a:cubicBezTo>
                  <a:pt x="1105898" y="1429190"/>
                  <a:pt x="1099598" y="1423078"/>
                  <a:pt x="1099372" y="1415391"/>
                </a:cubicBezTo>
                <a:cubicBezTo>
                  <a:pt x="1099368" y="1415254"/>
                  <a:pt x="1099364" y="1415115"/>
                  <a:pt x="1099364" y="1414978"/>
                </a:cubicBezTo>
                <a:cubicBezTo>
                  <a:pt x="1099364" y="1407132"/>
                  <a:pt x="1105722" y="1400766"/>
                  <a:pt x="1113572" y="1400762"/>
                </a:cubicBezTo>
                <a:cubicBezTo>
                  <a:pt x="1121423" y="1400757"/>
                  <a:pt x="1127789" y="1407120"/>
                  <a:pt x="1127789" y="1414969"/>
                </a:cubicBezTo>
                <a:cubicBezTo>
                  <a:pt x="1127791" y="1418893"/>
                  <a:pt x="1126203" y="1422446"/>
                  <a:pt x="1123632" y="1425018"/>
                </a:cubicBezTo>
                <a:close/>
                <a:moveTo>
                  <a:pt x="670046" y="2295946"/>
                </a:moveTo>
                <a:cubicBezTo>
                  <a:pt x="666567" y="2299572"/>
                  <a:pt x="661703" y="2301872"/>
                  <a:pt x="656280" y="2301997"/>
                </a:cubicBezTo>
                <a:cubicBezTo>
                  <a:pt x="656138" y="2301997"/>
                  <a:pt x="656000" y="2301997"/>
                  <a:pt x="655856" y="2301997"/>
                </a:cubicBezTo>
                <a:cubicBezTo>
                  <a:pt x="645006" y="2301997"/>
                  <a:pt x="636210" y="2293219"/>
                  <a:pt x="636215" y="2282351"/>
                </a:cubicBezTo>
                <a:cubicBezTo>
                  <a:pt x="636219" y="2271650"/>
                  <a:pt x="644759" y="2262955"/>
                  <a:pt x="655444" y="2262704"/>
                </a:cubicBezTo>
                <a:cubicBezTo>
                  <a:pt x="666290" y="2262495"/>
                  <a:pt x="675273" y="2271106"/>
                  <a:pt x="675504" y="2281933"/>
                </a:cubicBezTo>
                <a:cubicBezTo>
                  <a:pt x="675619" y="2287367"/>
                  <a:pt x="673524" y="2292320"/>
                  <a:pt x="670046" y="2295946"/>
                </a:cubicBezTo>
                <a:close/>
                <a:moveTo>
                  <a:pt x="95322" y="3293525"/>
                </a:moveTo>
                <a:cubicBezTo>
                  <a:pt x="95314" y="3296535"/>
                  <a:pt x="92873" y="3298959"/>
                  <a:pt x="89872" y="3298959"/>
                </a:cubicBezTo>
                <a:cubicBezTo>
                  <a:pt x="86640" y="3298959"/>
                  <a:pt x="84020" y="3296325"/>
                  <a:pt x="84020" y="3293107"/>
                </a:cubicBezTo>
                <a:cubicBezTo>
                  <a:pt x="84020" y="3292981"/>
                  <a:pt x="84024" y="3292814"/>
                  <a:pt x="84036" y="3292689"/>
                </a:cubicBezTo>
                <a:cubicBezTo>
                  <a:pt x="84267" y="3289679"/>
                  <a:pt x="86878" y="3287422"/>
                  <a:pt x="89872" y="3287673"/>
                </a:cubicBezTo>
                <a:cubicBezTo>
                  <a:pt x="92873" y="3287673"/>
                  <a:pt x="95306" y="3290097"/>
                  <a:pt x="95306" y="3293107"/>
                </a:cubicBezTo>
                <a:cubicBezTo>
                  <a:pt x="95318" y="3293231"/>
                  <a:pt x="95322" y="3293399"/>
                  <a:pt x="95322" y="3293525"/>
                </a:cubicBezTo>
                <a:close/>
                <a:moveTo>
                  <a:pt x="1057590" y="1669562"/>
                </a:moveTo>
                <a:cubicBezTo>
                  <a:pt x="1055019" y="1672134"/>
                  <a:pt x="1051465" y="1673724"/>
                  <a:pt x="1047541" y="1673724"/>
                </a:cubicBezTo>
                <a:cubicBezTo>
                  <a:pt x="1039689" y="1673724"/>
                  <a:pt x="1033328" y="1667362"/>
                  <a:pt x="1033327" y="1659511"/>
                </a:cubicBezTo>
                <a:cubicBezTo>
                  <a:pt x="1033327" y="1651661"/>
                  <a:pt x="1039689" y="1645299"/>
                  <a:pt x="1047540" y="1645299"/>
                </a:cubicBezTo>
                <a:cubicBezTo>
                  <a:pt x="1055390" y="1645299"/>
                  <a:pt x="1061752" y="1651661"/>
                  <a:pt x="1061752" y="1659511"/>
                </a:cubicBezTo>
                <a:cubicBezTo>
                  <a:pt x="1061752" y="1663437"/>
                  <a:pt x="1060162" y="1666990"/>
                  <a:pt x="1057590" y="1669562"/>
                </a:cubicBezTo>
                <a:close/>
                <a:moveTo>
                  <a:pt x="364186" y="2928285"/>
                </a:moveTo>
                <a:cubicBezTo>
                  <a:pt x="360631" y="2931838"/>
                  <a:pt x="355720" y="2934033"/>
                  <a:pt x="350294" y="2934033"/>
                </a:cubicBezTo>
                <a:cubicBezTo>
                  <a:pt x="339442" y="2934033"/>
                  <a:pt x="330648" y="2925255"/>
                  <a:pt x="330648" y="2914385"/>
                </a:cubicBezTo>
                <a:cubicBezTo>
                  <a:pt x="330648" y="2903517"/>
                  <a:pt x="339443" y="2894740"/>
                  <a:pt x="350295" y="2894740"/>
                </a:cubicBezTo>
                <a:cubicBezTo>
                  <a:pt x="361145" y="2894740"/>
                  <a:pt x="369941" y="2903518"/>
                  <a:pt x="369941" y="2914386"/>
                </a:cubicBezTo>
                <a:cubicBezTo>
                  <a:pt x="369941" y="2919820"/>
                  <a:pt x="367742" y="2924732"/>
                  <a:pt x="364186" y="2928285"/>
                </a:cubicBezTo>
                <a:close/>
                <a:moveTo>
                  <a:pt x="1889835" y="387497"/>
                </a:moveTo>
                <a:cubicBezTo>
                  <a:pt x="1889835" y="389575"/>
                  <a:pt x="1888151" y="391259"/>
                  <a:pt x="1886073" y="391259"/>
                </a:cubicBezTo>
                <a:cubicBezTo>
                  <a:pt x="1883996" y="391259"/>
                  <a:pt x="1882311" y="389575"/>
                  <a:pt x="1882311" y="387497"/>
                </a:cubicBezTo>
                <a:cubicBezTo>
                  <a:pt x="1882311" y="385419"/>
                  <a:pt x="1883996" y="383735"/>
                  <a:pt x="1886073" y="383735"/>
                </a:cubicBezTo>
                <a:cubicBezTo>
                  <a:pt x="1888151" y="383735"/>
                  <a:pt x="1889835" y="385419"/>
                  <a:pt x="1889835" y="387497"/>
                </a:cubicBezTo>
                <a:close/>
                <a:moveTo>
                  <a:pt x="1769866" y="604865"/>
                </a:moveTo>
                <a:cubicBezTo>
                  <a:pt x="1769867" y="611563"/>
                  <a:pt x="1764440" y="616988"/>
                  <a:pt x="1757744" y="616988"/>
                </a:cubicBezTo>
                <a:cubicBezTo>
                  <a:pt x="1751048" y="616988"/>
                  <a:pt x="1745622" y="611562"/>
                  <a:pt x="1745621" y="604865"/>
                </a:cubicBezTo>
                <a:cubicBezTo>
                  <a:pt x="1745621" y="598169"/>
                  <a:pt x="1751047" y="592743"/>
                  <a:pt x="1757743" y="592743"/>
                </a:cubicBezTo>
                <a:cubicBezTo>
                  <a:pt x="1764440" y="592743"/>
                  <a:pt x="1769866" y="598169"/>
                  <a:pt x="1769866" y="604865"/>
                </a:cubicBezTo>
                <a:close/>
                <a:moveTo>
                  <a:pt x="1009822" y="1922343"/>
                </a:moveTo>
                <a:cubicBezTo>
                  <a:pt x="1005889" y="1926277"/>
                  <a:pt x="1000455" y="1928712"/>
                  <a:pt x="994452" y="1928712"/>
                </a:cubicBezTo>
                <a:cubicBezTo>
                  <a:pt x="983103" y="1927834"/>
                  <a:pt x="974354" y="1918345"/>
                  <a:pt x="974388" y="1906975"/>
                </a:cubicBezTo>
                <a:cubicBezTo>
                  <a:pt x="976452" y="1899744"/>
                  <a:pt x="982095" y="1894101"/>
                  <a:pt x="989319" y="1892052"/>
                </a:cubicBezTo>
                <a:cubicBezTo>
                  <a:pt x="1000860" y="1888750"/>
                  <a:pt x="1012890" y="1895439"/>
                  <a:pt x="1016188" y="1906975"/>
                </a:cubicBezTo>
                <a:cubicBezTo>
                  <a:pt x="1016188" y="1912974"/>
                  <a:pt x="1013756" y="1918407"/>
                  <a:pt x="1009822" y="1922343"/>
                </a:cubicBezTo>
                <a:close/>
                <a:moveTo>
                  <a:pt x="650944" y="2548730"/>
                </a:moveTo>
                <a:cubicBezTo>
                  <a:pt x="647388" y="2552283"/>
                  <a:pt x="642477" y="2554477"/>
                  <a:pt x="637051" y="2554477"/>
                </a:cubicBezTo>
                <a:cubicBezTo>
                  <a:pt x="626199" y="2554477"/>
                  <a:pt x="617405" y="2545699"/>
                  <a:pt x="617404" y="2534830"/>
                </a:cubicBezTo>
                <a:cubicBezTo>
                  <a:pt x="617404" y="2523962"/>
                  <a:pt x="626199" y="2515184"/>
                  <a:pt x="637051" y="2515184"/>
                </a:cubicBezTo>
                <a:cubicBezTo>
                  <a:pt x="647902" y="2515185"/>
                  <a:pt x="656697" y="2523962"/>
                  <a:pt x="656697" y="2534830"/>
                </a:cubicBezTo>
                <a:cubicBezTo>
                  <a:pt x="656697" y="2540265"/>
                  <a:pt x="654498" y="2545177"/>
                  <a:pt x="650944" y="2548730"/>
                </a:cubicBezTo>
                <a:close/>
                <a:moveTo>
                  <a:pt x="1653658" y="830592"/>
                </a:moveTo>
                <a:cubicBezTo>
                  <a:pt x="1653659" y="837289"/>
                  <a:pt x="1648232" y="842715"/>
                  <a:pt x="1641535" y="842715"/>
                </a:cubicBezTo>
                <a:cubicBezTo>
                  <a:pt x="1634839" y="842715"/>
                  <a:pt x="1629413" y="837289"/>
                  <a:pt x="1629413" y="830592"/>
                </a:cubicBezTo>
                <a:cubicBezTo>
                  <a:pt x="1629413" y="823895"/>
                  <a:pt x="1634839" y="818469"/>
                  <a:pt x="1641535" y="818469"/>
                </a:cubicBezTo>
                <a:cubicBezTo>
                  <a:pt x="1648232" y="818470"/>
                  <a:pt x="1653658" y="823896"/>
                  <a:pt x="1653658" y="830592"/>
                </a:cubicBezTo>
                <a:close/>
                <a:moveTo>
                  <a:pt x="1547493" y="1061762"/>
                </a:moveTo>
                <a:cubicBezTo>
                  <a:pt x="1547488" y="1066841"/>
                  <a:pt x="1543367" y="1070954"/>
                  <a:pt x="1538287" y="1070950"/>
                </a:cubicBezTo>
                <a:cubicBezTo>
                  <a:pt x="1536971" y="1071230"/>
                  <a:pt x="1535612" y="1071230"/>
                  <a:pt x="1534300" y="1070950"/>
                </a:cubicBezTo>
                <a:cubicBezTo>
                  <a:pt x="1529104" y="1069846"/>
                  <a:pt x="1525788" y="1064747"/>
                  <a:pt x="1526889" y="1059551"/>
                </a:cubicBezTo>
                <a:cubicBezTo>
                  <a:pt x="1527988" y="1054355"/>
                  <a:pt x="1533091" y="1051040"/>
                  <a:pt x="1538288" y="1052139"/>
                </a:cubicBezTo>
                <a:cubicBezTo>
                  <a:pt x="1543367" y="1052138"/>
                  <a:pt x="1547484" y="1056257"/>
                  <a:pt x="1547484" y="1061335"/>
                </a:cubicBezTo>
                <a:cubicBezTo>
                  <a:pt x="1547493" y="1061478"/>
                  <a:pt x="1547493" y="1061620"/>
                  <a:pt x="1547493" y="1061762"/>
                </a:cubicBezTo>
                <a:close/>
                <a:moveTo>
                  <a:pt x="126240" y="3544750"/>
                </a:moveTo>
                <a:cubicBezTo>
                  <a:pt x="126240" y="3549348"/>
                  <a:pt x="122498" y="3553110"/>
                  <a:pt x="117879" y="3553111"/>
                </a:cubicBezTo>
                <a:cubicBezTo>
                  <a:pt x="113261" y="3553111"/>
                  <a:pt x="109519" y="3549348"/>
                  <a:pt x="109519" y="3544750"/>
                </a:cubicBezTo>
                <a:cubicBezTo>
                  <a:pt x="109519" y="3540152"/>
                  <a:pt x="113260" y="3536390"/>
                  <a:pt x="117879" y="3536390"/>
                </a:cubicBezTo>
                <a:cubicBezTo>
                  <a:pt x="122497" y="3536390"/>
                  <a:pt x="126240" y="3540152"/>
                  <a:pt x="126240" y="3544750"/>
                </a:cubicBezTo>
                <a:close/>
                <a:moveTo>
                  <a:pt x="1460118" y="1297931"/>
                </a:moveTo>
                <a:cubicBezTo>
                  <a:pt x="1460119" y="1304627"/>
                  <a:pt x="1454692" y="1310053"/>
                  <a:pt x="1447996" y="1310054"/>
                </a:cubicBezTo>
                <a:cubicBezTo>
                  <a:pt x="1441300" y="1310054"/>
                  <a:pt x="1435874" y="1304628"/>
                  <a:pt x="1435873" y="1297930"/>
                </a:cubicBezTo>
                <a:cubicBezTo>
                  <a:pt x="1435873" y="1291234"/>
                  <a:pt x="1441299" y="1285808"/>
                  <a:pt x="1447995" y="1285808"/>
                </a:cubicBezTo>
                <a:cubicBezTo>
                  <a:pt x="1454692" y="1285809"/>
                  <a:pt x="1460118" y="1291235"/>
                  <a:pt x="1460118" y="1297931"/>
                </a:cubicBezTo>
                <a:close/>
                <a:moveTo>
                  <a:pt x="383697" y="3188154"/>
                </a:moveTo>
                <a:cubicBezTo>
                  <a:pt x="378250" y="3193599"/>
                  <a:pt x="370726" y="3196964"/>
                  <a:pt x="362416" y="3196964"/>
                </a:cubicBezTo>
                <a:cubicBezTo>
                  <a:pt x="345797" y="3196964"/>
                  <a:pt x="332320" y="3183503"/>
                  <a:pt x="332320" y="3166867"/>
                </a:cubicBezTo>
                <a:cubicBezTo>
                  <a:pt x="332320" y="3150229"/>
                  <a:pt x="345797" y="3136770"/>
                  <a:pt x="362417" y="3136770"/>
                </a:cubicBezTo>
                <a:cubicBezTo>
                  <a:pt x="379036" y="3136769"/>
                  <a:pt x="392514" y="3150230"/>
                  <a:pt x="392514" y="3166866"/>
                </a:cubicBezTo>
                <a:cubicBezTo>
                  <a:pt x="392513" y="3175185"/>
                  <a:pt x="389144" y="3182709"/>
                  <a:pt x="383697" y="3188154"/>
                </a:cubicBezTo>
                <a:close/>
                <a:moveTo>
                  <a:pt x="973962" y="2176203"/>
                </a:moveTo>
                <a:cubicBezTo>
                  <a:pt x="969044" y="2181120"/>
                  <a:pt x="962252" y="2184160"/>
                  <a:pt x="954750" y="2184161"/>
                </a:cubicBezTo>
                <a:cubicBezTo>
                  <a:pt x="939743" y="2184161"/>
                  <a:pt x="927578" y="2171996"/>
                  <a:pt x="927578" y="2156990"/>
                </a:cubicBezTo>
                <a:cubicBezTo>
                  <a:pt x="927578" y="2141984"/>
                  <a:pt x="939743" y="2129819"/>
                  <a:pt x="954749" y="2129819"/>
                </a:cubicBezTo>
                <a:cubicBezTo>
                  <a:pt x="969755" y="2129819"/>
                  <a:pt x="981920" y="2141984"/>
                  <a:pt x="981920" y="2156990"/>
                </a:cubicBezTo>
                <a:cubicBezTo>
                  <a:pt x="981920" y="2164493"/>
                  <a:pt x="978879" y="2171285"/>
                  <a:pt x="973962" y="2176203"/>
                </a:cubicBezTo>
                <a:close/>
                <a:moveTo>
                  <a:pt x="645559" y="2802087"/>
                </a:moveTo>
                <a:cubicBezTo>
                  <a:pt x="641776" y="2805870"/>
                  <a:pt x="636551" y="2808210"/>
                  <a:pt x="630781" y="2808211"/>
                </a:cubicBezTo>
                <a:cubicBezTo>
                  <a:pt x="619239" y="2808212"/>
                  <a:pt x="609880" y="2798848"/>
                  <a:pt x="609880" y="2787310"/>
                </a:cubicBezTo>
                <a:cubicBezTo>
                  <a:pt x="609881" y="2775773"/>
                  <a:pt x="619239" y="2766410"/>
                  <a:pt x="630781" y="2766410"/>
                </a:cubicBezTo>
                <a:cubicBezTo>
                  <a:pt x="642322" y="2766411"/>
                  <a:pt x="651681" y="2775773"/>
                  <a:pt x="651681" y="2787310"/>
                </a:cubicBezTo>
                <a:cubicBezTo>
                  <a:pt x="651681" y="2793079"/>
                  <a:pt x="649342" y="2798305"/>
                  <a:pt x="645559" y="2802087"/>
                </a:cubicBezTo>
                <a:close/>
                <a:moveTo>
                  <a:pt x="1385981" y="1553782"/>
                </a:moveTo>
                <a:cubicBezTo>
                  <a:pt x="1382124" y="1557487"/>
                  <a:pt x="1376852" y="1559722"/>
                  <a:pt x="1371082" y="1559606"/>
                </a:cubicBezTo>
                <a:cubicBezTo>
                  <a:pt x="1370940" y="1559606"/>
                  <a:pt x="1370802" y="1559607"/>
                  <a:pt x="1370660" y="1559603"/>
                </a:cubicBezTo>
                <a:cubicBezTo>
                  <a:pt x="1359347" y="1559373"/>
                  <a:pt x="1350369" y="1550017"/>
                  <a:pt x="1350599" y="1538706"/>
                </a:cubicBezTo>
                <a:cubicBezTo>
                  <a:pt x="1350599" y="1538567"/>
                  <a:pt x="1350599" y="1538430"/>
                  <a:pt x="1350604" y="1538292"/>
                </a:cubicBezTo>
                <a:cubicBezTo>
                  <a:pt x="1350833" y="1526751"/>
                  <a:pt x="1360377" y="1517584"/>
                  <a:pt x="1371918" y="1517813"/>
                </a:cubicBezTo>
                <a:cubicBezTo>
                  <a:pt x="1383458" y="1518043"/>
                  <a:pt x="1392626" y="1527587"/>
                  <a:pt x="1392397" y="1539127"/>
                </a:cubicBezTo>
                <a:cubicBezTo>
                  <a:pt x="1392282" y="1544899"/>
                  <a:pt x="1389838" y="1550076"/>
                  <a:pt x="1385981" y="1553782"/>
                </a:cubicBezTo>
                <a:close/>
                <a:moveTo>
                  <a:pt x="942471" y="2423080"/>
                </a:moveTo>
                <a:cubicBezTo>
                  <a:pt x="938765" y="2426785"/>
                  <a:pt x="933644" y="2429074"/>
                  <a:pt x="927989" y="2429074"/>
                </a:cubicBezTo>
                <a:cubicBezTo>
                  <a:pt x="927704" y="2429074"/>
                  <a:pt x="927420" y="2429074"/>
                  <a:pt x="927136" y="2429074"/>
                </a:cubicBezTo>
                <a:cubicBezTo>
                  <a:pt x="915824" y="2429074"/>
                  <a:pt x="906662" y="2419919"/>
                  <a:pt x="906670" y="2408591"/>
                </a:cubicBezTo>
                <a:cubicBezTo>
                  <a:pt x="906670" y="2397054"/>
                  <a:pt x="916029" y="2387691"/>
                  <a:pt x="927570" y="2387691"/>
                </a:cubicBezTo>
                <a:cubicBezTo>
                  <a:pt x="939111" y="2387691"/>
                  <a:pt x="948471" y="2397055"/>
                  <a:pt x="948470" y="2408591"/>
                </a:cubicBezTo>
                <a:cubicBezTo>
                  <a:pt x="948470" y="2414255"/>
                  <a:pt x="946178" y="2419376"/>
                  <a:pt x="942471" y="2423080"/>
                </a:cubicBezTo>
                <a:close/>
                <a:moveTo>
                  <a:pt x="1319793" y="1795526"/>
                </a:moveTo>
                <a:cubicBezTo>
                  <a:pt x="1316767" y="1798553"/>
                  <a:pt x="1312587" y="1800424"/>
                  <a:pt x="1307970" y="1800424"/>
                </a:cubicBezTo>
                <a:cubicBezTo>
                  <a:pt x="1298736" y="1800424"/>
                  <a:pt x="1291250" y="1792938"/>
                  <a:pt x="1291250" y="1783704"/>
                </a:cubicBezTo>
                <a:cubicBezTo>
                  <a:pt x="1291250" y="1774469"/>
                  <a:pt x="1298736" y="1766983"/>
                  <a:pt x="1307970" y="1766983"/>
                </a:cubicBezTo>
                <a:cubicBezTo>
                  <a:pt x="1317205" y="1766983"/>
                  <a:pt x="1324691" y="1774469"/>
                  <a:pt x="1324691" y="1783704"/>
                </a:cubicBezTo>
                <a:cubicBezTo>
                  <a:pt x="1324690" y="1788321"/>
                  <a:pt x="1322819" y="1792501"/>
                  <a:pt x="1319793" y="1795526"/>
                </a:cubicBezTo>
                <a:close/>
                <a:moveTo>
                  <a:pt x="170390" y="3796477"/>
                </a:moveTo>
                <a:cubicBezTo>
                  <a:pt x="169487" y="3802623"/>
                  <a:pt x="163760" y="3806927"/>
                  <a:pt x="157590" y="3806008"/>
                </a:cubicBezTo>
                <a:cubicBezTo>
                  <a:pt x="151684" y="3805131"/>
                  <a:pt x="147470" y="3799822"/>
                  <a:pt x="147976" y="3793886"/>
                </a:cubicBezTo>
                <a:cubicBezTo>
                  <a:pt x="147997" y="3793677"/>
                  <a:pt x="148022" y="3793426"/>
                  <a:pt x="148056" y="3793217"/>
                </a:cubicBezTo>
                <a:cubicBezTo>
                  <a:pt x="148954" y="3787031"/>
                  <a:pt x="154685" y="3782767"/>
                  <a:pt x="160855" y="3783687"/>
                </a:cubicBezTo>
                <a:cubicBezTo>
                  <a:pt x="167021" y="3784564"/>
                  <a:pt x="171293" y="3790291"/>
                  <a:pt x="170390" y="3796477"/>
                </a:cubicBezTo>
                <a:close/>
                <a:moveTo>
                  <a:pt x="407754" y="3440791"/>
                </a:moveTo>
                <a:cubicBezTo>
                  <a:pt x="402163" y="3446089"/>
                  <a:pt x="394551" y="3449256"/>
                  <a:pt x="386243" y="3449026"/>
                </a:cubicBezTo>
                <a:cubicBezTo>
                  <a:pt x="386092" y="3449026"/>
                  <a:pt x="385938" y="3449026"/>
                  <a:pt x="385786" y="3449026"/>
                </a:cubicBezTo>
                <a:cubicBezTo>
                  <a:pt x="369180" y="3448315"/>
                  <a:pt x="356284" y="3434270"/>
                  <a:pt x="356982" y="3417674"/>
                </a:cubicBezTo>
                <a:cubicBezTo>
                  <a:pt x="357672" y="3401245"/>
                  <a:pt x="371425" y="3388414"/>
                  <a:pt x="387862" y="3388874"/>
                </a:cubicBezTo>
                <a:cubicBezTo>
                  <a:pt x="404477" y="3389291"/>
                  <a:pt x="417587" y="3403127"/>
                  <a:pt x="417138" y="3419765"/>
                </a:cubicBezTo>
                <a:cubicBezTo>
                  <a:pt x="416915" y="3428062"/>
                  <a:pt x="413345" y="3435493"/>
                  <a:pt x="407754" y="3440791"/>
                </a:cubicBezTo>
                <a:close/>
                <a:moveTo>
                  <a:pt x="652848" y="3056038"/>
                </a:moveTo>
                <a:cubicBezTo>
                  <a:pt x="648914" y="3059972"/>
                  <a:pt x="643480" y="3062405"/>
                  <a:pt x="637478" y="3062405"/>
                </a:cubicBezTo>
                <a:cubicBezTo>
                  <a:pt x="625474" y="3062405"/>
                  <a:pt x="615741" y="3052673"/>
                  <a:pt x="615741" y="3040669"/>
                </a:cubicBezTo>
                <a:cubicBezTo>
                  <a:pt x="615741" y="3028665"/>
                  <a:pt x="625474" y="3018932"/>
                  <a:pt x="637479" y="3018932"/>
                </a:cubicBezTo>
                <a:cubicBezTo>
                  <a:pt x="649482" y="3018932"/>
                  <a:pt x="659215" y="3028664"/>
                  <a:pt x="659214" y="3040669"/>
                </a:cubicBezTo>
                <a:cubicBezTo>
                  <a:pt x="659215" y="3046671"/>
                  <a:pt x="656781" y="3052105"/>
                  <a:pt x="652848" y="3056038"/>
                </a:cubicBezTo>
                <a:close/>
                <a:moveTo>
                  <a:pt x="2020256" y="728179"/>
                </a:moveTo>
                <a:cubicBezTo>
                  <a:pt x="2020257" y="732799"/>
                  <a:pt x="2016514" y="736539"/>
                  <a:pt x="2011895" y="736539"/>
                </a:cubicBezTo>
                <a:cubicBezTo>
                  <a:pt x="2007276" y="736539"/>
                  <a:pt x="2003535" y="732798"/>
                  <a:pt x="2003535" y="728179"/>
                </a:cubicBezTo>
                <a:cubicBezTo>
                  <a:pt x="2003536" y="723564"/>
                  <a:pt x="2007276" y="719819"/>
                  <a:pt x="2011895" y="719819"/>
                </a:cubicBezTo>
                <a:cubicBezTo>
                  <a:pt x="2016511" y="719819"/>
                  <a:pt x="2020257" y="723560"/>
                  <a:pt x="2020256" y="728179"/>
                </a:cubicBezTo>
                <a:close/>
                <a:moveTo>
                  <a:pt x="2150267" y="511238"/>
                </a:moveTo>
                <a:cubicBezTo>
                  <a:pt x="2150262" y="515857"/>
                  <a:pt x="2146517" y="519594"/>
                  <a:pt x="2141898" y="519590"/>
                </a:cubicBezTo>
                <a:cubicBezTo>
                  <a:pt x="2141756" y="519590"/>
                  <a:pt x="2141614" y="519586"/>
                  <a:pt x="2141471" y="519578"/>
                </a:cubicBezTo>
                <a:cubicBezTo>
                  <a:pt x="2136857" y="519348"/>
                  <a:pt x="2133308" y="515422"/>
                  <a:pt x="2133538" y="510812"/>
                </a:cubicBezTo>
                <a:cubicBezTo>
                  <a:pt x="2133538" y="506193"/>
                  <a:pt x="2137279" y="502452"/>
                  <a:pt x="2141898" y="502452"/>
                </a:cubicBezTo>
                <a:cubicBezTo>
                  <a:pt x="2146513" y="502452"/>
                  <a:pt x="2150258" y="506193"/>
                  <a:pt x="2150258" y="510812"/>
                </a:cubicBezTo>
                <a:cubicBezTo>
                  <a:pt x="2150267" y="510954"/>
                  <a:pt x="2150270" y="511096"/>
                  <a:pt x="2150267" y="511238"/>
                </a:cubicBezTo>
                <a:close/>
                <a:moveTo>
                  <a:pt x="1275189" y="2048510"/>
                </a:moveTo>
                <a:cubicBezTo>
                  <a:pt x="1270953" y="2052747"/>
                  <a:pt x="1265101" y="2055370"/>
                  <a:pt x="1258636" y="2055370"/>
                </a:cubicBezTo>
                <a:cubicBezTo>
                  <a:pt x="1245708" y="2055370"/>
                  <a:pt x="1235228" y="2044878"/>
                  <a:pt x="1235228" y="2031961"/>
                </a:cubicBezTo>
                <a:cubicBezTo>
                  <a:pt x="1235227" y="2019045"/>
                  <a:pt x="1245707" y="2008554"/>
                  <a:pt x="1258637" y="2008553"/>
                </a:cubicBezTo>
                <a:cubicBezTo>
                  <a:pt x="1271565" y="2008554"/>
                  <a:pt x="1282046" y="2019045"/>
                  <a:pt x="1282046" y="2031961"/>
                </a:cubicBezTo>
                <a:cubicBezTo>
                  <a:pt x="1282045" y="2038420"/>
                  <a:pt x="1279425" y="2044272"/>
                  <a:pt x="1275189" y="2048510"/>
                </a:cubicBezTo>
                <a:close/>
                <a:moveTo>
                  <a:pt x="2287366" y="301806"/>
                </a:moveTo>
                <a:cubicBezTo>
                  <a:pt x="2287366" y="303424"/>
                  <a:pt x="2286058" y="304732"/>
                  <a:pt x="2284440" y="304732"/>
                </a:cubicBezTo>
                <a:cubicBezTo>
                  <a:pt x="2282822" y="304732"/>
                  <a:pt x="2281514" y="303424"/>
                  <a:pt x="2281514" y="301806"/>
                </a:cubicBezTo>
                <a:cubicBezTo>
                  <a:pt x="2281514" y="300188"/>
                  <a:pt x="2282822" y="298880"/>
                  <a:pt x="2284440" y="298880"/>
                </a:cubicBezTo>
                <a:cubicBezTo>
                  <a:pt x="2286058" y="298880"/>
                  <a:pt x="2287366" y="300188"/>
                  <a:pt x="2287366" y="301806"/>
                </a:cubicBezTo>
                <a:close/>
                <a:moveTo>
                  <a:pt x="1907793" y="964738"/>
                </a:moveTo>
                <a:cubicBezTo>
                  <a:pt x="1904700" y="967849"/>
                  <a:pt x="1900421" y="969779"/>
                  <a:pt x="1895688" y="969791"/>
                </a:cubicBezTo>
                <a:cubicBezTo>
                  <a:pt x="1894960" y="969812"/>
                  <a:pt x="1894230" y="969788"/>
                  <a:pt x="1893505" y="969716"/>
                </a:cubicBezTo>
                <a:cubicBezTo>
                  <a:pt x="1884317" y="968788"/>
                  <a:pt x="1877621" y="960586"/>
                  <a:pt x="1878550" y="951398"/>
                </a:cubicBezTo>
                <a:cubicBezTo>
                  <a:pt x="1879206" y="942461"/>
                  <a:pt x="1886633" y="935539"/>
                  <a:pt x="1895597" y="935514"/>
                </a:cubicBezTo>
                <a:cubicBezTo>
                  <a:pt x="1905060" y="935490"/>
                  <a:pt x="1912755" y="943142"/>
                  <a:pt x="1912781" y="952606"/>
                </a:cubicBezTo>
                <a:cubicBezTo>
                  <a:pt x="1912793" y="957339"/>
                  <a:pt x="1910886" y="961628"/>
                  <a:pt x="1907793" y="964738"/>
                </a:cubicBezTo>
                <a:close/>
                <a:moveTo>
                  <a:pt x="932050" y="2678512"/>
                </a:moveTo>
                <a:cubicBezTo>
                  <a:pt x="927587" y="2682974"/>
                  <a:pt x="921422" y="2685733"/>
                  <a:pt x="914612" y="2685733"/>
                </a:cubicBezTo>
                <a:cubicBezTo>
                  <a:pt x="914333" y="2685733"/>
                  <a:pt x="914048" y="2685733"/>
                  <a:pt x="913767" y="2685732"/>
                </a:cubicBezTo>
                <a:cubicBezTo>
                  <a:pt x="900378" y="2685482"/>
                  <a:pt x="889716" y="2674447"/>
                  <a:pt x="889949" y="2661070"/>
                </a:cubicBezTo>
                <a:cubicBezTo>
                  <a:pt x="889949" y="2647442"/>
                  <a:pt x="900993" y="2636408"/>
                  <a:pt x="914613" y="2636408"/>
                </a:cubicBezTo>
                <a:cubicBezTo>
                  <a:pt x="928230" y="2636408"/>
                  <a:pt x="939274" y="2647443"/>
                  <a:pt x="939274" y="2661071"/>
                </a:cubicBezTo>
                <a:cubicBezTo>
                  <a:pt x="939274" y="2667885"/>
                  <a:pt x="936514" y="2674050"/>
                  <a:pt x="932050" y="2678512"/>
                </a:cubicBezTo>
                <a:close/>
                <a:moveTo>
                  <a:pt x="1803726" y="1183813"/>
                </a:moveTo>
                <a:cubicBezTo>
                  <a:pt x="1803726" y="1190046"/>
                  <a:pt x="1798672" y="1195099"/>
                  <a:pt x="1792439" y="1195099"/>
                </a:cubicBezTo>
                <a:cubicBezTo>
                  <a:pt x="1786207" y="1195099"/>
                  <a:pt x="1781153" y="1190046"/>
                  <a:pt x="1781153" y="1183813"/>
                </a:cubicBezTo>
                <a:cubicBezTo>
                  <a:pt x="1781153" y="1177580"/>
                  <a:pt x="1786207" y="1172527"/>
                  <a:pt x="1792439" y="1172527"/>
                </a:cubicBezTo>
                <a:cubicBezTo>
                  <a:pt x="1798672" y="1172527"/>
                  <a:pt x="1803726" y="1177580"/>
                  <a:pt x="1803726" y="1183813"/>
                </a:cubicBezTo>
                <a:close/>
                <a:moveTo>
                  <a:pt x="2442867" y="101577"/>
                </a:moveTo>
                <a:cubicBezTo>
                  <a:pt x="2442867" y="103654"/>
                  <a:pt x="2441183" y="105339"/>
                  <a:pt x="2439104" y="105339"/>
                </a:cubicBezTo>
                <a:cubicBezTo>
                  <a:pt x="2437027" y="105339"/>
                  <a:pt x="2435343" y="103654"/>
                  <a:pt x="2435342" y="101577"/>
                </a:cubicBezTo>
                <a:cubicBezTo>
                  <a:pt x="2435342" y="99499"/>
                  <a:pt x="2437027" y="97815"/>
                  <a:pt x="2439104" y="97815"/>
                </a:cubicBezTo>
                <a:cubicBezTo>
                  <a:pt x="2441183" y="97815"/>
                  <a:pt x="2442866" y="99499"/>
                  <a:pt x="2442867" y="101577"/>
                </a:cubicBezTo>
                <a:close/>
                <a:moveTo>
                  <a:pt x="1713016" y="1420827"/>
                </a:moveTo>
                <a:cubicBezTo>
                  <a:pt x="1713021" y="1425977"/>
                  <a:pt x="1708965" y="1430215"/>
                  <a:pt x="1703819" y="1430441"/>
                </a:cubicBezTo>
                <a:cubicBezTo>
                  <a:pt x="1698510" y="1430440"/>
                  <a:pt x="1694205" y="1426135"/>
                  <a:pt x="1694205" y="1420827"/>
                </a:cubicBezTo>
                <a:cubicBezTo>
                  <a:pt x="1694205" y="1420684"/>
                  <a:pt x="1694209" y="1420542"/>
                  <a:pt x="1694213" y="1420400"/>
                </a:cubicBezTo>
                <a:cubicBezTo>
                  <a:pt x="1694447" y="1415325"/>
                  <a:pt x="1698745" y="1411400"/>
                  <a:pt x="1703819" y="1411630"/>
                </a:cubicBezTo>
                <a:cubicBezTo>
                  <a:pt x="1708898" y="1411630"/>
                  <a:pt x="1713016" y="1415748"/>
                  <a:pt x="1713016" y="1420827"/>
                </a:cubicBezTo>
                <a:close/>
                <a:moveTo>
                  <a:pt x="220420" y="4054052"/>
                </a:moveTo>
                <a:cubicBezTo>
                  <a:pt x="217394" y="4057078"/>
                  <a:pt x="213215" y="4058949"/>
                  <a:pt x="208597" y="4058949"/>
                </a:cubicBezTo>
                <a:cubicBezTo>
                  <a:pt x="199362" y="4058949"/>
                  <a:pt x="191876" y="4051463"/>
                  <a:pt x="191876" y="4042229"/>
                </a:cubicBezTo>
                <a:cubicBezTo>
                  <a:pt x="191877" y="4032994"/>
                  <a:pt x="199362" y="4025508"/>
                  <a:pt x="208597" y="4025508"/>
                </a:cubicBezTo>
                <a:cubicBezTo>
                  <a:pt x="217832" y="4025508"/>
                  <a:pt x="225317" y="4032994"/>
                  <a:pt x="225317" y="4042229"/>
                </a:cubicBezTo>
                <a:cubicBezTo>
                  <a:pt x="225317" y="4046846"/>
                  <a:pt x="223446" y="4051026"/>
                  <a:pt x="220420" y="4054052"/>
                </a:cubicBezTo>
                <a:close/>
                <a:moveTo>
                  <a:pt x="1239658" y="2299317"/>
                </a:moveTo>
                <a:cubicBezTo>
                  <a:pt x="1235422" y="2303554"/>
                  <a:pt x="1229569" y="2306178"/>
                  <a:pt x="1223105" y="2306178"/>
                </a:cubicBezTo>
                <a:cubicBezTo>
                  <a:pt x="1210177" y="2306178"/>
                  <a:pt x="1199697" y="2295686"/>
                  <a:pt x="1199697" y="2282768"/>
                </a:cubicBezTo>
                <a:cubicBezTo>
                  <a:pt x="1199696" y="2269853"/>
                  <a:pt x="1210176" y="2259361"/>
                  <a:pt x="1223106" y="2259361"/>
                </a:cubicBezTo>
                <a:cubicBezTo>
                  <a:pt x="1236035" y="2259361"/>
                  <a:pt x="1246514" y="2269852"/>
                  <a:pt x="1246514" y="2282769"/>
                </a:cubicBezTo>
                <a:cubicBezTo>
                  <a:pt x="1246514" y="2289227"/>
                  <a:pt x="1243894" y="2295079"/>
                  <a:pt x="1239658" y="2299317"/>
                </a:cubicBezTo>
                <a:close/>
                <a:moveTo>
                  <a:pt x="24244" y="4411709"/>
                </a:moveTo>
                <a:cubicBezTo>
                  <a:pt x="24244" y="4418397"/>
                  <a:pt x="18819" y="4423831"/>
                  <a:pt x="12122" y="4423832"/>
                </a:cubicBezTo>
                <a:cubicBezTo>
                  <a:pt x="5426" y="4423832"/>
                  <a:pt x="0" y="4418396"/>
                  <a:pt x="0" y="4411708"/>
                </a:cubicBezTo>
                <a:cubicBezTo>
                  <a:pt x="0" y="4405020"/>
                  <a:pt x="5426" y="4399586"/>
                  <a:pt x="12122" y="4399586"/>
                </a:cubicBezTo>
                <a:cubicBezTo>
                  <a:pt x="18819" y="4399587"/>
                  <a:pt x="24245" y="4405020"/>
                  <a:pt x="24244" y="4411709"/>
                </a:cubicBezTo>
                <a:close/>
                <a:moveTo>
                  <a:pt x="445246" y="3692967"/>
                </a:moveTo>
                <a:cubicBezTo>
                  <a:pt x="439195" y="3698871"/>
                  <a:pt x="430894" y="3702466"/>
                  <a:pt x="421775" y="3702341"/>
                </a:cubicBezTo>
                <a:cubicBezTo>
                  <a:pt x="403700" y="3702131"/>
                  <a:pt x="389170" y="3687375"/>
                  <a:pt x="389170" y="3669318"/>
                </a:cubicBezTo>
                <a:cubicBezTo>
                  <a:pt x="389170" y="3669192"/>
                  <a:pt x="389170" y="3669026"/>
                  <a:pt x="389173" y="3668900"/>
                </a:cubicBezTo>
                <a:cubicBezTo>
                  <a:pt x="389404" y="3650674"/>
                  <a:pt x="404373" y="3636085"/>
                  <a:pt x="422611" y="3636294"/>
                </a:cubicBezTo>
                <a:cubicBezTo>
                  <a:pt x="440848" y="3636546"/>
                  <a:pt x="455446" y="3651510"/>
                  <a:pt x="455212" y="3669736"/>
                </a:cubicBezTo>
                <a:cubicBezTo>
                  <a:pt x="455096" y="3678849"/>
                  <a:pt x="451297" y="3687063"/>
                  <a:pt x="445246" y="3692967"/>
                </a:cubicBezTo>
                <a:close/>
                <a:moveTo>
                  <a:pt x="672705" y="3309352"/>
                </a:moveTo>
                <a:cubicBezTo>
                  <a:pt x="668547" y="3313663"/>
                  <a:pt x="662742" y="3316390"/>
                  <a:pt x="656280" y="3316516"/>
                </a:cubicBezTo>
                <a:cubicBezTo>
                  <a:pt x="643284" y="3316516"/>
                  <a:pt x="632683" y="3306107"/>
                  <a:pt x="632452" y="3293108"/>
                </a:cubicBezTo>
                <a:cubicBezTo>
                  <a:pt x="632453" y="3280358"/>
                  <a:pt x="642681" y="3269950"/>
                  <a:pt x="655444" y="3269698"/>
                </a:cubicBezTo>
                <a:cubicBezTo>
                  <a:pt x="668368" y="3269490"/>
                  <a:pt x="679035" y="3279773"/>
                  <a:pt x="679266" y="3292688"/>
                </a:cubicBezTo>
                <a:cubicBezTo>
                  <a:pt x="679381" y="3299147"/>
                  <a:pt x="676865" y="3305041"/>
                  <a:pt x="672705" y="3309352"/>
                </a:cubicBezTo>
                <a:close/>
                <a:moveTo>
                  <a:pt x="1645428" y="1665076"/>
                </a:moveTo>
                <a:cubicBezTo>
                  <a:pt x="1644087" y="1672809"/>
                  <a:pt x="1636730" y="1677993"/>
                  <a:pt x="1628996" y="1676652"/>
                </a:cubicBezTo>
                <a:cubicBezTo>
                  <a:pt x="1623082" y="1675626"/>
                  <a:pt x="1618446" y="1670991"/>
                  <a:pt x="1617422" y="1665077"/>
                </a:cubicBezTo>
                <a:cubicBezTo>
                  <a:pt x="1616080" y="1657344"/>
                  <a:pt x="1621263" y="1649986"/>
                  <a:pt x="1628996" y="1648644"/>
                </a:cubicBezTo>
                <a:cubicBezTo>
                  <a:pt x="1630602" y="1648365"/>
                  <a:pt x="1632244" y="1648365"/>
                  <a:pt x="1633854" y="1648644"/>
                </a:cubicBezTo>
                <a:cubicBezTo>
                  <a:pt x="1641587" y="1649985"/>
                  <a:pt x="1646769" y="1657343"/>
                  <a:pt x="1645428" y="1665076"/>
                </a:cubicBezTo>
                <a:close/>
                <a:moveTo>
                  <a:pt x="931164" y="2930935"/>
                </a:moveTo>
                <a:cubicBezTo>
                  <a:pt x="926928" y="2935172"/>
                  <a:pt x="921076" y="2937795"/>
                  <a:pt x="914611" y="2937795"/>
                </a:cubicBezTo>
                <a:cubicBezTo>
                  <a:pt x="901683" y="2937795"/>
                  <a:pt x="891203" y="2927303"/>
                  <a:pt x="891202" y="2914386"/>
                </a:cubicBezTo>
                <a:cubicBezTo>
                  <a:pt x="891202" y="2901470"/>
                  <a:pt x="901682" y="2890979"/>
                  <a:pt x="914611" y="2890978"/>
                </a:cubicBezTo>
                <a:cubicBezTo>
                  <a:pt x="927540" y="2890979"/>
                  <a:pt x="938021" y="2901470"/>
                  <a:pt x="938021" y="2914386"/>
                </a:cubicBezTo>
                <a:cubicBezTo>
                  <a:pt x="938020" y="2920845"/>
                  <a:pt x="935400" y="2926697"/>
                  <a:pt x="931164" y="2930935"/>
                </a:cubicBezTo>
                <a:close/>
                <a:moveTo>
                  <a:pt x="1579271" y="1918282"/>
                </a:moveTo>
                <a:cubicBezTo>
                  <a:pt x="1576699" y="1920854"/>
                  <a:pt x="1573145" y="1922442"/>
                  <a:pt x="1569221" y="1922442"/>
                </a:cubicBezTo>
                <a:cubicBezTo>
                  <a:pt x="1561369" y="1922442"/>
                  <a:pt x="1555008" y="1916088"/>
                  <a:pt x="1555007" y="1908228"/>
                </a:cubicBezTo>
                <a:cubicBezTo>
                  <a:pt x="1555007" y="1900371"/>
                  <a:pt x="1561369" y="1894017"/>
                  <a:pt x="1569220" y="1894017"/>
                </a:cubicBezTo>
                <a:cubicBezTo>
                  <a:pt x="1577070" y="1894017"/>
                  <a:pt x="1583432" y="1900370"/>
                  <a:pt x="1583432" y="1908229"/>
                </a:cubicBezTo>
                <a:cubicBezTo>
                  <a:pt x="1583432" y="1912159"/>
                  <a:pt x="1581842" y="1915711"/>
                  <a:pt x="1579271" y="1918282"/>
                </a:cubicBezTo>
                <a:close/>
                <a:moveTo>
                  <a:pt x="1218339" y="2551378"/>
                </a:moveTo>
                <a:cubicBezTo>
                  <a:pt x="1214103" y="2555616"/>
                  <a:pt x="1208251" y="2558239"/>
                  <a:pt x="1201786" y="2558239"/>
                </a:cubicBezTo>
                <a:cubicBezTo>
                  <a:pt x="1188858" y="2558239"/>
                  <a:pt x="1178378" y="2547747"/>
                  <a:pt x="1178378" y="2534829"/>
                </a:cubicBezTo>
                <a:cubicBezTo>
                  <a:pt x="1178378" y="2521914"/>
                  <a:pt x="1188857" y="2511422"/>
                  <a:pt x="1201787" y="2511422"/>
                </a:cubicBezTo>
                <a:cubicBezTo>
                  <a:pt x="1214716" y="2511422"/>
                  <a:pt x="1225195" y="2521914"/>
                  <a:pt x="1225195" y="2534830"/>
                </a:cubicBezTo>
                <a:cubicBezTo>
                  <a:pt x="1225195" y="2541288"/>
                  <a:pt x="1222575" y="2547140"/>
                  <a:pt x="1218339" y="2551378"/>
                </a:cubicBezTo>
                <a:close/>
                <a:moveTo>
                  <a:pt x="282158" y="4287977"/>
                </a:moveTo>
                <a:cubicBezTo>
                  <a:pt x="282158" y="4294665"/>
                  <a:pt x="276732" y="4300099"/>
                  <a:pt x="270036" y="4300100"/>
                </a:cubicBezTo>
                <a:cubicBezTo>
                  <a:pt x="263340" y="4300100"/>
                  <a:pt x="257913" y="4294664"/>
                  <a:pt x="257913" y="4287976"/>
                </a:cubicBezTo>
                <a:cubicBezTo>
                  <a:pt x="257913" y="4281288"/>
                  <a:pt x="263339" y="4275854"/>
                  <a:pt x="270036" y="4275854"/>
                </a:cubicBezTo>
                <a:cubicBezTo>
                  <a:pt x="276732" y="4275855"/>
                  <a:pt x="282158" y="4281289"/>
                  <a:pt x="282158" y="4287977"/>
                </a:cubicBezTo>
                <a:close/>
                <a:moveTo>
                  <a:pt x="703010" y="3559327"/>
                </a:moveTo>
                <a:cubicBezTo>
                  <a:pt x="699076" y="3563260"/>
                  <a:pt x="693642" y="3565693"/>
                  <a:pt x="687640" y="3565693"/>
                </a:cubicBezTo>
                <a:cubicBezTo>
                  <a:pt x="675635" y="3565693"/>
                  <a:pt x="665903" y="3555962"/>
                  <a:pt x="665903" y="3543956"/>
                </a:cubicBezTo>
                <a:cubicBezTo>
                  <a:pt x="665903" y="3531952"/>
                  <a:pt x="675635" y="3522219"/>
                  <a:pt x="687640" y="3522220"/>
                </a:cubicBezTo>
                <a:cubicBezTo>
                  <a:pt x="699644" y="3522220"/>
                  <a:pt x="709376" y="3531952"/>
                  <a:pt x="709376" y="3543957"/>
                </a:cubicBezTo>
                <a:cubicBezTo>
                  <a:pt x="709377" y="3549959"/>
                  <a:pt x="706944" y="3555393"/>
                  <a:pt x="703010" y="3559327"/>
                </a:cubicBezTo>
                <a:close/>
                <a:moveTo>
                  <a:pt x="2269392" y="850657"/>
                </a:moveTo>
                <a:cubicBezTo>
                  <a:pt x="2269392" y="852275"/>
                  <a:pt x="2268084" y="853583"/>
                  <a:pt x="2266466" y="853583"/>
                </a:cubicBezTo>
                <a:cubicBezTo>
                  <a:pt x="2264794" y="853583"/>
                  <a:pt x="2263958" y="850657"/>
                  <a:pt x="2263958" y="850657"/>
                </a:cubicBezTo>
                <a:cubicBezTo>
                  <a:pt x="2263958" y="849273"/>
                  <a:pt x="2265082" y="848149"/>
                  <a:pt x="2266466" y="848149"/>
                </a:cubicBezTo>
                <a:cubicBezTo>
                  <a:pt x="2267933" y="848132"/>
                  <a:pt x="2269183" y="849206"/>
                  <a:pt x="2269392" y="850657"/>
                </a:cubicBezTo>
                <a:close/>
                <a:moveTo>
                  <a:pt x="492602" y="3941397"/>
                </a:moveTo>
                <a:cubicBezTo>
                  <a:pt x="486627" y="3947224"/>
                  <a:pt x="478429" y="3950766"/>
                  <a:pt x="469427" y="3950641"/>
                </a:cubicBezTo>
                <a:cubicBezTo>
                  <a:pt x="451419" y="3950641"/>
                  <a:pt x="436822" y="3936053"/>
                  <a:pt x="436822" y="3918035"/>
                </a:cubicBezTo>
                <a:cubicBezTo>
                  <a:pt x="436542" y="3915570"/>
                  <a:pt x="436542" y="3913062"/>
                  <a:pt x="436822" y="3910595"/>
                </a:cubicBezTo>
                <a:cubicBezTo>
                  <a:pt x="438870" y="3892494"/>
                  <a:pt x="455223" y="3879452"/>
                  <a:pt x="473345" y="3881501"/>
                </a:cubicBezTo>
                <a:cubicBezTo>
                  <a:pt x="491469" y="3883550"/>
                  <a:pt x="504498" y="3899893"/>
                  <a:pt x="502451" y="3918035"/>
                </a:cubicBezTo>
                <a:cubicBezTo>
                  <a:pt x="502450" y="3918162"/>
                  <a:pt x="502450" y="3918328"/>
                  <a:pt x="502446" y="3918453"/>
                </a:cubicBezTo>
                <a:cubicBezTo>
                  <a:pt x="502332" y="3927462"/>
                  <a:pt x="498578" y="3935571"/>
                  <a:pt x="492602" y="3941397"/>
                </a:cubicBezTo>
                <a:close/>
                <a:moveTo>
                  <a:pt x="2403573" y="634544"/>
                </a:moveTo>
                <a:cubicBezTo>
                  <a:pt x="2403353" y="637613"/>
                  <a:pt x="2400798" y="639987"/>
                  <a:pt x="2397721" y="639978"/>
                </a:cubicBezTo>
                <a:cubicBezTo>
                  <a:pt x="2394720" y="639978"/>
                  <a:pt x="2392288" y="637546"/>
                  <a:pt x="2392287" y="634544"/>
                </a:cubicBezTo>
                <a:cubicBezTo>
                  <a:pt x="2392275" y="634398"/>
                  <a:pt x="2392270" y="634256"/>
                  <a:pt x="2392271" y="634109"/>
                </a:cubicBezTo>
                <a:cubicBezTo>
                  <a:pt x="2392278" y="631108"/>
                  <a:pt x="2394721" y="628683"/>
                  <a:pt x="2397721" y="628692"/>
                </a:cubicBezTo>
                <a:cubicBezTo>
                  <a:pt x="2400952" y="628692"/>
                  <a:pt x="2403574" y="631313"/>
                  <a:pt x="2403573" y="634544"/>
                </a:cubicBezTo>
                <a:close/>
                <a:moveTo>
                  <a:pt x="2154438" y="1076802"/>
                </a:moveTo>
                <a:cubicBezTo>
                  <a:pt x="2153731" y="1078992"/>
                  <a:pt x="2151720" y="1080497"/>
                  <a:pt x="2149422" y="1080564"/>
                </a:cubicBezTo>
                <a:cubicBezTo>
                  <a:pt x="2146676" y="1081116"/>
                  <a:pt x="2143959" y="1079486"/>
                  <a:pt x="2143152" y="1076802"/>
                </a:cubicBezTo>
                <a:cubicBezTo>
                  <a:pt x="2143139" y="1076656"/>
                  <a:pt x="2143134" y="1076514"/>
                  <a:pt x="2143135" y="1076368"/>
                </a:cubicBezTo>
                <a:cubicBezTo>
                  <a:pt x="2143142" y="1073366"/>
                  <a:pt x="2145584" y="1070941"/>
                  <a:pt x="2148586" y="1070950"/>
                </a:cubicBezTo>
                <a:cubicBezTo>
                  <a:pt x="2151816" y="1070950"/>
                  <a:pt x="2154437" y="1073571"/>
                  <a:pt x="2154438" y="1076802"/>
                </a:cubicBezTo>
                <a:close/>
                <a:moveTo>
                  <a:pt x="92380" y="4653321"/>
                </a:moveTo>
                <a:cubicBezTo>
                  <a:pt x="92380" y="4656540"/>
                  <a:pt x="89760" y="4659174"/>
                  <a:pt x="86529" y="4659173"/>
                </a:cubicBezTo>
                <a:cubicBezTo>
                  <a:pt x="86381" y="4659173"/>
                  <a:pt x="86239" y="4659173"/>
                  <a:pt x="86093" y="4659173"/>
                </a:cubicBezTo>
                <a:cubicBezTo>
                  <a:pt x="83100" y="4658923"/>
                  <a:pt x="80863" y="4656330"/>
                  <a:pt x="81094" y="4653321"/>
                </a:cubicBezTo>
                <a:cubicBezTo>
                  <a:pt x="81093" y="4650312"/>
                  <a:pt x="83527" y="4647887"/>
                  <a:pt x="86529" y="4647887"/>
                </a:cubicBezTo>
                <a:cubicBezTo>
                  <a:pt x="86675" y="4647887"/>
                  <a:pt x="86817" y="4647887"/>
                  <a:pt x="86962" y="4647887"/>
                </a:cubicBezTo>
                <a:cubicBezTo>
                  <a:pt x="89964" y="4647887"/>
                  <a:pt x="92389" y="4650312"/>
                  <a:pt x="92380" y="4653321"/>
                </a:cubicBezTo>
                <a:close/>
                <a:moveTo>
                  <a:pt x="946609" y="3185490"/>
                </a:moveTo>
                <a:cubicBezTo>
                  <a:pt x="941844" y="3190256"/>
                  <a:pt x="935260" y="3193203"/>
                  <a:pt x="927989" y="3193202"/>
                </a:cubicBezTo>
                <a:cubicBezTo>
                  <a:pt x="913446" y="3193203"/>
                  <a:pt x="901653" y="3181414"/>
                  <a:pt x="901654" y="3166868"/>
                </a:cubicBezTo>
                <a:cubicBezTo>
                  <a:pt x="901653" y="3152320"/>
                  <a:pt x="913446" y="3140532"/>
                  <a:pt x="927988" y="3140533"/>
                </a:cubicBezTo>
                <a:cubicBezTo>
                  <a:pt x="942532" y="3140532"/>
                  <a:pt x="954324" y="3152321"/>
                  <a:pt x="954323" y="3166867"/>
                </a:cubicBezTo>
                <a:cubicBezTo>
                  <a:pt x="954324" y="3174141"/>
                  <a:pt x="951376" y="3180725"/>
                  <a:pt x="946609" y="3185490"/>
                </a:cubicBezTo>
                <a:close/>
                <a:moveTo>
                  <a:pt x="1534715" y="2168009"/>
                </a:moveTo>
                <a:cubicBezTo>
                  <a:pt x="1531992" y="2170732"/>
                  <a:pt x="1528230" y="2172414"/>
                  <a:pt x="1524074" y="2172414"/>
                </a:cubicBezTo>
                <a:cubicBezTo>
                  <a:pt x="1515764" y="2172414"/>
                  <a:pt x="1509026" y="2165684"/>
                  <a:pt x="1509026" y="2157365"/>
                </a:cubicBezTo>
                <a:cubicBezTo>
                  <a:pt x="1509025" y="2149047"/>
                  <a:pt x="1515764" y="2142317"/>
                  <a:pt x="1524074" y="2142317"/>
                </a:cubicBezTo>
                <a:cubicBezTo>
                  <a:pt x="1532385" y="2142317"/>
                  <a:pt x="1539123" y="2149047"/>
                  <a:pt x="1539123" y="2157365"/>
                </a:cubicBezTo>
                <a:cubicBezTo>
                  <a:pt x="1539123" y="2161525"/>
                  <a:pt x="1537438" y="2165286"/>
                  <a:pt x="1534715" y="2168009"/>
                </a:cubicBezTo>
                <a:close/>
                <a:moveTo>
                  <a:pt x="2546116" y="426792"/>
                </a:moveTo>
                <a:cubicBezTo>
                  <a:pt x="2546116" y="428869"/>
                  <a:pt x="2544431" y="430554"/>
                  <a:pt x="2542354" y="430554"/>
                </a:cubicBezTo>
                <a:cubicBezTo>
                  <a:pt x="2540276" y="430554"/>
                  <a:pt x="2538592" y="428869"/>
                  <a:pt x="2538592" y="426792"/>
                </a:cubicBezTo>
                <a:cubicBezTo>
                  <a:pt x="2538592" y="424714"/>
                  <a:pt x="2540276" y="423030"/>
                  <a:pt x="2542354" y="423030"/>
                </a:cubicBezTo>
                <a:cubicBezTo>
                  <a:pt x="2544431" y="423030"/>
                  <a:pt x="2546116" y="424714"/>
                  <a:pt x="2546116" y="426792"/>
                </a:cubicBezTo>
                <a:close/>
                <a:moveTo>
                  <a:pt x="2050771" y="1306291"/>
                </a:moveTo>
                <a:cubicBezTo>
                  <a:pt x="2050771" y="1308368"/>
                  <a:pt x="2049087" y="1310053"/>
                  <a:pt x="2047009" y="1310053"/>
                </a:cubicBezTo>
                <a:cubicBezTo>
                  <a:pt x="2044931" y="1310053"/>
                  <a:pt x="2043247" y="1308368"/>
                  <a:pt x="2043247" y="1306291"/>
                </a:cubicBezTo>
                <a:cubicBezTo>
                  <a:pt x="2043246" y="1304213"/>
                  <a:pt x="2044931" y="1302529"/>
                  <a:pt x="2047009" y="1302529"/>
                </a:cubicBezTo>
                <a:cubicBezTo>
                  <a:pt x="2049087" y="1302529"/>
                  <a:pt x="2050770" y="1304213"/>
                  <a:pt x="2050771" y="1306291"/>
                </a:cubicBezTo>
                <a:close/>
                <a:moveTo>
                  <a:pt x="2703288" y="229071"/>
                </a:moveTo>
                <a:cubicBezTo>
                  <a:pt x="2703288" y="230689"/>
                  <a:pt x="2701980" y="231997"/>
                  <a:pt x="2700362" y="231997"/>
                </a:cubicBezTo>
                <a:cubicBezTo>
                  <a:pt x="2698746" y="231997"/>
                  <a:pt x="2697436" y="230689"/>
                  <a:pt x="2697436" y="229071"/>
                </a:cubicBezTo>
                <a:cubicBezTo>
                  <a:pt x="2697436" y="227453"/>
                  <a:pt x="2698746" y="226145"/>
                  <a:pt x="2700362" y="226145"/>
                </a:cubicBezTo>
                <a:cubicBezTo>
                  <a:pt x="2701980" y="226145"/>
                  <a:pt x="2703288" y="227453"/>
                  <a:pt x="2703288" y="229071"/>
                </a:cubicBezTo>
                <a:close/>
                <a:moveTo>
                  <a:pt x="1214881" y="2809605"/>
                </a:moveTo>
                <a:cubicBezTo>
                  <a:pt x="1209284" y="2815201"/>
                  <a:pt x="1201550" y="2818660"/>
                  <a:pt x="1193009" y="2818660"/>
                </a:cubicBezTo>
                <a:cubicBezTo>
                  <a:pt x="1175925" y="2818660"/>
                  <a:pt x="1162075" y="2804825"/>
                  <a:pt x="1162075" y="2787728"/>
                </a:cubicBezTo>
                <a:cubicBezTo>
                  <a:pt x="1162076" y="2770632"/>
                  <a:pt x="1175924" y="2756795"/>
                  <a:pt x="1193008" y="2756795"/>
                </a:cubicBezTo>
                <a:cubicBezTo>
                  <a:pt x="1210093" y="2756796"/>
                  <a:pt x="1223941" y="2770632"/>
                  <a:pt x="1223942" y="2787728"/>
                </a:cubicBezTo>
                <a:cubicBezTo>
                  <a:pt x="1223942" y="2796277"/>
                  <a:pt x="1220479" y="2804010"/>
                  <a:pt x="1214881" y="2809605"/>
                </a:cubicBezTo>
                <a:close/>
                <a:moveTo>
                  <a:pt x="1969268" y="1543764"/>
                </a:moveTo>
                <a:cubicBezTo>
                  <a:pt x="1969267" y="1548843"/>
                  <a:pt x="1965150" y="1552961"/>
                  <a:pt x="1960070" y="1552961"/>
                </a:cubicBezTo>
                <a:cubicBezTo>
                  <a:pt x="1954992" y="1552961"/>
                  <a:pt x="1950875" y="1548844"/>
                  <a:pt x="1950874" y="1543764"/>
                </a:cubicBezTo>
                <a:cubicBezTo>
                  <a:pt x="1950875" y="1538685"/>
                  <a:pt x="1954991" y="1534568"/>
                  <a:pt x="1960070" y="1534568"/>
                </a:cubicBezTo>
                <a:cubicBezTo>
                  <a:pt x="1965150" y="1534569"/>
                  <a:pt x="1969267" y="1538685"/>
                  <a:pt x="1969268" y="1543764"/>
                </a:cubicBezTo>
                <a:close/>
                <a:moveTo>
                  <a:pt x="2873419" y="41802"/>
                </a:moveTo>
                <a:cubicBezTo>
                  <a:pt x="2873419" y="43420"/>
                  <a:pt x="2872111" y="44728"/>
                  <a:pt x="2870493" y="44728"/>
                </a:cubicBezTo>
                <a:cubicBezTo>
                  <a:pt x="2868876" y="44728"/>
                  <a:pt x="2867567" y="43420"/>
                  <a:pt x="2867567" y="41802"/>
                </a:cubicBezTo>
                <a:cubicBezTo>
                  <a:pt x="2867567" y="40184"/>
                  <a:pt x="2868876" y="38876"/>
                  <a:pt x="2870493" y="38876"/>
                </a:cubicBezTo>
                <a:cubicBezTo>
                  <a:pt x="2872111" y="38876"/>
                  <a:pt x="2873419" y="40184"/>
                  <a:pt x="2873419" y="41802"/>
                </a:cubicBezTo>
                <a:close/>
                <a:moveTo>
                  <a:pt x="1503728" y="2418948"/>
                </a:moveTo>
                <a:cubicBezTo>
                  <a:pt x="1501082" y="2421446"/>
                  <a:pt x="1497483" y="2422929"/>
                  <a:pt x="1493560" y="2422804"/>
                </a:cubicBezTo>
                <a:cubicBezTo>
                  <a:pt x="1485872" y="2422595"/>
                  <a:pt x="1479762" y="2416283"/>
                  <a:pt x="1479766" y="2408592"/>
                </a:cubicBezTo>
                <a:cubicBezTo>
                  <a:pt x="1479766" y="2408466"/>
                  <a:pt x="1479770" y="2408299"/>
                  <a:pt x="1479770" y="2408173"/>
                </a:cubicBezTo>
                <a:cubicBezTo>
                  <a:pt x="1480003" y="2400315"/>
                  <a:pt x="1486550" y="2394170"/>
                  <a:pt x="1494396" y="2394379"/>
                </a:cubicBezTo>
                <a:cubicBezTo>
                  <a:pt x="1502242" y="2394630"/>
                  <a:pt x="1508417" y="2401151"/>
                  <a:pt x="1508186" y="2409010"/>
                </a:cubicBezTo>
                <a:cubicBezTo>
                  <a:pt x="1508069" y="2412939"/>
                  <a:pt x="1506375" y="2416450"/>
                  <a:pt x="1503728" y="2418948"/>
                </a:cubicBezTo>
                <a:close/>
                <a:moveTo>
                  <a:pt x="1893180" y="1786588"/>
                </a:moveTo>
                <a:cubicBezTo>
                  <a:pt x="1893180" y="1789590"/>
                  <a:pt x="1890748" y="1792022"/>
                  <a:pt x="1887746" y="1792022"/>
                </a:cubicBezTo>
                <a:cubicBezTo>
                  <a:pt x="1887599" y="1792036"/>
                  <a:pt x="1887458" y="1792039"/>
                  <a:pt x="1887312" y="1792040"/>
                </a:cubicBezTo>
                <a:cubicBezTo>
                  <a:pt x="1884310" y="1792031"/>
                  <a:pt x="1881886" y="1789590"/>
                  <a:pt x="1881894" y="1786588"/>
                </a:cubicBezTo>
                <a:cubicBezTo>
                  <a:pt x="1881894" y="1783357"/>
                  <a:pt x="1884515" y="1780737"/>
                  <a:pt x="1887746" y="1780736"/>
                </a:cubicBezTo>
                <a:cubicBezTo>
                  <a:pt x="1887892" y="1780736"/>
                  <a:pt x="1888035" y="1780740"/>
                  <a:pt x="1888180" y="1780754"/>
                </a:cubicBezTo>
                <a:cubicBezTo>
                  <a:pt x="1891174" y="1780983"/>
                  <a:pt x="1893410" y="1783595"/>
                  <a:pt x="1893180" y="1786588"/>
                </a:cubicBezTo>
                <a:close/>
                <a:moveTo>
                  <a:pt x="753884" y="3813746"/>
                </a:moveTo>
                <a:cubicBezTo>
                  <a:pt x="748589" y="3819039"/>
                  <a:pt x="741274" y="3822309"/>
                  <a:pt x="733193" y="3822310"/>
                </a:cubicBezTo>
                <a:cubicBezTo>
                  <a:pt x="717196" y="3822309"/>
                  <a:pt x="704162" y="3809477"/>
                  <a:pt x="703932" y="3793467"/>
                </a:cubicBezTo>
                <a:cubicBezTo>
                  <a:pt x="703929" y="3793342"/>
                  <a:pt x="703928" y="3793175"/>
                  <a:pt x="703929" y="3793049"/>
                </a:cubicBezTo>
                <a:cubicBezTo>
                  <a:pt x="703928" y="3776873"/>
                  <a:pt x="717029" y="3763789"/>
                  <a:pt x="733189" y="3763789"/>
                </a:cubicBezTo>
                <a:cubicBezTo>
                  <a:pt x="749349" y="3763789"/>
                  <a:pt x="762450" y="3776873"/>
                  <a:pt x="762450" y="3793049"/>
                </a:cubicBezTo>
                <a:cubicBezTo>
                  <a:pt x="762452" y="3801138"/>
                  <a:pt x="759178" y="3808453"/>
                  <a:pt x="753884" y="3813746"/>
                </a:cubicBezTo>
                <a:close/>
                <a:moveTo>
                  <a:pt x="977794" y="3442159"/>
                </a:moveTo>
                <a:cubicBezTo>
                  <a:pt x="971743" y="3448063"/>
                  <a:pt x="963441" y="3451658"/>
                  <a:pt x="954322" y="3451533"/>
                </a:cubicBezTo>
                <a:cubicBezTo>
                  <a:pt x="936248" y="3451323"/>
                  <a:pt x="921718" y="3436568"/>
                  <a:pt x="921718" y="3418510"/>
                </a:cubicBezTo>
                <a:cubicBezTo>
                  <a:pt x="921717" y="3418384"/>
                  <a:pt x="921718" y="3418218"/>
                  <a:pt x="921721" y="3418092"/>
                </a:cubicBezTo>
                <a:cubicBezTo>
                  <a:pt x="921952" y="3399866"/>
                  <a:pt x="936921" y="3385277"/>
                  <a:pt x="955159" y="3385486"/>
                </a:cubicBezTo>
                <a:cubicBezTo>
                  <a:pt x="973396" y="3385738"/>
                  <a:pt x="987994" y="3400702"/>
                  <a:pt x="987759" y="3418928"/>
                </a:cubicBezTo>
                <a:cubicBezTo>
                  <a:pt x="987644" y="3428041"/>
                  <a:pt x="983845" y="3436255"/>
                  <a:pt x="977794" y="3442159"/>
                </a:cubicBezTo>
                <a:close/>
                <a:moveTo>
                  <a:pt x="553936" y="4189107"/>
                </a:moveTo>
                <a:cubicBezTo>
                  <a:pt x="547514" y="4195607"/>
                  <a:pt x="538632" y="4199672"/>
                  <a:pt x="528785" y="4199777"/>
                </a:cubicBezTo>
                <a:cubicBezTo>
                  <a:pt x="509093" y="4199568"/>
                  <a:pt x="493254" y="4183516"/>
                  <a:pt x="493254" y="4163828"/>
                </a:cubicBezTo>
                <a:cubicBezTo>
                  <a:pt x="493254" y="4144222"/>
                  <a:pt x="509164" y="4128297"/>
                  <a:pt x="528785" y="4128296"/>
                </a:cubicBezTo>
                <a:cubicBezTo>
                  <a:pt x="548407" y="4128296"/>
                  <a:pt x="564317" y="4144223"/>
                  <a:pt x="564316" y="4163828"/>
                </a:cubicBezTo>
                <a:cubicBezTo>
                  <a:pt x="564316" y="4173672"/>
                  <a:pt x="560357" y="4182606"/>
                  <a:pt x="553936" y="4189107"/>
                </a:cubicBezTo>
                <a:close/>
                <a:moveTo>
                  <a:pt x="1223068" y="3061914"/>
                </a:moveTo>
                <a:cubicBezTo>
                  <a:pt x="1217621" y="3067358"/>
                  <a:pt x="1210097" y="3070723"/>
                  <a:pt x="1201786" y="3070723"/>
                </a:cubicBezTo>
                <a:cubicBezTo>
                  <a:pt x="1185167" y="3070723"/>
                  <a:pt x="1171690" y="3057263"/>
                  <a:pt x="1171690" y="3040627"/>
                </a:cubicBezTo>
                <a:cubicBezTo>
                  <a:pt x="1171690" y="3023989"/>
                  <a:pt x="1185167" y="3010530"/>
                  <a:pt x="1201787" y="3010530"/>
                </a:cubicBezTo>
                <a:cubicBezTo>
                  <a:pt x="1218407" y="3010530"/>
                  <a:pt x="1231884" y="3023990"/>
                  <a:pt x="1231884" y="3040626"/>
                </a:cubicBezTo>
                <a:cubicBezTo>
                  <a:pt x="1231884" y="3048945"/>
                  <a:pt x="1228515" y="3056470"/>
                  <a:pt x="1223068" y="3061914"/>
                </a:cubicBezTo>
                <a:close/>
                <a:moveTo>
                  <a:pt x="174311" y="4891589"/>
                </a:moveTo>
                <a:cubicBezTo>
                  <a:pt x="174311" y="4893218"/>
                  <a:pt x="173002" y="4894515"/>
                  <a:pt x="171385" y="4894515"/>
                </a:cubicBezTo>
                <a:cubicBezTo>
                  <a:pt x="169934" y="4894305"/>
                  <a:pt x="168860" y="4893051"/>
                  <a:pt x="168877" y="4891589"/>
                </a:cubicBezTo>
                <a:cubicBezTo>
                  <a:pt x="168877" y="4890209"/>
                  <a:pt x="170002" y="4889080"/>
                  <a:pt x="171385" y="4889081"/>
                </a:cubicBezTo>
                <a:cubicBezTo>
                  <a:pt x="172852" y="4889081"/>
                  <a:pt x="174101" y="4890125"/>
                  <a:pt x="174311" y="4891589"/>
                </a:cubicBezTo>
                <a:close/>
                <a:moveTo>
                  <a:pt x="376291" y="4563693"/>
                </a:moveTo>
                <a:cubicBezTo>
                  <a:pt x="367669" y="4572163"/>
                  <a:pt x="355813" y="4577347"/>
                  <a:pt x="342770" y="4577242"/>
                </a:cubicBezTo>
                <a:cubicBezTo>
                  <a:pt x="317007" y="4577033"/>
                  <a:pt x="296178" y="4556174"/>
                  <a:pt x="295952" y="4530425"/>
                </a:cubicBezTo>
                <a:cubicBezTo>
                  <a:pt x="295948" y="4530133"/>
                  <a:pt x="295948" y="4529881"/>
                  <a:pt x="295952" y="4529589"/>
                </a:cubicBezTo>
                <a:cubicBezTo>
                  <a:pt x="296183" y="4503504"/>
                  <a:pt x="317518" y="4482562"/>
                  <a:pt x="343601" y="4482771"/>
                </a:cubicBezTo>
                <a:cubicBezTo>
                  <a:pt x="369690" y="4483022"/>
                  <a:pt x="390650" y="4504341"/>
                  <a:pt x="390419" y="4530424"/>
                </a:cubicBezTo>
                <a:cubicBezTo>
                  <a:pt x="390303" y="4543467"/>
                  <a:pt x="384914" y="4555223"/>
                  <a:pt x="376291" y="4563693"/>
                </a:cubicBezTo>
                <a:close/>
                <a:moveTo>
                  <a:pt x="1841329" y="2033217"/>
                </a:moveTo>
                <a:cubicBezTo>
                  <a:pt x="1841104" y="2038526"/>
                  <a:pt x="1836618" y="2042621"/>
                  <a:pt x="1831314" y="2042412"/>
                </a:cubicBezTo>
                <a:cubicBezTo>
                  <a:pt x="1826235" y="2042413"/>
                  <a:pt x="1822117" y="2038315"/>
                  <a:pt x="1822117" y="2033217"/>
                </a:cubicBezTo>
                <a:cubicBezTo>
                  <a:pt x="1822105" y="2032923"/>
                  <a:pt x="1822106" y="2032672"/>
                  <a:pt x="1822117" y="2032381"/>
                </a:cubicBezTo>
                <a:cubicBezTo>
                  <a:pt x="1822343" y="2027071"/>
                  <a:pt x="1826828" y="2022974"/>
                  <a:pt x="1832133" y="2023184"/>
                </a:cubicBezTo>
                <a:cubicBezTo>
                  <a:pt x="1837438" y="2023434"/>
                  <a:pt x="1841555" y="2027907"/>
                  <a:pt x="1841329" y="2033217"/>
                </a:cubicBezTo>
                <a:close/>
                <a:moveTo>
                  <a:pt x="1499010" y="2663997"/>
                </a:moveTo>
                <a:cubicBezTo>
                  <a:pt x="1497501" y="2673819"/>
                  <a:pt x="1488321" y="2680550"/>
                  <a:pt x="1478510" y="2679045"/>
                </a:cubicBezTo>
                <a:cubicBezTo>
                  <a:pt x="1470757" y="2677833"/>
                  <a:pt x="1464671" y="2671772"/>
                  <a:pt x="1463480" y="2663997"/>
                </a:cubicBezTo>
                <a:cubicBezTo>
                  <a:pt x="1461969" y="2654215"/>
                  <a:pt x="1468699" y="2645019"/>
                  <a:pt x="1478510" y="2643513"/>
                </a:cubicBezTo>
                <a:cubicBezTo>
                  <a:pt x="1480320" y="2643222"/>
                  <a:pt x="1482164" y="2643222"/>
                  <a:pt x="1483978" y="2643514"/>
                </a:cubicBezTo>
                <a:cubicBezTo>
                  <a:pt x="1493789" y="2645019"/>
                  <a:pt x="1500519" y="2654215"/>
                  <a:pt x="1499010" y="2663997"/>
                </a:cubicBezTo>
                <a:close/>
                <a:moveTo>
                  <a:pt x="2523961" y="973553"/>
                </a:moveTo>
                <a:cubicBezTo>
                  <a:pt x="2523752" y="975003"/>
                  <a:pt x="2522503" y="976079"/>
                  <a:pt x="2521035" y="976061"/>
                </a:cubicBezTo>
                <a:cubicBezTo>
                  <a:pt x="2519652" y="976061"/>
                  <a:pt x="2518527" y="974937"/>
                  <a:pt x="2518527" y="973553"/>
                </a:cubicBezTo>
                <a:cubicBezTo>
                  <a:pt x="2518510" y="972086"/>
                  <a:pt x="2519584" y="970836"/>
                  <a:pt x="2521035" y="970627"/>
                </a:cubicBezTo>
                <a:cubicBezTo>
                  <a:pt x="2522653" y="970627"/>
                  <a:pt x="2523961" y="971935"/>
                  <a:pt x="2523961" y="973553"/>
                </a:cubicBezTo>
                <a:close/>
                <a:moveTo>
                  <a:pt x="2658979" y="757858"/>
                </a:moveTo>
                <a:cubicBezTo>
                  <a:pt x="2658795" y="759392"/>
                  <a:pt x="2657587" y="760600"/>
                  <a:pt x="2656053" y="760784"/>
                </a:cubicBezTo>
                <a:cubicBezTo>
                  <a:pt x="2654436" y="760784"/>
                  <a:pt x="2653127" y="759477"/>
                  <a:pt x="2653127" y="757858"/>
                </a:cubicBezTo>
                <a:cubicBezTo>
                  <a:pt x="2653336" y="756407"/>
                  <a:pt x="2654586" y="755333"/>
                  <a:pt x="2656053" y="755350"/>
                </a:cubicBezTo>
                <a:cubicBezTo>
                  <a:pt x="2658979" y="755350"/>
                  <a:pt x="2658979" y="757858"/>
                  <a:pt x="2658979" y="757858"/>
                </a:cubicBezTo>
                <a:close/>
                <a:moveTo>
                  <a:pt x="2804865" y="552195"/>
                </a:moveTo>
                <a:cubicBezTo>
                  <a:pt x="2804866" y="554272"/>
                  <a:pt x="2803182" y="555957"/>
                  <a:pt x="2801103" y="555957"/>
                </a:cubicBezTo>
                <a:cubicBezTo>
                  <a:pt x="2799026" y="555956"/>
                  <a:pt x="2797342" y="554272"/>
                  <a:pt x="2797341" y="552194"/>
                </a:cubicBezTo>
                <a:cubicBezTo>
                  <a:pt x="2797341" y="550117"/>
                  <a:pt x="2799026" y="548432"/>
                  <a:pt x="2801103" y="548432"/>
                </a:cubicBezTo>
                <a:cubicBezTo>
                  <a:pt x="2803182" y="548433"/>
                  <a:pt x="2804865" y="550117"/>
                  <a:pt x="2804865" y="552195"/>
                </a:cubicBezTo>
                <a:close/>
                <a:moveTo>
                  <a:pt x="1805376" y="2285278"/>
                </a:moveTo>
                <a:cubicBezTo>
                  <a:pt x="1804118" y="2292049"/>
                  <a:pt x="1797575" y="2296564"/>
                  <a:pt x="1790767" y="2295311"/>
                </a:cubicBezTo>
                <a:cubicBezTo>
                  <a:pt x="1785659" y="2294348"/>
                  <a:pt x="1781659" y="2290376"/>
                  <a:pt x="1780714" y="2285278"/>
                </a:cubicBezTo>
                <a:cubicBezTo>
                  <a:pt x="1779456" y="2278464"/>
                  <a:pt x="1783958" y="2271901"/>
                  <a:pt x="1790767" y="2270647"/>
                </a:cubicBezTo>
                <a:cubicBezTo>
                  <a:pt x="1792276" y="2270355"/>
                  <a:pt x="1793818" y="2270355"/>
                  <a:pt x="1795328" y="2270647"/>
                </a:cubicBezTo>
                <a:cubicBezTo>
                  <a:pt x="1802137" y="2271901"/>
                  <a:pt x="1806638" y="2278464"/>
                  <a:pt x="1805376" y="2285278"/>
                </a:cubicBezTo>
                <a:close/>
                <a:moveTo>
                  <a:pt x="1011004" y="3685031"/>
                </a:moveTo>
                <a:cubicBezTo>
                  <a:pt x="1006768" y="3689268"/>
                  <a:pt x="1000915" y="3691891"/>
                  <a:pt x="994451" y="3691891"/>
                </a:cubicBezTo>
                <a:cubicBezTo>
                  <a:pt x="981523" y="3691891"/>
                  <a:pt x="971043" y="3681399"/>
                  <a:pt x="971043" y="3668482"/>
                </a:cubicBezTo>
                <a:cubicBezTo>
                  <a:pt x="971043" y="3655566"/>
                  <a:pt x="981523" y="3645075"/>
                  <a:pt x="994452" y="3645074"/>
                </a:cubicBezTo>
                <a:cubicBezTo>
                  <a:pt x="1007381" y="3645075"/>
                  <a:pt x="1017861" y="3655566"/>
                  <a:pt x="1017861" y="3668482"/>
                </a:cubicBezTo>
                <a:cubicBezTo>
                  <a:pt x="1017861" y="3674940"/>
                  <a:pt x="1015241" y="3680793"/>
                  <a:pt x="1011004" y="3685031"/>
                </a:cubicBezTo>
                <a:close/>
                <a:moveTo>
                  <a:pt x="811304" y="4063024"/>
                </a:moveTo>
                <a:cubicBezTo>
                  <a:pt x="805328" y="4069002"/>
                  <a:pt x="797073" y="4072701"/>
                  <a:pt x="787954" y="4072701"/>
                </a:cubicBezTo>
                <a:cubicBezTo>
                  <a:pt x="787816" y="4072701"/>
                  <a:pt x="787674" y="4072701"/>
                  <a:pt x="787532" y="4072701"/>
                </a:cubicBezTo>
                <a:cubicBezTo>
                  <a:pt x="769527" y="4072701"/>
                  <a:pt x="754930" y="4058112"/>
                  <a:pt x="754930" y="4040096"/>
                </a:cubicBezTo>
                <a:cubicBezTo>
                  <a:pt x="754930" y="4039970"/>
                  <a:pt x="754926" y="4039803"/>
                  <a:pt x="754927" y="4039678"/>
                </a:cubicBezTo>
                <a:cubicBezTo>
                  <a:pt x="754926" y="4021453"/>
                  <a:pt x="769712" y="4006656"/>
                  <a:pt x="787949" y="4006656"/>
                </a:cubicBezTo>
                <a:cubicBezTo>
                  <a:pt x="806188" y="4006656"/>
                  <a:pt x="820972" y="4021454"/>
                  <a:pt x="820972" y="4039678"/>
                </a:cubicBezTo>
                <a:cubicBezTo>
                  <a:pt x="820974" y="4048791"/>
                  <a:pt x="817279" y="4057047"/>
                  <a:pt x="811304" y="4063024"/>
                </a:cubicBezTo>
                <a:close/>
                <a:moveTo>
                  <a:pt x="1245215" y="3315156"/>
                </a:moveTo>
                <a:cubicBezTo>
                  <a:pt x="1239468" y="3320601"/>
                  <a:pt x="1231643" y="3323851"/>
                  <a:pt x="1223105" y="3323621"/>
                </a:cubicBezTo>
                <a:cubicBezTo>
                  <a:pt x="1206184" y="3323162"/>
                  <a:pt x="1192774" y="3309200"/>
                  <a:pt x="1193008" y="3292269"/>
                </a:cubicBezTo>
                <a:cubicBezTo>
                  <a:pt x="1193008" y="3292145"/>
                  <a:pt x="1193012" y="3292020"/>
                  <a:pt x="1193016" y="3291853"/>
                </a:cubicBezTo>
                <a:cubicBezTo>
                  <a:pt x="1193476" y="3274798"/>
                  <a:pt x="1207693" y="3261336"/>
                  <a:pt x="1224773" y="3261796"/>
                </a:cubicBezTo>
                <a:cubicBezTo>
                  <a:pt x="1241849" y="3262257"/>
                  <a:pt x="1255321" y="3276469"/>
                  <a:pt x="1254861" y="3293524"/>
                </a:cubicBezTo>
                <a:cubicBezTo>
                  <a:pt x="1254631" y="3302072"/>
                  <a:pt x="1250962" y="3309712"/>
                  <a:pt x="1245215" y="3315156"/>
                </a:cubicBezTo>
                <a:close/>
                <a:moveTo>
                  <a:pt x="2964964" y="357401"/>
                </a:moveTo>
                <a:cubicBezTo>
                  <a:pt x="2964964" y="358784"/>
                  <a:pt x="2963840" y="359909"/>
                  <a:pt x="2962456" y="359909"/>
                </a:cubicBezTo>
                <a:cubicBezTo>
                  <a:pt x="2960989" y="359926"/>
                  <a:pt x="2959739" y="358851"/>
                  <a:pt x="2959530" y="357401"/>
                </a:cubicBezTo>
                <a:cubicBezTo>
                  <a:pt x="2959530" y="355783"/>
                  <a:pt x="2960838" y="354475"/>
                  <a:pt x="2962456" y="354475"/>
                </a:cubicBezTo>
                <a:cubicBezTo>
                  <a:pt x="2963907" y="354684"/>
                  <a:pt x="2964981" y="355934"/>
                  <a:pt x="2964964" y="357401"/>
                </a:cubicBezTo>
                <a:close/>
                <a:moveTo>
                  <a:pt x="622901" y="4430326"/>
                </a:moveTo>
                <a:cubicBezTo>
                  <a:pt x="616850" y="4436226"/>
                  <a:pt x="608549" y="4439820"/>
                  <a:pt x="599429" y="4439716"/>
                </a:cubicBezTo>
                <a:cubicBezTo>
                  <a:pt x="581421" y="4439715"/>
                  <a:pt x="566825" y="4425127"/>
                  <a:pt x="566824" y="4407111"/>
                </a:cubicBezTo>
                <a:cubicBezTo>
                  <a:pt x="566821" y="4406818"/>
                  <a:pt x="566820" y="4406568"/>
                  <a:pt x="566824" y="4406275"/>
                </a:cubicBezTo>
                <a:cubicBezTo>
                  <a:pt x="567054" y="4388050"/>
                  <a:pt x="582023" y="4373461"/>
                  <a:pt x="600261" y="4373670"/>
                </a:cubicBezTo>
                <a:cubicBezTo>
                  <a:pt x="618495" y="4373921"/>
                  <a:pt x="633096" y="4388886"/>
                  <a:pt x="632866" y="4407111"/>
                </a:cubicBezTo>
                <a:cubicBezTo>
                  <a:pt x="632750" y="4416224"/>
                  <a:pt x="628951" y="4424427"/>
                  <a:pt x="622901" y="4430326"/>
                </a:cubicBezTo>
                <a:close/>
                <a:moveTo>
                  <a:pt x="2219647" y="1667036"/>
                </a:moveTo>
                <a:cubicBezTo>
                  <a:pt x="2219648" y="1669113"/>
                  <a:pt x="2217964" y="1670798"/>
                  <a:pt x="2215885" y="1670798"/>
                </a:cubicBezTo>
                <a:cubicBezTo>
                  <a:pt x="2213808" y="1670798"/>
                  <a:pt x="2212124" y="1669113"/>
                  <a:pt x="2212123" y="1667036"/>
                </a:cubicBezTo>
                <a:cubicBezTo>
                  <a:pt x="2212123" y="1664958"/>
                  <a:pt x="2213808" y="1663274"/>
                  <a:pt x="2215885" y="1663274"/>
                </a:cubicBezTo>
                <a:cubicBezTo>
                  <a:pt x="2217964" y="1663274"/>
                  <a:pt x="2219647" y="1664958"/>
                  <a:pt x="2219647" y="1667036"/>
                </a:cubicBezTo>
                <a:close/>
                <a:moveTo>
                  <a:pt x="1492404" y="2928286"/>
                </a:moveTo>
                <a:cubicBezTo>
                  <a:pt x="1488848" y="2931839"/>
                  <a:pt x="1483937" y="2934033"/>
                  <a:pt x="1478511" y="2934033"/>
                </a:cubicBezTo>
                <a:cubicBezTo>
                  <a:pt x="1467659" y="2934033"/>
                  <a:pt x="1458865" y="2925255"/>
                  <a:pt x="1458865" y="2914386"/>
                </a:cubicBezTo>
                <a:cubicBezTo>
                  <a:pt x="1458865" y="2903518"/>
                  <a:pt x="1467660" y="2894740"/>
                  <a:pt x="1478512" y="2894740"/>
                </a:cubicBezTo>
                <a:cubicBezTo>
                  <a:pt x="1489362" y="2894741"/>
                  <a:pt x="1498158" y="2903518"/>
                  <a:pt x="1498158" y="2914386"/>
                </a:cubicBezTo>
                <a:cubicBezTo>
                  <a:pt x="1498157" y="2919821"/>
                  <a:pt x="1495959" y="2924733"/>
                  <a:pt x="1492404" y="2928286"/>
                </a:cubicBezTo>
                <a:close/>
                <a:moveTo>
                  <a:pt x="459479" y="4802223"/>
                </a:moveTo>
                <a:cubicBezTo>
                  <a:pt x="451006" y="4810692"/>
                  <a:pt x="439302" y="4815928"/>
                  <a:pt x="426373" y="4815928"/>
                </a:cubicBezTo>
                <a:cubicBezTo>
                  <a:pt x="400610" y="4815720"/>
                  <a:pt x="379782" y="4794860"/>
                  <a:pt x="379555" y="4769111"/>
                </a:cubicBezTo>
                <a:cubicBezTo>
                  <a:pt x="379556" y="4743236"/>
                  <a:pt x="400515" y="4722294"/>
                  <a:pt x="426373" y="4722294"/>
                </a:cubicBezTo>
                <a:cubicBezTo>
                  <a:pt x="452231" y="4722294"/>
                  <a:pt x="473190" y="4743236"/>
                  <a:pt x="473191" y="4769111"/>
                </a:cubicBezTo>
                <a:cubicBezTo>
                  <a:pt x="473190" y="4782048"/>
                  <a:pt x="467951" y="4793752"/>
                  <a:pt x="459479" y="4802223"/>
                </a:cubicBezTo>
                <a:close/>
                <a:moveTo>
                  <a:pt x="3139277" y="173894"/>
                </a:moveTo>
                <a:cubicBezTo>
                  <a:pt x="3139277" y="175277"/>
                  <a:pt x="3138153" y="176402"/>
                  <a:pt x="3136769" y="176402"/>
                </a:cubicBezTo>
                <a:cubicBezTo>
                  <a:pt x="3135302" y="176420"/>
                  <a:pt x="3134052" y="175345"/>
                  <a:pt x="3133843" y="173894"/>
                </a:cubicBezTo>
                <a:cubicBezTo>
                  <a:pt x="3133843" y="172276"/>
                  <a:pt x="3135152" y="170968"/>
                  <a:pt x="3136769" y="170968"/>
                </a:cubicBezTo>
                <a:cubicBezTo>
                  <a:pt x="3138220" y="171177"/>
                  <a:pt x="3139293" y="172426"/>
                  <a:pt x="3139277" y="173894"/>
                </a:cubicBezTo>
                <a:close/>
                <a:moveTo>
                  <a:pt x="1778636" y="2534413"/>
                </a:moveTo>
                <a:cubicBezTo>
                  <a:pt x="1778871" y="2541100"/>
                  <a:pt x="1773632" y="2546702"/>
                  <a:pt x="1766940" y="2546954"/>
                </a:cubicBezTo>
                <a:cubicBezTo>
                  <a:pt x="1766798" y="2546954"/>
                  <a:pt x="1766656" y="2546954"/>
                  <a:pt x="1766514" y="2546954"/>
                </a:cubicBezTo>
                <a:cubicBezTo>
                  <a:pt x="1759821" y="2546954"/>
                  <a:pt x="1754395" y="2541520"/>
                  <a:pt x="1754400" y="2534831"/>
                </a:cubicBezTo>
                <a:cubicBezTo>
                  <a:pt x="1754403" y="2528310"/>
                  <a:pt x="1759579" y="2522960"/>
                  <a:pt x="1766104" y="2522708"/>
                </a:cubicBezTo>
                <a:cubicBezTo>
                  <a:pt x="1772797" y="2522500"/>
                  <a:pt x="1778407" y="2527724"/>
                  <a:pt x="1778636" y="2534413"/>
                </a:cubicBezTo>
                <a:close/>
                <a:moveTo>
                  <a:pt x="2154149" y="1913580"/>
                </a:moveTo>
                <a:cubicBezTo>
                  <a:pt x="2152867" y="1916297"/>
                  <a:pt x="2149626" y="1917468"/>
                  <a:pt x="2146914" y="1916172"/>
                </a:cubicBezTo>
                <a:cubicBezTo>
                  <a:pt x="2145188" y="1915754"/>
                  <a:pt x="2143782" y="1914500"/>
                  <a:pt x="2143152" y="1912828"/>
                </a:cubicBezTo>
                <a:cubicBezTo>
                  <a:pt x="2143139" y="1912703"/>
                  <a:pt x="2143134" y="1912535"/>
                  <a:pt x="2143134" y="1912410"/>
                </a:cubicBezTo>
                <a:cubicBezTo>
                  <a:pt x="2143142" y="1909400"/>
                  <a:pt x="2145584" y="1906976"/>
                  <a:pt x="2148586" y="1906976"/>
                </a:cubicBezTo>
                <a:cubicBezTo>
                  <a:pt x="2151816" y="1906976"/>
                  <a:pt x="2154437" y="1909609"/>
                  <a:pt x="2154438" y="1912828"/>
                </a:cubicBezTo>
                <a:cubicBezTo>
                  <a:pt x="2154359" y="1913079"/>
                  <a:pt x="2154261" y="1913330"/>
                  <a:pt x="2154149" y="1913580"/>
                </a:cubicBezTo>
                <a:close/>
                <a:moveTo>
                  <a:pt x="3324873" y="5434"/>
                </a:moveTo>
                <a:cubicBezTo>
                  <a:pt x="3324067" y="6935"/>
                  <a:pt x="3322194" y="7495"/>
                  <a:pt x="3320693" y="6688"/>
                </a:cubicBezTo>
                <a:cubicBezTo>
                  <a:pt x="3319193" y="5881"/>
                  <a:pt x="3318633" y="4009"/>
                  <a:pt x="3319439" y="2508"/>
                </a:cubicBezTo>
                <a:cubicBezTo>
                  <a:pt x="3319648" y="1056"/>
                  <a:pt x="3320898" y="-17"/>
                  <a:pt x="3322365" y="0"/>
                </a:cubicBezTo>
                <a:cubicBezTo>
                  <a:pt x="3323750" y="0"/>
                  <a:pt x="3324873" y="1124"/>
                  <a:pt x="3324873" y="2508"/>
                </a:cubicBezTo>
                <a:cubicBezTo>
                  <a:pt x="3325396" y="3415"/>
                  <a:pt x="3325396" y="4527"/>
                  <a:pt x="3324873" y="5434"/>
                </a:cubicBezTo>
                <a:close/>
                <a:moveTo>
                  <a:pt x="1064093" y="3932493"/>
                </a:moveTo>
                <a:cubicBezTo>
                  <a:pt x="1059856" y="3936731"/>
                  <a:pt x="1054004" y="3939353"/>
                  <a:pt x="1047540" y="3939354"/>
                </a:cubicBezTo>
                <a:cubicBezTo>
                  <a:pt x="1034612" y="3939354"/>
                  <a:pt x="1024131" y="3928862"/>
                  <a:pt x="1024131" y="3915944"/>
                </a:cubicBezTo>
                <a:cubicBezTo>
                  <a:pt x="1024131" y="3903029"/>
                  <a:pt x="1034611" y="3892537"/>
                  <a:pt x="1047540" y="3892537"/>
                </a:cubicBezTo>
                <a:cubicBezTo>
                  <a:pt x="1060469" y="3892537"/>
                  <a:pt x="1070949" y="3903029"/>
                  <a:pt x="1070950" y="3915945"/>
                </a:cubicBezTo>
                <a:cubicBezTo>
                  <a:pt x="1070949" y="3922404"/>
                  <a:pt x="1068329" y="3928256"/>
                  <a:pt x="1064093" y="3932493"/>
                </a:cubicBezTo>
                <a:close/>
                <a:moveTo>
                  <a:pt x="1279917" y="3564366"/>
                </a:moveTo>
                <a:cubicBezTo>
                  <a:pt x="1274471" y="3569811"/>
                  <a:pt x="1266947" y="3573176"/>
                  <a:pt x="1258636" y="3573176"/>
                </a:cubicBezTo>
                <a:cubicBezTo>
                  <a:pt x="1242176" y="3573176"/>
                  <a:pt x="1228769" y="3559967"/>
                  <a:pt x="1228540" y="3543496"/>
                </a:cubicBezTo>
                <a:cubicBezTo>
                  <a:pt x="1228540" y="3543370"/>
                  <a:pt x="1228535" y="3543204"/>
                  <a:pt x="1228536" y="3543078"/>
                </a:cubicBezTo>
                <a:cubicBezTo>
                  <a:pt x="1228536" y="3526441"/>
                  <a:pt x="1242009" y="3512981"/>
                  <a:pt x="1258633" y="3512982"/>
                </a:cubicBezTo>
                <a:cubicBezTo>
                  <a:pt x="1275253" y="3512981"/>
                  <a:pt x="1288730" y="3526442"/>
                  <a:pt x="1288730" y="3543078"/>
                </a:cubicBezTo>
                <a:cubicBezTo>
                  <a:pt x="1288732" y="3551397"/>
                  <a:pt x="1285364" y="3558921"/>
                  <a:pt x="1279917" y="3564366"/>
                </a:cubicBezTo>
                <a:close/>
                <a:moveTo>
                  <a:pt x="1508042" y="3181356"/>
                </a:moveTo>
                <a:cubicBezTo>
                  <a:pt x="1504335" y="3185061"/>
                  <a:pt x="1499215" y="3187349"/>
                  <a:pt x="1493559" y="3187349"/>
                </a:cubicBezTo>
                <a:cubicBezTo>
                  <a:pt x="1482248" y="3187350"/>
                  <a:pt x="1473077" y="3178196"/>
                  <a:pt x="1473077" y="3166867"/>
                </a:cubicBezTo>
                <a:cubicBezTo>
                  <a:pt x="1473077" y="3155539"/>
                  <a:pt x="1482247" y="3146384"/>
                  <a:pt x="1493560" y="3146384"/>
                </a:cubicBezTo>
                <a:cubicBezTo>
                  <a:pt x="1504871" y="3146385"/>
                  <a:pt x="1514042" y="3155539"/>
                  <a:pt x="1514041" y="3166867"/>
                </a:cubicBezTo>
                <a:cubicBezTo>
                  <a:pt x="1514041" y="3172531"/>
                  <a:pt x="1511749" y="3177652"/>
                  <a:pt x="1508042" y="3181356"/>
                </a:cubicBezTo>
                <a:close/>
                <a:moveTo>
                  <a:pt x="2098841" y="2159872"/>
                </a:moveTo>
                <a:cubicBezTo>
                  <a:pt x="2098841" y="2161962"/>
                  <a:pt x="2097157" y="2163635"/>
                  <a:pt x="2095079" y="2163634"/>
                </a:cubicBezTo>
                <a:cubicBezTo>
                  <a:pt x="2093002" y="2163635"/>
                  <a:pt x="2091317" y="2161962"/>
                  <a:pt x="2091317" y="2159872"/>
                </a:cubicBezTo>
                <a:cubicBezTo>
                  <a:pt x="2091317" y="2157782"/>
                  <a:pt x="2093002" y="2156111"/>
                  <a:pt x="2095079" y="2156110"/>
                </a:cubicBezTo>
                <a:cubicBezTo>
                  <a:pt x="2097157" y="2156111"/>
                  <a:pt x="2098841" y="2157782"/>
                  <a:pt x="2098841" y="2159872"/>
                </a:cubicBezTo>
                <a:close/>
                <a:moveTo>
                  <a:pt x="884608" y="4309391"/>
                </a:moveTo>
                <a:cubicBezTo>
                  <a:pt x="877951" y="4316047"/>
                  <a:pt x="868756" y="4320165"/>
                  <a:pt x="858598" y="4320165"/>
                </a:cubicBezTo>
                <a:cubicBezTo>
                  <a:pt x="858318" y="4320165"/>
                  <a:pt x="858038" y="4320165"/>
                  <a:pt x="857758" y="4320165"/>
                </a:cubicBezTo>
                <a:cubicBezTo>
                  <a:pt x="837672" y="4319913"/>
                  <a:pt x="821579" y="4303445"/>
                  <a:pt x="821813" y="4283380"/>
                </a:cubicBezTo>
                <a:cubicBezTo>
                  <a:pt x="821813" y="4263064"/>
                  <a:pt x="838282" y="4246595"/>
                  <a:pt x="858598" y="4246595"/>
                </a:cubicBezTo>
                <a:cubicBezTo>
                  <a:pt x="878913" y="4246595"/>
                  <a:pt x="895384" y="4263064"/>
                  <a:pt x="895383" y="4283381"/>
                </a:cubicBezTo>
                <a:cubicBezTo>
                  <a:pt x="895384" y="4293538"/>
                  <a:pt x="891266" y="4302734"/>
                  <a:pt x="884608" y="4309391"/>
                </a:cubicBezTo>
                <a:close/>
                <a:moveTo>
                  <a:pt x="1768748" y="2798085"/>
                </a:moveTo>
                <a:cubicBezTo>
                  <a:pt x="1766101" y="2800582"/>
                  <a:pt x="1762503" y="2802066"/>
                  <a:pt x="1758580" y="2801941"/>
                </a:cubicBezTo>
                <a:cubicBezTo>
                  <a:pt x="1750893" y="2801732"/>
                  <a:pt x="1744782" y="2795420"/>
                  <a:pt x="1744786" y="2787729"/>
                </a:cubicBezTo>
                <a:cubicBezTo>
                  <a:pt x="1744786" y="2787603"/>
                  <a:pt x="1744791" y="2787436"/>
                  <a:pt x="1744791" y="2787310"/>
                </a:cubicBezTo>
                <a:cubicBezTo>
                  <a:pt x="1745024" y="2779452"/>
                  <a:pt x="1751570" y="2773307"/>
                  <a:pt x="1759416" y="2773516"/>
                </a:cubicBezTo>
                <a:cubicBezTo>
                  <a:pt x="1767263" y="2773767"/>
                  <a:pt x="1773437" y="2780288"/>
                  <a:pt x="1773207" y="2788147"/>
                </a:cubicBezTo>
                <a:cubicBezTo>
                  <a:pt x="1773090" y="2792076"/>
                  <a:pt x="1771395" y="2795587"/>
                  <a:pt x="1768748" y="2798085"/>
                </a:cubicBezTo>
                <a:close/>
                <a:moveTo>
                  <a:pt x="706902" y="4671332"/>
                </a:moveTo>
                <a:cubicBezTo>
                  <a:pt x="700472" y="4677763"/>
                  <a:pt x="691590" y="4681745"/>
                  <a:pt x="681778" y="4681745"/>
                </a:cubicBezTo>
                <a:cubicBezTo>
                  <a:pt x="662157" y="4681744"/>
                  <a:pt x="646247" y="4665819"/>
                  <a:pt x="646247" y="4646214"/>
                </a:cubicBezTo>
                <a:cubicBezTo>
                  <a:pt x="646247" y="4626609"/>
                  <a:pt x="662157" y="4610683"/>
                  <a:pt x="681779" y="4610682"/>
                </a:cubicBezTo>
                <a:cubicBezTo>
                  <a:pt x="701400" y="4610682"/>
                  <a:pt x="717309" y="4626610"/>
                  <a:pt x="717309" y="4646214"/>
                </a:cubicBezTo>
                <a:cubicBezTo>
                  <a:pt x="717309" y="4656016"/>
                  <a:pt x="713332" y="4664899"/>
                  <a:pt x="706902" y="4671332"/>
                </a:cubicBezTo>
                <a:close/>
                <a:moveTo>
                  <a:pt x="552767" y="5034695"/>
                </a:moveTo>
                <a:cubicBezTo>
                  <a:pt x="544598" y="5042867"/>
                  <a:pt x="533311" y="5047925"/>
                  <a:pt x="520843" y="5047925"/>
                </a:cubicBezTo>
                <a:cubicBezTo>
                  <a:pt x="495909" y="5047925"/>
                  <a:pt x="475698" y="5027693"/>
                  <a:pt x="475698" y="5002779"/>
                </a:cubicBezTo>
                <a:cubicBezTo>
                  <a:pt x="475699" y="4977866"/>
                  <a:pt x="495909" y="4957633"/>
                  <a:pt x="520844" y="4957634"/>
                </a:cubicBezTo>
                <a:cubicBezTo>
                  <a:pt x="545778" y="4957634"/>
                  <a:pt x="565989" y="4977866"/>
                  <a:pt x="565990" y="5002779"/>
                </a:cubicBezTo>
                <a:cubicBezTo>
                  <a:pt x="565989" y="5015236"/>
                  <a:pt x="560937" y="5026523"/>
                  <a:pt x="552767" y="5034695"/>
                </a:cubicBezTo>
                <a:close/>
                <a:moveTo>
                  <a:pt x="2068745" y="2409009"/>
                </a:moveTo>
                <a:cubicBezTo>
                  <a:pt x="2068744" y="2413607"/>
                  <a:pt x="2065004" y="2417370"/>
                  <a:pt x="2060384" y="2417369"/>
                </a:cubicBezTo>
                <a:cubicBezTo>
                  <a:pt x="2060242" y="2417369"/>
                  <a:pt x="2060100" y="2417369"/>
                  <a:pt x="2059955" y="2417369"/>
                </a:cubicBezTo>
                <a:cubicBezTo>
                  <a:pt x="2055339" y="2417370"/>
                  <a:pt x="2051603" y="2413607"/>
                  <a:pt x="2051606" y="2409009"/>
                </a:cubicBezTo>
                <a:cubicBezTo>
                  <a:pt x="2051607" y="2404161"/>
                  <a:pt x="2055536" y="2400232"/>
                  <a:pt x="2060384" y="2400231"/>
                </a:cubicBezTo>
                <a:cubicBezTo>
                  <a:pt x="2060527" y="2400232"/>
                  <a:pt x="2060669" y="2400231"/>
                  <a:pt x="2060811" y="2400232"/>
                </a:cubicBezTo>
                <a:cubicBezTo>
                  <a:pt x="2065426" y="2400481"/>
                  <a:pt x="2068975" y="2404411"/>
                  <a:pt x="2068745" y="2409009"/>
                </a:cubicBezTo>
                <a:close/>
                <a:moveTo>
                  <a:pt x="397033" y="5381839"/>
                </a:moveTo>
                <a:cubicBezTo>
                  <a:pt x="390528" y="5388344"/>
                  <a:pt x="381540" y="5392367"/>
                  <a:pt x="371613" y="5392367"/>
                </a:cubicBezTo>
                <a:cubicBezTo>
                  <a:pt x="371333" y="5392368"/>
                  <a:pt x="371053" y="5392367"/>
                  <a:pt x="370773" y="5392368"/>
                </a:cubicBezTo>
                <a:cubicBezTo>
                  <a:pt x="351151" y="5392117"/>
                  <a:pt x="335431" y="5376023"/>
                  <a:pt x="335664" y="5356419"/>
                </a:cubicBezTo>
                <a:cubicBezTo>
                  <a:pt x="335664" y="5336563"/>
                  <a:pt x="351758" y="5320469"/>
                  <a:pt x="371613" y="5320469"/>
                </a:cubicBezTo>
                <a:cubicBezTo>
                  <a:pt x="391468" y="5320470"/>
                  <a:pt x="407562" y="5336563"/>
                  <a:pt x="407562" y="5356419"/>
                </a:cubicBezTo>
                <a:cubicBezTo>
                  <a:pt x="407563" y="5366346"/>
                  <a:pt x="403538" y="5375333"/>
                  <a:pt x="397033" y="5381839"/>
                </a:cubicBezTo>
                <a:close/>
                <a:moveTo>
                  <a:pt x="1537967" y="3431991"/>
                </a:moveTo>
                <a:cubicBezTo>
                  <a:pt x="1534411" y="3435544"/>
                  <a:pt x="1529500" y="3437738"/>
                  <a:pt x="1524074" y="3437738"/>
                </a:cubicBezTo>
                <a:cubicBezTo>
                  <a:pt x="1513222" y="3437738"/>
                  <a:pt x="1504428" y="3428960"/>
                  <a:pt x="1504427" y="3418091"/>
                </a:cubicBezTo>
                <a:cubicBezTo>
                  <a:pt x="1504427" y="3407223"/>
                  <a:pt x="1513223" y="3398445"/>
                  <a:pt x="1524074" y="3398445"/>
                </a:cubicBezTo>
                <a:cubicBezTo>
                  <a:pt x="1534925" y="3398446"/>
                  <a:pt x="1543720" y="3407223"/>
                  <a:pt x="1543720" y="3418091"/>
                </a:cubicBezTo>
                <a:cubicBezTo>
                  <a:pt x="1543720" y="3423526"/>
                  <a:pt x="1541521" y="3428438"/>
                  <a:pt x="1537967" y="3431991"/>
                </a:cubicBezTo>
                <a:close/>
                <a:moveTo>
                  <a:pt x="1331313" y="3814724"/>
                </a:moveTo>
                <a:cubicBezTo>
                  <a:pt x="1325336" y="3820702"/>
                  <a:pt x="1317081" y="3824401"/>
                  <a:pt x="1307961" y="3824401"/>
                </a:cubicBezTo>
                <a:cubicBezTo>
                  <a:pt x="1307681" y="3824401"/>
                  <a:pt x="1307401" y="3824401"/>
                  <a:pt x="1307121" y="3824401"/>
                </a:cubicBezTo>
                <a:cubicBezTo>
                  <a:pt x="1289113" y="3824150"/>
                  <a:pt x="1274705" y="3809394"/>
                  <a:pt x="1274938" y="3791378"/>
                </a:cubicBezTo>
                <a:cubicBezTo>
                  <a:pt x="1274939" y="3773153"/>
                  <a:pt x="1289724" y="3758355"/>
                  <a:pt x="1307961" y="3758354"/>
                </a:cubicBezTo>
                <a:cubicBezTo>
                  <a:pt x="1326200" y="3758355"/>
                  <a:pt x="1340984" y="3773153"/>
                  <a:pt x="1340984" y="3791378"/>
                </a:cubicBezTo>
                <a:cubicBezTo>
                  <a:pt x="1340985" y="3800492"/>
                  <a:pt x="1337288" y="3808747"/>
                  <a:pt x="1331313" y="3814724"/>
                </a:cubicBezTo>
                <a:close/>
                <a:moveTo>
                  <a:pt x="1777581" y="3051270"/>
                </a:moveTo>
                <a:cubicBezTo>
                  <a:pt x="1774857" y="3053993"/>
                  <a:pt x="1771095" y="3055674"/>
                  <a:pt x="1766941" y="3055675"/>
                </a:cubicBezTo>
                <a:cubicBezTo>
                  <a:pt x="1758630" y="3055675"/>
                  <a:pt x="1751892" y="3048946"/>
                  <a:pt x="1751892" y="3040626"/>
                </a:cubicBezTo>
                <a:cubicBezTo>
                  <a:pt x="1751891" y="3032309"/>
                  <a:pt x="1758630" y="3025579"/>
                  <a:pt x="1766941" y="3025579"/>
                </a:cubicBezTo>
                <a:cubicBezTo>
                  <a:pt x="1775251" y="3025579"/>
                  <a:pt x="1781989" y="3032309"/>
                  <a:pt x="1781989" y="3040627"/>
                </a:cubicBezTo>
                <a:cubicBezTo>
                  <a:pt x="1781989" y="3044786"/>
                  <a:pt x="1780304" y="3048548"/>
                  <a:pt x="1777581" y="3051270"/>
                </a:cubicBezTo>
                <a:close/>
                <a:moveTo>
                  <a:pt x="1134276" y="4180763"/>
                </a:moveTo>
                <a:cubicBezTo>
                  <a:pt x="1128980" y="4186055"/>
                  <a:pt x="1121665" y="4189327"/>
                  <a:pt x="1113585" y="4189326"/>
                </a:cubicBezTo>
                <a:cubicBezTo>
                  <a:pt x="1113305" y="4189327"/>
                  <a:pt x="1113025" y="4189326"/>
                  <a:pt x="1112741" y="4189327"/>
                </a:cubicBezTo>
                <a:cubicBezTo>
                  <a:pt x="1096814" y="4189076"/>
                  <a:pt x="1084090" y="4175992"/>
                  <a:pt x="1084324" y="4160066"/>
                </a:cubicBezTo>
                <a:cubicBezTo>
                  <a:pt x="1084324" y="4143889"/>
                  <a:pt x="1097425" y="4130804"/>
                  <a:pt x="1113585" y="4130804"/>
                </a:cubicBezTo>
                <a:cubicBezTo>
                  <a:pt x="1129745" y="4130804"/>
                  <a:pt x="1142846" y="4143889"/>
                  <a:pt x="1142846" y="4160066"/>
                </a:cubicBezTo>
                <a:cubicBezTo>
                  <a:pt x="1142846" y="4168155"/>
                  <a:pt x="1139571" y="4175469"/>
                  <a:pt x="1134276" y="4180763"/>
                </a:cubicBezTo>
                <a:close/>
                <a:moveTo>
                  <a:pt x="2410262" y="2035306"/>
                </a:moveTo>
                <a:cubicBezTo>
                  <a:pt x="2410262" y="2036936"/>
                  <a:pt x="2408953" y="2038232"/>
                  <a:pt x="2407336" y="2038232"/>
                </a:cubicBezTo>
                <a:cubicBezTo>
                  <a:pt x="2405718" y="2038232"/>
                  <a:pt x="2404409" y="2036936"/>
                  <a:pt x="2404410" y="2035306"/>
                </a:cubicBezTo>
                <a:cubicBezTo>
                  <a:pt x="2404409" y="2033677"/>
                  <a:pt x="2405718" y="2032380"/>
                  <a:pt x="2407336" y="2032380"/>
                </a:cubicBezTo>
                <a:cubicBezTo>
                  <a:pt x="2408953" y="2032380"/>
                  <a:pt x="2410261" y="2033677"/>
                  <a:pt x="2410262" y="2035306"/>
                </a:cubicBezTo>
                <a:close/>
                <a:moveTo>
                  <a:pt x="2051189" y="2661071"/>
                </a:moveTo>
                <a:cubicBezTo>
                  <a:pt x="2051193" y="2665753"/>
                  <a:pt x="2047514" y="2669641"/>
                  <a:pt x="2042829" y="2669850"/>
                </a:cubicBezTo>
                <a:cubicBezTo>
                  <a:pt x="2038143" y="2669640"/>
                  <a:pt x="2034464" y="2665753"/>
                  <a:pt x="2034468" y="2661071"/>
                </a:cubicBezTo>
                <a:cubicBezTo>
                  <a:pt x="2034468" y="2656473"/>
                  <a:pt x="2038209" y="2652711"/>
                  <a:pt x="2042829" y="2652711"/>
                </a:cubicBezTo>
                <a:cubicBezTo>
                  <a:pt x="2047447" y="2652711"/>
                  <a:pt x="2051189" y="2656473"/>
                  <a:pt x="2051189" y="2661071"/>
                </a:cubicBezTo>
                <a:close/>
                <a:moveTo>
                  <a:pt x="962909" y="4549077"/>
                </a:moveTo>
                <a:cubicBezTo>
                  <a:pt x="956327" y="4555658"/>
                  <a:pt x="947236" y="4559729"/>
                  <a:pt x="937193" y="4559728"/>
                </a:cubicBezTo>
                <a:cubicBezTo>
                  <a:pt x="917108" y="4559728"/>
                  <a:pt x="900826" y="4543446"/>
                  <a:pt x="900826" y="4523361"/>
                </a:cubicBezTo>
                <a:cubicBezTo>
                  <a:pt x="900827" y="4503276"/>
                  <a:pt x="917108" y="4486994"/>
                  <a:pt x="937194" y="4486994"/>
                </a:cubicBezTo>
                <a:cubicBezTo>
                  <a:pt x="957279" y="4486994"/>
                  <a:pt x="973560" y="4503276"/>
                  <a:pt x="973561" y="4523361"/>
                </a:cubicBezTo>
                <a:cubicBezTo>
                  <a:pt x="973561" y="4533403"/>
                  <a:pt x="969490" y="4542495"/>
                  <a:pt x="962909" y="4549077"/>
                </a:cubicBezTo>
                <a:close/>
                <a:moveTo>
                  <a:pt x="801138" y="4906895"/>
                </a:moveTo>
                <a:cubicBezTo>
                  <a:pt x="794557" y="4913476"/>
                  <a:pt x="785466" y="4917547"/>
                  <a:pt x="775422" y="4917547"/>
                </a:cubicBezTo>
                <a:cubicBezTo>
                  <a:pt x="755337" y="4917547"/>
                  <a:pt x="739056" y="4901266"/>
                  <a:pt x="739055" y="4881181"/>
                </a:cubicBezTo>
                <a:cubicBezTo>
                  <a:pt x="739056" y="4861095"/>
                  <a:pt x="755337" y="4844813"/>
                  <a:pt x="775423" y="4844813"/>
                </a:cubicBezTo>
                <a:cubicBezTo>
                  <a:pt x="795508" y="4844814"/>
                  <a:pt x="811790" y="4861095"/>
                  <a:pt x="811790" y="4881180"/>
                </a:cubicBezTo>
                <a:cubicBezTo>
                  <a:pt x="811789" y="4891223"/>
                  <a:pt x="807720" y="4900314"/>
                  <a:pt x="801138" y="4906895"/>
                </a:cubicBezTo>
                <a:close/>
                <a:moveTo>
                  <a:pt x="2363862" y="2285277"/>
                </a:moveTo>
                <a:cubicBezTo>
                  <a:pt x="2363862" y="2287367"/>
                  <a:pt x="2362178" y="2289039"/>
                  <a:pt x="2360100" y="2289039"/>
                </a:cubicBezTo>
                <a:cubicBezTo>
                  <a:pt x="2358022" y="2289039"/>
                  <a:pt x="2356338" y="2287367"/>
                  <a:pt x="2356338" y="2285277"/>
                </a:cubicBezTo>
                <a:cubicBezTo>
                  <a:pt x="2356338" y="2283187"/>
                  <a:pt x="2358022" y="2281515"/>
                  <a:pt x="2360100" y="2281515"/>
                </a:cubicBezTo>
                <a:cubicBezTo>
                  <a:pt x="2362178" y="2281515"/>
                  <a:pt x="2363862" y="2283187"/>
                  <a:pt x="2363862" y="2285277"/>
                </a:cubicBezTo>
                <a:close/>
                <a:moveTo>
                  <a:pt x="1583140" y="3680856"/>
                </a:moveTo>
                <a:cubicBezTo>
                  <a:pt x="1579593" y="3684482"/>
                  <a:pt x="1574679" y="3686771"/>
                  <a:pt x="1569221" y="3686876"/>
                </a:cubicBezTo>
                <a:cubicBezTo>
                  <a:pt x="1558302" y="3686666"/>
                  <a:pt x="1549569" y="3677721"/>
                  <a:pt x="1549574" y="3666810"/>
                </a:cubicBezTo>
                <a:cubicBezTo>
                  <a:pt x="1549574" y="3655942"/>
                  <a:pt x="1558368" y="3647164"/>
                  <a:pt x="1569220" y="3647164"/>
                </a:cubicBezTo>
                <a:cubicBezTo>
                  <a:pt x="1580072" y="3647165"/>
                  <a:pt x="1588866" y="3655942"/>
                  <a:pt x="1588866" y="3666810"/>
                </a:cubicBezTo>
                <a:cubicBezTo>
                  <a:pt x="1588869" y="3672266"/>
                  <a:pt x="1586687" y="3677230"/>
                  <a:pt x="1583140" y="3680856"/>
                </a:cubicBezTo>
                <a:close/>
                <a:moveTo>
                  <a:pt x="675419" y="5255512"/>
                </a:moveTo>
                <a:cubicBezTo>
                  <a:pt x="672669" y="5262013"/>
                  <a:pt x="668689" y="5267868"/>
                  <a:pt x="663773" y="5272785"/>
                </a:cubicBezTo>
                <a:cubicBezTo>
                  <a:pt x="653939" y="5282618"/>
                  <a:pt x="640354" y="5288700"/>
                  <a:pt x="625347" y="5288701"/>
                </a:cubicBezTo>
                <a:cubicBezTo>
                  <a:pt x="595333" y="5288701"/>
                  <a:pt x="571005" y="5264372"/>
                  <a:pt x="571005" y="5234360"/>
                </a:cubicBezTo>
                <a:cubicBezTo>
                  <a:pt x="571005" y="5204346"/>
                  <a:pt x="595332" y="5180018"/>
                  <a:pt x="625346" y="5180018"/>
                </a:cubicBezTo>
                <a:cubicBezTo>
                  <a:pt x="655360" y="5180017"/>
                  <a:pt x="679689" y="5204346"/>
                  <a:pt x="679689" y="5234360"/>
                </a:cubicBezTo>
                <a:cubicBezTo>
                  <a:pt x="679689" y="5241863"/>
                  <a:pt x="678168" y="5249011"/>
                  <a:pt x="675419" y="5255512"/>
                </a:cubicBezTo>
                <a:close/>
                <a:moveTo>
                  <a:pt x="1804955" y="3306456"/>
                </a:moveTo>
                <a:cubicBezTo>
                  <a:pt x="1801323" y="3310088"/>
                  <a:pt x="1796307" y="3312334"/>
                  <a:pt x="1790767" y="3312335"/>
                </a:cubicBezTo>
                <a:cubicBezTo>
                  <a:pt x="1780245" y="3312126"/>
                  <a:pt x="1771772" y="3303640"/>
                  <a:pt x="1771546" y="3293108"/>
                </a:cubicBezTo>
                <a:cubicBezTo>
                  <a:pt x="1771312" y="3282280"/>
                  <a:pt x="1779919" y="3273294"/>
                  <a:pt x="1790766" y="3273041"/>
                </a:cubicBezTo>
                <a:cubicBezTo>
                  <a:pt x="1801614" y="3272833"/>
                  <a:pt x="1810597" y="3281402"/>
                  <a:pt x="1810831" y="3292270"/>
                </a:cubicBezTo>
                <a:cubicBezTo>
                  <a:pt x="1810832" y="3297809"/>
                  <a:pt x="1808586" y="3302825"/>
                  <a:pt x="1804955" y="3306456"/>
                </a:cubicBezTo>
                <a:close/>
                <a:moveTo>
                  <a:pt x="497998" y="5594132"/>
                </a:moveTo>
                <a:cubicBezTo>
                  <a:pt x="494980" y="5597226"/>
                  <a:pt x="490799" y="5599179"/>
                  <a:pt x="486148" y="5599284"/>
                </a:cubicBezTo>
                <a:cubicBezTo>
                  <a:pt x="476685" y="5599284"/>
                  <a:pt x="469010" y="5591593"/>
                  <a:pt x="469009" y="5582146"/>
                </a:cubicBezTo>
                <a:cubicBezTo>
                  <a:pt x="470168" y="5574789"/>
                  <a:pt x="475927" y="5569061"/>
                  <a:pt x="483273" y="5567891"/>
                </a:cubicBezTo>
                <a:cubicBezTo>
                  <a:pt x="492619" y="5566429"/>
                  <a:pt x="501394" y="5572782"/>
                  <a:pt x="502869" y="5582146"/>
                </a:cubicBezTo>
                <a:cubicBezTo>
                  <a:pt x="502871" y="5586806"/>
                  <a:pt x="501016" y="5591039"/>
                  <a:pt x="497998" y="5594132"/>
                </a:cubicBezTo>
                <a:close/>
                <a:moveTo>
                  <a:pt x="2048263" y="2914387"/>
                </a:moveTo>
                <a:cubicBezTo>
                  <a:pt x="2048263" y="2917396"/>
                  <a:pt x="2045831" y="2919821"/>
                  <a:pt x="2042829" y="2919821"/>
                </a:cubicBezTo>
                <a:cubicBezTo>
                  <a:pt x="2042682" y="2919821"/>
                  <a:pt x="2042540" y="2919821"/>
                  <a:pt x="2042394" y="2919821"/>
                </a:cubicBezTo>
                <a:cubicBezTo>
                  <a:pt x="2039392" y="2919821"/>
                  <a:pt x="2036967" y="2917397"/>
                  <a:pt x="2036977" y="2914387"/>
                </a:cubicBezTo>
                <a:cubicBezTo>
                  <a:pt x="2036976" y="2911167"/>
                  <a:pt x="2039598" y="2908535"/>
                  <a:pt x="2042829" y="2908535"/>
                </a:cubicBezTo>
                <a:cubicBezTo>
                  <a:pt x="2042976" y="2908534"/>
                  <a:pt x="2043118" y="2908534"/>
                  <a:pt x="2043263" y="2908534"/>
                </a:cubicBezTo>
                <a:cubicBezTo>
                  <a:pt x="2046257" y="2908785"/>
                  <a:pt x="2048493" y="2911377"/>
                  <a:pt x="2048263" y="2914387"/>
                </a:cubicBezTo>
                <a:close/>
                <a:moveTo>
                  <a:pt x="1403005" y="4068249"/>
                </a:moveTo>
                <a:cubicBezTo>
                  <a:pt x="1394836" y="4076422"/>
                  <a:pt x="1383548" y="4081480"/>
                  <a:pt x="1371081" y="4081480"/>
                </a:cubicBezTo>
                <a:cubicBezTo>
                  <a:pt x="1346147" y="4081480"/>
                  <a:pt x="1325936" y="4061248"/>
                  <a:pt x="1325936" y="4036334"/>
                </a:cubicBezTo>
                <a:cubicBezTo>
                  <a:pt x="1325936" y="4011419"/>
                  <a:pt x="1346147" y="3991188"/>
                  <a:pt x="1371082" y="3991189"/>
                </a:cubicBezTo>
                <a:cubicBezTo>
                  <a:pt x="1396016" y="3991189"/>
                  <a:pt x="1416227" y="4011420"/>
                  <a:pt x="1416227" y="4036334"/>
                </a:cubicBezTo>
                <a:cubicBezTo>
                  <a:pt x="1416228" y="4048791"/>
                  <a:pt x="1411175" y="4060077"/>
                  <a:pt x="1403005" y="4068249"/>
                </a:cubicBezTo>
                <a:close/>
                <a:moveTo>
                  <a:pt x="1219415" y="4428644"/>
                </a:moveTo>
                <a:cubicBezTo>
                  <a:pt x="1212247" y="4434408"/>
                  <a:pt x="1202879" y="4437438"/>
                  <a:pt x="1193009" y="4436372"/>
                </a:cubicBezTo>
                <a:cubicBezTo>
                  <a:pt x="1173317" y="4436163"/>
                  <a:pt x="1157477" y="4420112"/>
                  <a:pt x="1157478" y="4400423"/>
                </a:cubicBezTo>
                <a:cubicBezTo>
                  <a:pt x="1157477" y="4380818"/>
                  <a:pt x="1173388" y="4364892"/>
                  <a:pt x="1193009" y="4364892"/>
                </a:cubicBezTo>
                <a:cubicBezTo>
                  <a:pt x="1195584" y="4364600"/>
                  <a:pt x="1198176" y="4364600"/>
                  <a:pt x="1200751" y="4364892"/>
                </a:cubicBezTo>
                <a:cubicBezTo>
                  <a:pt x="1220490" y="4367024"/>
                  <a:pt x="1234756" y="4384748"/>
                  <a:pt x="1232620" y="4404519"/>
                </a:cubicBezTo>
                <a:cubicBezTo>
                  <a:pt x="1231552" y="4414384"/>
                  <a:pt x="1226584" y="4422880"/>
                  <a:pt x="1219415" y="4428644"/>
                </a:cubicBezTo>
                <a:close/>
                <a:moveTo>
                  <a:pt x="356983" y="5928259"/>
                </a:moveTo>
                <a:cubicBezTo>
                  <a:pt x="356289" y="5929890"/>
                  <a:pt x="354420" y="5930642"/>
                  <a:pt x="352802" y="5929932"/>
                </a:cubicBezTo>
                <a:cubicBezTo>
                  <a:pt x="351184" y="5929221"/>
                  <a:pt x="350437" y="5927382"/>
                  <a:pt x="351131" y="5925751"/>
                </a:cubicBezTo>
                <a:cubicBezTo>
                  <a:pt x="351130" y="5924122"/>
                  <a:pt x="352439" y="5922825"/>
                  <a:pt x="354057" y="5922825"/>
                </a:cubicBezTo>
                <a:cubicBezTo>
                  <a:pt x="355675" y="5922825"/>
                  <a:pt x="356982" y="5924122"/>
                  <a:pt x="356983" y="5925751"/>
                </a:cubicBezTo>
                <a:cubicBezTo>
                  <a:pt x="357359" y="5926545"/>
                  <a:pt x="357359" y="5927465"/>
                  <a:pt x="356983" y="5928259"/>
                </a:cubicBezTo>
                <a:close/>
                <a:moveTo>
                  <a:pt x="2335856" y="2536085"/>
                </a:moveTo>
                <a:cubicBezTo>
                  <a:pt x="2335856" y="2538175"/>
                  <a:pt x="2334170" y="2539847"/>
                  <a:pt x="2332094" y="2539847"/>
                </a:cubicBezTo>
                <a:cubicBezTo>
                  <a:pt x="2330016" y="2539847"/>
                  <a:pt x="2328332" y="2538175"/>
                  <a:pt x="2328332" y="2536085"/>
                </a:cubicBezTo>
                <a:cubicBezTo>
                  <a:pt x="2328332" y="2533995"/>
                  <a:pt x="2330016" y="2532323"/>
                  <a:pt x="2332094" y="2532323"/>
                </a:cubicBezTo>
                <a:cubicBezTo>
                  <a:pt x="2334170" y="2532323"/>
                  <a:pt x="2335856" y="2533995"/>
                  <a:pt x="2335856" y="2536085"/>
                </a:cubicBezTo>
                <a:close/>
                <a:moveTo>
                  <a:pt x="1055576" y="4786343"/>
                </a:moveTo>
                <a:cubicBezTo>
                  <a:pt x="1048919" y="4793001"/>
                  <a:pt x="1039722" y="4797118"/>
                  <a:pt x="1029564" y="4797118"/>
                </a:cubicBezTo>
                <a:cubicBezTo>
                  <a:pt x="1029422" y="4797118"/>
                  <a:pt x="1029285" y="4797118"/>
                  <a:pt x="1029143" y="4797118"/>
                </a:cubicBezTo>
                <a:cubicBezTo>
                  <a:pt x="1009062" y="4797118"/>
                  <a:pt x="992779" y="4780815"/>
                  <a:pt x="992779" y="4760751"/>
                </a:cubicBezTo>
                <a:cubicBezTo>
                  <a:pt x="992779" y="4760625"/>
                  <a:pt x="992776" y="4760458"/>
                  <a:pt x="992775" y="4760332"/>
                </a:cubicBezTo>
                <a:cubicBezTo>
                  <a:pt x="992775" y="4740016"/>
                  <a:pt x="1009245" y="4723548"/>
                  <a:pt x="1029561" y="4723548"/>
                </a:cubicBezTo>
                <a:cubicBezTo>
                  <a:pt x="1049877" y="4723548"/>
                  <a:pt x="1066346" y="4740017"/>
                  <a:pt x="1066345" y="4760332"/>
                </a:cubicBezTo>
                <a:cubicBezTo>
                  <a:pt x="1066348" y="4770490"/>
                  <a:pt x="1062232" y="4779686"/>
                  <a:pt x="1055576" y="4786343"/>
                </a:cubicBezTo>
                <a:close/>
                <a:moveTo>
                  <a:pt x="927258" y="5132059"/>
                </a:moveTo>
                <a:cubicBezTo>
                  <a:pt x="924635" y="5138261"/>
                  <a:pt x="920839" y="5143845"/>
                  <a:pt x="916149" y="5148534"/>
                </a:cubicBezTo>
                <a:cubicBezTo>
                  <a:pt x="906769" y="5157914"/>
                  <a:pt x="893810" y="5163715"/>
                  <a:pt x="879498" y="5163714"/>
                </a:cubicBezTo>
                <a:cubicBezTo>
                  <a:pt x="850872" y="5163714"/>
                  <a:pt x="827664" y="5140514"/>
                  <a:pt x="827664" y="5111881"/>
                </a:cubicBezTo>
                <a:cubicBezTo>
                  <a:pt x="827664" y="5083247"/>
                  <a:pt x="850873" y="5060047"/>
                  <a:pt x="879498" y="5060047"/>
                </a:cubicBezTo>
                <a:cubicBezTo>
                  <a:pt x="908123" y="5060047"/>
                  <a:pt x="931331" y="5083247"/>
                  <a:pt x="931331" y="5111881"/>
                </a:cubicBezTo>
                <a:cubicBezTo>
                  <a:pt x="931331" y="5119039"/>
                  <a:pt x="929882" y="5125857"/>
                  <a:pt x="927258" y="5132059"/>
                </a:cubicBezTo>
                <a:close/>
                <a:moveTo>
                  <a:pt x="1843564" y="3554107"/>
                </a:moveTo>
                <a:cubicBezTo>
                  <a:pt x="1840538" y="3557134"/>
                  <a:pt x="1836358" y="3559004"/>
                  <a:pt x="1831740" y="3559004"/>
                </a:cubicBezTo>
                <a:cubicBezTo>
                  <a:pt x="1822506" y="3559004"/>
                  <a:pt x="1815020" y="3551518"/>
                  <a:pt x="1815020" y="3542284"/>
                </a:cubicBezTo>
                <a:cubicBezTo>
                  <a:pt x="1815021" y="3533049"/>
                  <a:pt x="1822507" y="3525563"/>
                  <a:pt x="1831741" y="3525563"/>
                </a:cubicBezTo>
                <a:cubicBezTo>
                  <a:pt x="1840976" y="3525564"/>
                  <a:pt x="1848462" y="3533050"/>
                  <a:pt x="1848461" y="3542285"/>
                </a:cubicBezTo>
                <a:cubicBezTo>
                  <a:pt x="1848462" y="3546902"/>
                  <a:pt x="1846590" y="3551082"/>
                  <a:pt x="1843564" y="3554107"/>
                </a:cubicBezTo>
                <a:close/>
                <a:moveTo>
                  <a:pt x="2070752" y="3168205"/>
                </a:moveTo>
                <a:cubicBezTo>
                  <a:pt x="2070059" y="3173220"/>
                  <a:pt x="2065418" y="3176774"/>
                  <a:pt x="2060386" y="3176063"/>
                </a:cubicBezTo>
                <a:lnTo>
                  <a:pt x="2061640" y="3176481"/>
                </a:lnTo>
                <a:cubicBezTo>
                  <a:pt x="2060323" y="3176774"/>
                  <a:pt x="2058965" y="3176774"/>
                  <a:pt x="2057652" y="3176480"/>
                </a:cubicBezTo>
                <a:cubicBezTo>
                  <a:pt x="2052456" y="3175394"/>
                  <a:pt x="2049141" y="3170295"/>
                  <a:pt x="2050241" y="3165070"/>
                </a:cubicBezTo>
                <a:cubicBezTo>
                  <a:pt x="2051339" y="3159886"/>
                  <a:pt x="2056444" y="3156584"/>
                  <a:pt x="2061640" y="3157670"/>
                </a:cubicBezTo>
                <a:cubicBezTo>
                  <a:pt x="2066718" y="3157671"/>
                  <a:pt x="2070836" y="3161809"/>
                  <a:pt x="2070836" y="3166866"/>
                </a:cubicBezTo>
                <a:cubicBezTo>
                  <a:pt x="2070839" y="3167327"/>
                  <a:pt x="2070811" y="3167744"/>
                  <a:pt x="2070752" y="3168205"/>
                </a:cubicBezTo>
                <a:close/>
                <a:moveTo>
                  <a:pt x="1650276" y="3933889"/>
                </a:moveTo>
                <a:cubicBezTo>
                  <a:pt x="1644829" y="3939334"/>
                  <a:pt x="1637305" y="3942699"/>
                  <a:pt x="1628995" y="3942699"/>
                </a:cubicBezTo>
                <a:cubicBezTo>
                  <a:pt x="1612376" y="3942699"/>
                  <a:pt x="1598899" y="3929238"/>
                  <a:pt x="1598899" y="3912602"/>
                </a:cubicBezTo>
                <a:cubicBezTo>
                  <a:pt x="1598898" y="3895964"/>
                  <a:pt x="1612376" y="3882505"/>
                  <a:pt x="1628996" y="3882505"/>
                </a:cubicBezTo>
                <a:cubicBezTo>
                  <a:pt x="1645615" y="3882504"/>
                  <a:pt x="1659093" y="3895965"/>
                  <a:pt x="1659092" y="3912601"/>
                </a:cubicBezTo>
                <a:cubicBezTo>
                  <a:pt x="1659093" y="3920920"/>
                  <a:pt x="1655724" y="3928444"/>
                  <a:pt x="1650276" y="3933889"/>
                </a:cubicBezTo>
                <a:close/>
                <a:moveTo>
                  <a:pt x="2327479" y="2788147"/>
                </a:moveTo>
                <a:cubicBezTo>
                  <a:pt x="2327248" y="2791157"/>
                  <a:pt x="2324636" y="2793414"/>
                  <a:pt x="2321642" y="2793163"/>
                </a:cubicBezTo>
                <a:cubicBezTo>
                  <a:pt x="2318642" y="2793164"/>
                  <a:pt x="2316208" y="2790739"/>
                  <a:pt x="2316208" y="2787729"/>
                </a:cubicBezTo>
                <a:cubicBezTo>
                  <a:pt x="2316200" y="2784636"/>
                  <a:pt x="2318575" y="2782086"/>
                  <a:pt x="2321643" y="2781877"/>
                </a:cubicBezTo>
                <a:cubicBezTo>
                  <a:pt x="2324874" y="2781878"/>
                  <a:pt x="2327495" y="2784511"/>
                  <a:pt x="2327495" y="2787729"/>
                </a:cubicBezTo>
                <a:cubicBezTo>
                  <a:pt x="2327495" y="2787855"/>
                  <a:pt x="2327491" y="2788021"/>
                  <a:pt x="2327479" y="2788147"/>
                </a:cubicBezTo>
                <a:close/>
                <a:moveTo>
                  <a:pt x="795248" y="5483156"/>
                </a:moveTo>
                <a:cubicBezTo>
                  <a:pt x="792194" y="5490238"/>
                  <a:pt x="787803" y="5496605"/>
                  <a:pt x="782394" y="5501940"/>
                </a:cubicBezTo>
                <a:cubicBezTo>
                  <a:pt x="771577" y="5512610"/>
                  <a:pt x="756691" y="5519151"/>
                  <a:pt x="740300" y="5519026"/>
                </a:cubicBezTo>
                <a:cubicBezTo>
                  <a:pt x="707683" y="5518817"/>
                  <a:pt x="681360" y="5492273"/>
                  <a:pt x="681360" y="5459668"/>
                </a:cubicBezTo>
                <a:cubicBezTo>
                  <a:pt x="681360" y="5459543"/>
                  <a:pt x="681360" y="5459376"/>
                  <a:pt x="681360" y="5459250"/>
                </a:cubicBezTo>
                <a:cubicBezTo>
                  <a:pt x="681594" y="5426478"/>
                  <a:pt x="708355" y="5400101"/>
                  <a:pt x="741136" y="5400310"/>
                </a:cubicBezTo>
                <a:cubicBezTo>
                  <a:pt x="773917" y="5400562"/>
                  <a:pt x="800306" y="5427314"/>
                  <a:pt x="800077" y="5460086"/>
                </a:cubicBezTo>
                <a:cubicBezTo>
                  <a:pt x="800017" y="5468279"/>
                  <a:pt x="798301" y="5476075"/>
                  <a:pt x="795248" y="5483156"/>
                </a:cubicBezTo>
                <a:close/>
                <a:moveTo>
                  <a:pt x="1477554" y="4306662"/>
                </a:moveTo>
                <a:cubicBezTo>
                  <a:pt x="1469990" y="4314228"/>
                  <a:pt x="1459539" y="4318910"/>
                  <a:pt x="1447996" y="4318910"/>
                </a:cubicBezTo>
                <a:cubicBezTo>
                  <a:pt x="1424910" y="4318910"/>
                  <a:pt x="1406194" y="4300182"/>
                  <a:pt x="1406194" y="4277109"/>
                </a:cubicBezTo>
                <a:cubicBezTo>
                  <a:pt x="1406194" y="4254034"/>
                  <a:pt x="1424910" y="4235307"/>
                  <a:pt x="1447996" y="4235307"/>
                </a:cubicBezTo>
                <a:cubicBezTo>
                  <a:pt x="1471083" y="4235308"/>
                  <a:pt x="1489798" y="4254034"/>
                  <a:pt x="1489798" y="4277109"/>
                </a:cubicBezTo>
                <a:cubicBezTo>
                  <a:pt x="1489797" y="4288646"/>
                  <a:pt x="1485119" y="4299096"/>
                  <a:pt x="1477554" y="4306662"/>
                </a:cubicBezTo>
                <a:close/>
                <a:moveTo>
                  <a:pt x="1316823" y="4669713"/>
                </a:moveTo>
                <a:cubicBezTo>
                  <a:pt x="1308350" y="4678183"/>
                  <a:pt x="1296646" y="4683418"/>
                  <a:pt x="1283716" y="4683418"/>
                </a:cubicBezTo>
                <a:cubicBezTo>
                  <a:pt x="1257859" y="4683418"/>
                  <a:pt x="1236900" y="4662476"/>
                  <a:pt x="1236899" y="4636601"/>
                </a:cubicBezTo>
                <a:cubicBezTo>
                  <a:pt x="1236899" y="4610725"/>
                  <a:pt x="1257858" y="4589783"/>
                  <a:pt x="1283717" y="4589783"/>
                </a:cubicBezTo>
                <a:cubicBezTo>
                  <a:pt x="1309576" y="4589783"/>
                  <a:pt x="1330535" y="4610725"/>
                  <a:pt x="1330535" y="4636602"/>
                </a:cubicBezTo>
                <a:cubicBezTo>
                  <a:pt x="1330534" y="4649539"/>
                  <a:pt x="1325295" y="4661244"/>
                  <a:pt x="1316823" y="4669713"/>
                </a:cubicBezTo>
                <a:close/>
                <a:moveTo>
                  <a:pt x="662295" y="5824413"/>
                </a:moveTo>
                <a:cubicBezTo>
                  <a:pt x="659440" y="5831165"/>
                  <a:pt x="655308" y="5837244"/>
                  <a:pt x="650202" y="5842349"/>
                </a:cubicBezTo>
                <a:cubicBezTo>
                  <a:pt x="639989" y="5852558"/>
                  <a:pt x="625882" y="5858870"/>
                  <a:pt x="610298" y="5858870"/>
                </a:cubicBezTo>
                <a:cubicBezTo>
                  <a:pt x="610160" y="5858870"/>
                  <a:pt x="610018" y="5858870"/>
                  <a:pt x="609880" y="5858870"/>
                </a:cubicBezTo>
                <a:cubicBezTo>
                  <a:pt x="578943" y="5858870"/>
                  <a:pt x="553866" y="5833790"/>
                  <a:pt x="553866" y="5802857"/>
                </a:cubicBezTo>
                <a:cubicBezTo>
                  <a:pt x="553866" y="5802732"/>
                  <a:pt x="553866" y="5802564"/>
                  <a:pt x="553866" y="5802439"/>
                </a:cubicBezTo>
                <a:cubicBezTo>
                  <a:pt x="553862" y="5771255"/>
                  <a:pt x="579127" y="5746008"/>
                  <a:pt x="610294" y="5746007"/>
                </a:cubicBezTo>
                <a:cubicBezTo>
                  <a:pt x="641461" y="5746007"/>
                  <a:pt x="666726" y="5771255"/>
                  <a:pt x="666730" y="5802439"/>
                </a:cubicBezTo>
                <a:cubicBezTo>
                  <a:pt x="666730" y="5810236"/>
                  <a:pt x="665151" y="5817660"/>
                  <a:pt x="662295" y="5824413"/>
                </a:cubicBezTo>
                <a:close/>
                <a:moveTo>
                  <a:pt x="490747" y="6141028"/>
                </a:moveTo>
                <a:cubicBezTo>
                  <a:pt x="490746" y="6142659"/>
                  <a:pt x="489438" y="6143955"/>
                  <a:pt x="487820" y="6143955"/>
                </a:cubicBezTo>
                <a:cubicBezTo>
                  <a:pt x="486202" y="6143955"/>
                  <a:pt x="484894" y="6142659"/>
                  <a:pt x="484894" y="6141028"/>
                </a:cubicBezTo>
                <a:cubicBezTo>
                  <a:pt x="484894" y="6139398"/>
                  <a:pt x="486202" y="6138103"/>
                  <a:pt x="487820" y="6138103"/>
                </a:cubicBezTo>
                <a:cubicBezTo>
                  <a:pt x="489438" y="6138103"/>
                  <a:pt x="490746" y="6139398"/>
                  <a:pt x="490747" y="6141028"/>
                </a:cubicBezTo>
                <a:close/>
                <a:moveTo>
                  <a:pt x="1163824" y="5020212"/>
                </a:moveTo>
                <a:cubicBezTo>
                  <a:pt x="1155994" y="5028039"/>
                  <a:pt x="1145178" y="5032877"/>
                  <a:pt x="1133231" y="5032877"/>
                </a:cubicBezTo>
                <a:cubicBezTo>
                  <a:pt x="1109339" y="5032877"/>
                  <a:pt x="1089967" y="5013523"/>
                  <a:pt x="1089967" y="4989613"/>
                </a:cubicBezTo>
                <a:cubicBezTo>
                  <a:pt x="1089968" y="4965703"/>
                  <a:pt x="1109338" y="4946349"/>
                  <a:pt x="1133232" y="4946349"/>
                </a:cubicBezTo>
                <a:cubicBezTo>
                  <a:pt x="1157126" y="4946349"/>
                  <a:pt x="1176497" y="4965703"/>
                  <a:pt x="1176497" y="4989614"/>
                </a:cubicBezTo>
                <a:cubicBezTo>
                  <a:pt x="1176496" y="5001568"/>
                  <a:pt x="1171654" y="5012384"/>
                  <a:pt x="1163824" y="5020212"/>
                </a:cubicBezTo>
                <a:close/>
                <a:moveTo>
                  <a:pt x="2106366" y="3417256"/>
                </a:moveTo>
                <a:cubicBezTo>
                  <a:pt x="2106367" y="3423485"/>
                  <a:pt x="2101312" y="3428542"/>
                  <a:pt x="2095080" y="3428542"/>
                </a:cubicBezTo>
                <a:cubicBezTo>
                  <a:pt x="2088847" y="3428542"/>
                  <a:pt x="2083793" y="3423486"/>
                  <a:pt x="2083793" y="3417256"/>
                </a:cubicBezTo>
                <a:cubicBezTo>
                  <a:pt x="2083793" y="3411028"/>
                  <a:pt x="2088847" y="3405970"/>
                  <a:pt x="2095080" y="3405970"/>
                </a:cubicBezTo>
                <a:cubicBezTo>
                  <a:pt x="2101312" y="3405970"/>
                  <a:pt x="2106366" y="3411028"/>
                  <a:pt x="2106366" y="3417256"/>
                </a:cubicBezTo>
                <a:close/>
                <a:moveTo>
                  <a:pt x="1900455" y="3801573"/>
                </a:moveTo>
                <a:cubicBezTo>
                  <a:pt x="1897203" y="3804828"/>
                  <a:pt x="1892709" y="3806845"/>
                  <a:pt x="1887745" y="3806845"/>
                </a:cubicBezTo>
                <a:cubicBezTo>
                  <a:pt x="1877817" y="3806845"/>
                  <a:pt x="1869771" y="3798778"/>
                  <a:pt x="1869771" y="3788871"/>
                </a:cubicBezTo>
                <a:cubicBezTo>
                  <a:pt x="1869770" y="3778964"/>
                  <a:pt x="1877818" y="3770896"/>
                  <a:pt x="1887746" y="3770896"/>
                </a:cubicBezTo>
                <a:cubicBezTo>
                  <a:pt x="1897673" y="3770896"/>
                  <a:pt x="1905720" y="3778964"/>
                  <a:pt x="1905719" y="3788871"/>
                </a:cubicBezTo>
                <a:cubicBezTo>
                  <a:pt x="1905719" y="3793825"/>
                  <a:pt x="1903707" y="3798318"/>
                  <a:pt x="1900455" y="3801573"/>
                </a:cubicBezTo>
                <a:close/>
                <a:moveTo>
                  <a:pt x="2340454" y="3040627"/>
                </a:moveTo>
                <a:cubicBezTo>
                  <a:pt x="2340454" y="3045225"/>
                  <a:pt x="2336713" y="3048987"/>
                  <a:pt x="2332094" y="3048987"/>
                </a:cubicBezTo>
                <a:cubicBezTo>
                  <a:pt x="2327475" y="3048987"/>
                  <a:pt x="2323734" y="3045225"/>
                  <a:pt x="2323734" y="3040626"/>
                </a:cubicBezTo>
                <a:cubicBezTo>
                  <a:pt x="2323734" y="3036028"/>
                  <a:pt x="2327475" y="3032267"/>
                  <a:pt x="2332094" y="3032266"/>
                </a:cubicBezTo>
                <a:cubicBezTo>
                  <a:pt x="2336713" y="3032267"/>
                  <a:pt x="2340454" y="3036029"/>
                  <a:pt x="2340454" y="3040627"/>
                </a:cubicBezTo>
                <a:close/>
                <a:moveTo>
                  <a:pt x="1720840" y="4171466"/>
                </a:moveTo>
                <a:cubicBezTo>
                  <a:pt x="1716529" y="4175929"/>
                  <a:pt x="1710516" y="4178750"/>
                  <a:pt x="1703821" y="4178875"/>
                </a:cubicBezTo>
                <a:cubicBezTo>
                  <a:pt x="1703679" y="4178875"/>
                  <a:pt x="1703541" y="4178876"/>
                  <a:pt x="1703399" y="4178876"/>
                </a:cubicBezTo>
                <a:cubicBezTo>
                  <a:pt x="1690009" y="4178876"/>
                  <a:pt x="1679157" y="4168008"/>
                  <a:pt x="1679157" y="4154632"/>
                </a:cubicBezTo>
                <a:cubicBezTo>
                  <a:pt x="1679157" y="4141422"/>
                  <a:pt x="1689763" y="4130637"/>
                  <a:pt x="1702985" y="4130387"/>
                </a:cubicBezTo>
                <a:cubicBezTo>
                  <a:pt x="1716374" y="4130177"/>
                  <a:pt x="1727413" y="4140837"/>
                  <a:pt x="1727643" y="4154212"/>
                </a:cubicBezTo>
                <a:cubicBezTo>
                  <a:pt x="1727758" y="4160901"/>
                  <a:pt x="1725150" y="4167004"/>
                  <a:pt x="1720840" y="4171466"/>
                </a:cubicBezTo>
                <a:close/>
                <a:moveTo>
                  <a:pt x="1041956" y="5356981"/>
                </a:moveTo>
                <a:cubicBezTo>
                  <a:pt x="1039384" y="5363203"/>
                  <a:pt x="1035633" y="5368815"/>
                  <a:pt x="1030981" y="5373541"/>
                </a:cubicBezTo>
                <a:cubicBezTo>
                  <a:pt x="1021675" y="5382994"/>
                  <a:pt x="1008764" y="5388899"/>
                  <a:pt x="994451" y="5389024"/>
                </a:cubicBezTo>
                <a:cubicBezTo>
                  <a:pt x="994029" y="5389023"/>
                  <a:pt x="993611" y="5389023"/>
                  <a:pt x="993189" y="5389024"/>
                </a:cubicBezTo>
                <a:cubicBezTo>
                  <a:pt x="964793" y="5388815"/>
                  <a:pt x="941966" y="5365572"/>
                  <a:pt x="942200" y="5337190"/>
                </a:cubicBezTo>
                <a:cubicBezTo>
                  <a:pt x="942200" y="5308723"/>
                  <a:pt x="965154" y="5285607"/>
                  <a:pt x="993615" y="5285356"/>
                </a:cubicBezTo>
                <a:cubicBezTo>
                  <a:pt x="1022241" y="5285148"/>
                  <a:pt x="1045633" y="5308138"/>
                  <a:pt x="1045867" y="5336772"/>
                </a:cubicBezTo>
                <a:cubicBezTo>
                  <a:pt x="1045925" y="5343931"/>
                  <a:pt x="1044529" y="5350760"/>
                  <a:pt x="1041956" y="5356981"/>
                </a:cubicBezTo>
                <a:close/>
                <a:moveTo>
                  <a:pt x="2609653" y="2662325"/>
                </a:moveTo>
                <a:cubicBezTo>
                  <a:pt x="2609670" y="2663788"/>
                  <a:pt x="2608597" y="2665042"/>
                  <a:pt x="2607145" y="2665251"/>
                </a:cubicBezTo>
                <a:cubicBezTo>
                  <a:pt x="2605527" y="2665251"/>
                  <a:pt x="2604220" y="2663955"/>
                  <a:pt x="2604219" y="2662325"/>
                </a:cubicBezTo>
                <a:cubicBezTo>
                  <a:pt x="2604428" y="2660862"/>
                  <a:pt x="2605678" y="2659817"/>
                  <a:pt x="2607145" y="2659817"/>
                </a:cubicBezTo>
                <a:cubicBezTo>
                  <a:pt x="2608529" y="2659817"/>
                  <a:pt x="2609653" y="2660946"/>
                  <a:pt x="2609653" y="2662325"/>
                </a:cubicBezTo>
                <a:close/>
                <a:moveTo>
                  <a:pt x="1585529" y="4533112"/>
                </a:moveTo>
                <a:cubicBezTo>
                  <a:pt x="1583007" y="4539357"/>
                  <a:pt x="1579302" y="4545003"/>
                  <a:pt x="1574688" y="4549768"/>
                </a:cubicBezTo>
                <a:cubicBezTo>
                  <a:pt x="1565460" y="4559299"/>
                  <a:pt x="1552597" y="4565307"/>
                  <a:pt x="1538286" y="4565538"/>
                </a:cubicBezTo>
                <a:cubicBezTo>
                  <a:pt x="1537865" y="4565538"/>
                  <a:pt x="1537442" y="4565538"/>
                  <a:pt x="1537016" y="4565538"/>
                </a:cubicBezTo>
                <a:cubicBezTo>
                  <a:pt x="1508620" y="4565538"/>
                  <a:pt x="1485608" y="4542505"/>
                  <a:pt x="1485617" y="4514122"/>
                </a:cubicBezTo>
                <a:cubicBezTo>
                  <a:pt x="1485391" y="4485656"/>
                  <a:pt x="1508157" y="4462330"/>
                  <a:pt x="1536610" y="4461871"/>
                </a:cubicBezTo>
                <a:cubicBezTo>
                  <a:pt x="1565236" y="4461411"/>
                  <a:pt x="1588812" y="4484234"/>
                  <a:pt x="1589277" y="4512868"/>
                </a:cubicBezTo>
                <a:cubicBezTo>
                  <a:pt x="1589392" y="4520026"/>
                  <a:pt x="1588052" y="4526868"/>
                  <a:pt x="1585529" y="4533112"/>
                </a:cubicBezTo>
                <a:close/>
                <a:moveTo>
                  <a:pt x="910883" y="5723168"/>
                </a:moveTo>
                <a:cubicBezTo>
                  <a:pt x="899774" y="5736184"/>
                  <a:pt x="883697" y="5744961"/>
                  <a:pt x="865286" y="5746425"/>
                </a:cubicBezTo>
                <a:cubicBezTo>
                  <a:pt x="861771" y="5746718"/>
                  <a:pt x="858234" y="5746718"/>
                  <a:pt x="854719" y="5746425"/>
                </a:cubicBezTo>
                <a:cubicBezTo>
                  <a:pt x="817896" y="5743499"/>
                  <a:pt x="790412" y="5711312"/>
                  <a:pt x="793329" y="5674485"/>
                </a:cubicBezTo>
                <a:cubicBezTo>
                  <a:pt x="796247" y="5637658"/>
                  <a:pt x="828463" y="5610153"/>
                  <a:pt x="865286" y="5613079"/>
                </a:cubicBezTo>
                <a:cubicBezTo>
                  <a:pt x="898054" y="5615671"/>
                  <a:pt x="924080" y="5641713"/>
                  <a:pt x="926677" y="5674485"/>
                </a:cubicBezTo>
                <a:cubicBezTo>
                  <a:pt x="928135" y="5692899"/>
                  <a:pt x="921992" y="5710152"/>
                  <a:pt x="910883" y="5723168"/>
                </a:cubicBezTo>
                <a:close/>
                <a:moveTo>
                  <a:pt x="1416942" y="4898152"/>
                </a:moveTo>
                <a:cubicBezTo>
                  <a:pt x="1409378" y="4905717"/>
                  <a:pt x="1398927" y="4910399"/>
                  <a:pt x="1387383" y="4910399"/>
                </a:cubicBezTo>
                <a:cubicBezTo>
                  <a:pt x="1364297" y="4910399"/>
                  <a:pt x="1345582" y="4891671"/>
                  <a:pt x="1345582" y="4868598"/>
                </a:cubicBezTo>
                <a:cubicBezTo>
                  <a:pt x="1345582" y="4845524"/>
                  <a:pt x="1364296" y="4826797"/>
                  <a:pt x="1387384" y="4826797"/>
                </a:cubicBezTo>
                <a:cubicBezTo>
                  <a:pt x="1410470" y="4826797"/>
                  <a:pt x="1429186" y="4845524"/>
                  <a:pt x="1429185" y="4868598"/>
                </a:cubicBezTo>
                <a:cubicBezTo>
                  <a:pt x="1429185" y="4880135"/>
                  <a:pt x="1424507" y="4890585"/>
                  <a:pt x="1416942" y="4898152"/>
                </a:cubicBezTo>
                <a:close/>
                <a:moveTo>
                  <a:pt x="769655" y="6043307"/>
                </a:moveTo>
                <a:cubicBezTo>
                  <a:pt x="762998" y="6049964"/>
                  <a:pt x="753801" y="6054082"/>
                  <a:pt x="743643" y="6054082"/>
                </a:cubicBezTo>
                <a:cubicBezTo>
                  <a:pt x="723491" y="6054082"/>
                  <a:pt x="707089" y="6037864"/>
                  <a:pt x="706858" y="6017715"/>
                </a:cubicBezTo>
                <a:cubicBezTo>
                  <a:pt x="706858" y="6017589"/>
                  <a:pt x="706855" y="6017422"/>
                  <a:pt x="706854" y="6017297"/>
                </a:cubicBezTo>
                <a:cubicBezTo>
                  <a:pt x="706854" y="5996980"/>
                  <a:pt x="723324" y="5980512"/>
                  <a:pt x="743640" y="5980511"/>
                </a:cubicBezTo>
                <a:cubicBezTo>
                  <a:pt x="763956" y="5980511"/>
                  <a:pt x="780425" y="5996980"/>
                  <a:pt x="780424" y="6017297"/>
                </a:cubicBezTo>
                <a:cubicBezTo>
                  <a:pt x="780427" y="6027454"/>
                  <a:pt x="776311" y="6036650"/>
                  <a:pt x="769655" y="6043307"/>
                </a:cubicBezTo>
                <a:close/>
                <a:moveTo>
                  <a:pt x="2368878" y="3291852"/>
                </a:moveTo>
                <a:cubicBezTo>
                  <a:pt x="2368878" y="3296701"/>
                  <a:pt x="2364949" y="3300630"/>
                  <a:pt x="2360100" y="3300630"/>
                </a:cubicBezTo>
                <a:cubicBezTo>
                  <a:pt x="2355415" y="3300422"/>
                  <a:pt x="2351736" y="3296534"/>
                  <a:pt x="2351740" y="3291852"/>
                </a:cubicBezTo>
                <a:cubicBezTo>
                  <a:pt x="2351740" y="3287254"/>
                  <a:pt x="2355481" y="3283492"/>
                  <a:pt x="2360100" y="3283492"/>
                </a:cubicBezTo>
                <a:cubicBezTo>
                  <a:pt x="2360242" y="3283492"/>
                  <a:pt x="2360385" y="3283492"/>
                  <a:pt x="2360527" y="3283492"/>
                </a:cubicBezTo>
                <a:cubicBezTo>
                  <a:pt x="2365146" y="3283492"/>
                  <a:pt x="2368883" y="3287254"/>
                  <a:pt x="2368878" y="3291852"/>
                </a:cubicBezTo>
                <a:close/>
                <a:moveTo>
                  <a:pt x="2158200" y="3664720"/>
                </a:moveTo>
                <a:cubicBezTo>
                  <a:pt x="2158200" y="3670950"/>
                  <a:pt x="2153146" y="3676007"/>
                  <a:pt x="2146914" y="3676006"/>
                </a:cubicBezTo>
                <a:cubicBezTo>
                  <a:pt x="2140682" y="3676006"/>
                  <a:pt x="2135628" y="3670950"/>
                  <a:pt x="2135628" y="3664720"/>
                </a:cubicBezTo>
                <a:cubicBezTo>
                  <a:pt x="2135627" y="3658493"/>
                  <a:pt x="2140682" y="3653434"/>
                  <a:pt x="2146914" y="3653434"/>
                </a:cubicBezTo>
                <a:cubicBezTo>
                  <a:pt x="2153147" y="3653435"/>
                  <a:pt x="2158199" y="3658493"/>
                  <a:pt x="2158200" y="3664720"/>
                </a:cubicBezTo>
                <a:close/>
                <a:moveTo>
                  <a:pt x="2610908" y="2914387"/>
                </a:moveTo>
                <a:cubicBezTo>
                  <a:pt x="2610716" y="2916392"/>
                  <a:pt x="2609140" y="2917940"/>
                  <a:pt x="2607146" y="2918149"/>
                </a:cubicBezTo>
                <a:cubicBezTo>
                  <a:pt x="2605152" y="2917940"/>
                  <a:pt x="2603576" y="2916392"/>
                  <a:pt x="2603384" y="2914387"/>
                </a:cubicBezTo>
                <a:cubicBezTo>
                  <a:pt x="2603384" y="2912297"/>
                  <a:pt x="2605068" y="2910625"/>
                  <a:pt x="2607146" y="2910625"/>
                </a:cubicBezTo>
                <a:cubicBezTo>
                  <a:pt x="2609224" y="2910625"/>
                  <a:pt x="2610908" y="2912297"/>
                  <a:pt x="2610908" y="2914387"/>
                </a:cubicBezTo>
                <a:close/>
                <a:moveTo>
                  <a:pt x="637051" y="6351289"/>
                </a:moveTo>
                <a:cubicBezTo>
                  <a:pt x="637051" y="6355887"/>
                  <a:pt x="633310" y="6359649"/>
                  <a:pt x="628691" y="6359650"/>
                </a:cubicBezTo>
                <a:cubicBezTo>
                  <a:pt x="624072" y="6359649"/>
                  <a:pt x="620330" y="6355886"/>
                  <a:pt x="620330" y="6351288"/>
                </a:cubicBezTo>
                <a:cubicBezTo>
                  <a:pt x="620330" y="6346690"/>
                  <a:pt x="624071" y="6342929"/>
                  <a:pt x="628690" y="6342928"/>
                </a:cubicBezTo>
                <a:cubicBezTo>
                  <a:pt x="633309" y="6342929"/>
                  <a:pt x="637051" y="6346691"/>
                  <a:pt x="637051" y="6351289"/>
                </a:cubicBezTo>
                <a:close/>
                <a:moveTo>
                  <a:pt x="1977874" y="4051084"/>
                </a:moveTo>
                <a:cubicBezTo>
                  <a:pt x="1972869" y="4054925"/>
                  <a:pt x="1966396" y="4056858"/>
                  <a:pt x="1959643" y="4055981"/>
                </a:cubicBezTo>
                <a:cubicBezTo>
                  <a:pt x="1948567" y="4054517"/>
                  <a:pt x="1939847" y="4045823"/>
                  <a:pt x="1938392" y="4034745"/>
                </a:cubicBezTo>
                <a:cubicBezTo>
                  <a:pt x="1936623" y="4021244"/>
                  <a:pt x="1946137" y="4008829"/>
                  <a:pt x="1959643" y="4007072"/>
                </a:cubicBezTo>
                <a:cubicBezTo>
                  <a:pt x="1961771" y="4006781"/>
                  <a:pt x="1963924" y="4006781"/>
                  <a:pt x="1966052" y="4007073"/>
                </a:cubicBezTo>
                <a:cubicBezTo>
                  <a:pt x="1979558" y="4008829"/>
                  <a:pt x="1989072" y="4021243"/>
                  <a:pt x="1987299" y="4034745"/>
                </a:cubicBezTo>
                <a:cubicBezTo>
                  <a:pt x="1986415" y="4041496"/>
                  <a:pt x="1982877" y="4047243"/>
                  <a:pt x="1977874" y="4051084"/>
                </a:cubicBezTo>
                <a:close/>
                <a:moveTo>
                  <a:pt x="1314113" y="5242203"/>
                </a:moveTo>
                <a:cubicBezTo>
                  <a:pt x="1303390" y="5267556"/>
                  <a:pt x="1278284" y="5285356"/>
                  <a:pt x="1249021" y="5285356"/>
                </a:cubicBezTo>
                <a:cubicBezTo>
                  <a:pt x="1210167" y="5285356"/>
                  <a:pt x="1178607" y="5253963"/>
                  <a:pt x="1178376" y="5215130"/>
                </a:cubicBezTo>
                <a:cubicBezTo>
                  <a:pt x="1178377" y="5215003"/>
                  <a:pt x="1178377" y="5214837"/>
                  <a:pt x="1178376" y="5214712"/>
                </a:cubicBezTo>
                <a:cubicBezTo>
                  <a:pt x="1178377" y="5175711"/>
                  <a:pt x="1210004" y="5144068"/>
                  <a:pt x="1249017" y="5144067"/>
                </a:cubicBezTo>
                <a:cubicBezTo>
                  <a:pt x="1288034" y="5144068"/>
                  <a:pt x="1319665" y="5175711"/>
                  <a:pt x="1319664" y="5214712"/>
                </a:cubicBezTo>
                <a:cubicBezTo>
                  <a:pt x="1319664" y="5224462"/>
                  <a:pt x="1317688" y="5233753"/>
                  <a:pt x="1314113" y="5242203"/>
                </a:cubicBezTo>
                <a:close/>
                <a:moveTo>
                  <a:pt x="1813840" y="4412383"/>
                </a:moveTo>
                <a:cubicBezTo>
                  <a:pt x="1808319" y="4417749"/>
                  <a:pt x="1800748" y="4421010"/>
                  <a:pt x="1792439" y="4420905"/>
                </a:cubicBezTo>
                <a:cubicBezTo>
                  <a:pt x="1776049" y="4420905"/>
                  <a:pt x="1762759" y="4407613"/>
                  <a:pt x="1762760" y="4391226"/>
                </a:cubicBezTo>
                <a:cubicBezTo>
                  <a:pt x="1762755" y="4390934"/>
                  <a:pt x="1762755" y="4390684"/>
                  <a:pt x="1762760" y="4390390"/>
                </a:cubicBezTo>
                <a:cubicBezTo>
                  <a:pt x="1762989" y="4373795"/>
                  <a:pt x="1776651" y="4360503"/>
                  <a:pt x="1793270" y="4360711"/>
                </a:cubicBezTo>
                <a:cubicBezTo>
                  <a:pt x="1809890" y="4360962"/>
                  <a:pt x="1823174" y="4374589"/>
                  <a:pt x="1822950" y="4391226"/>
                </a:cubicBezTo>
                <a:cubicBezTo>
                  <a:pt x="1822835" y="4399545"/>
                  <a:pt x="1819362" y="4407017"/>
                  <a:pt x="1813840" y="4412383"/>
                </a:cubicBezTo>
                <a:close/>
                <a:moveTo>
                  <a:pt x="1179974" y="5582283"/>
                </a:moveTo>
                <a:cubicBezTo>
                  <a:pt x="1170138" y="5605537"/>
                  <a:pt x="1147111" y="5621856"/>
                  <a:pt x="1120273" y="5621855"/>
                </a:cubicBezTo>
                <a:cubicBezTo>
                  <a:pt x="1084491" y="5621855"/>
                  <a:pt x="1055482" y="5592846"/>
                  <a:pt x="1055482" y="5557064"/>
                </a:cubicBezTo>
                <a:cubicBezTo>
                  <a:pt x="1055481" y="5521282"/>
                  <a:pt x="1084492" y="5492273"/>
                  <a:pt x="1120274" y="5492273"/>
                </a:cubicBezTo>
                <a:cubicBezTo>
                  <a:pt x="1156056" y="5492273"/>
                  <a:pt x="1185065" y="5521282"/>
                  <a:pt x="1185066" y="5557064"/>
                </a:cubicBezTo>
                <a:cubicBezTo>
                  <a:pt x="1185066" y="5566010"/>
                  <a:pt x="1183253" y="5574532"/>
                  <a:pt x="1179974" y="5582283"/>
                </a:cubicBezTo>
                <a:close/>
                <a:moveTo>
                  <a:pt x="1689297" y="4765463"/>
                </a:moveTo>
                <a:cubicBezTo>
                  <a:pt x="1686674" y="4771665"/>
                  <a:pt x="1682878" y="4777249"/>
                  <a:pt x="1678188" y="4781938"/>
                </a:cubicBezTo>
                <a:cubicBezTo>
                  <a:pt x="1668808" y="4791318"/>
                  <a:pt x="1655849" y="4797119"/>
                  <a:pt x="1641537" y="4797118"/>
                </a:cubicBezTo>
                <a:cubicBezTo>
                  <a:pt x="1612911" y="4797118"/>
                  <a:pt x="1589703" y="4773918"/>
                  <a:pt x="1589703" y="4745284"/>
                </a:cubicBezTo>
                <a:cubicBezTo>
                  <a:pt x="1589703" y="4716649"/>
                  <a:pt x="1612912" y="4693451"/>
                  <a:pt x="1641537" y="4693450"/>
                </a:cubicBezTo>
                <a:cubicBezTo>
                  <a:pt x="1670162" y="4693451"/>
                  <a:pt x="1693370" y="4716650"/>
                  <a:pt x="1693371" y="4745284"/>
                </a:cubicBezTo>
                <a:cubicBezTo>
                  <a:pt x="1693371" y="4752442"/>
                  <a:pt x="1691921" y="4759261"/>
                  <a:pt x="1689297" y="4765463"/>
                </a:cubicBezTo>
                <a:close/>
                <a:moveTo>
                  <a:pt x="2416951" y="3540570"/>
                </a:moveTo>
                <a:cubicBezTo>
                  <a:pt x="2416724" y="3545710"/>
                  <a:pt x="2412486" y="3549766"/>
                  <a:pt x="2407336" y="3549766"/>
                </a:cubicBezTo>
                <a:cubicBezTo>
                  <a:pt x="2402256" y="3549765"/>
                  <a:pt x="2398140" y="3545668"/>
                  <a:pt x="2398140" y="3540570"/>
                </a:cubicBezTo>
                <a:cubicBezTo>
                  <a:pt x="2398135" y="3535428"/>
                  <a:pt x="2402191" y="3531163"/>
                  <a:pt x="2407336" y="3530956"/>
                </a:cubicBezTo>
                <a:cubicBezTo>
                  <a:pt x="2412557" y="3531163"/>
                  <a:pt x="2416737" y="3535345"/>
                  <a:pt x="2416951" y="3540570"/>
                </a:cubicBezTo>
                <a:close/>
                <a:moveTo>
                  <a:pt x="2633481" y="3166449"/>
                </a:moveTo>
                <a:cubicBezTo>
                  <a:pt x="2633260" y="3169500"/>
                  <a:pt x="2630706" y="3171884"/>
                  <a:pt x="2627629" y="3171883"/>
                </a:cubicBezTo>
                <a:cubicBezTo>
                  <a:pt x="2624628" y="3171883"/>
                  <a:pt x="2622194" y="3169458"/>
                  <a:pt x="2622195" y="3166449"/>
                </a:cubicBezTo>
                <a:cubicBezTo>
                  <a:pt x="2622182" y="3166324"/>
                  <a:pt x="2622178" y="3166156"/>
                  <a:pt x="2622178" y="3166030"/>
                </a:cubicBezTo>
                <a:cubicBezTo>
                  <a:pt x="2622186" y="3163021"/>
                  <a:pt x="2624628" y="3160597"/>
                  <a:pt x="2627629" y="3160597"/>
                </a:cubicBezTo>
                <a:cubicBezTo>
                  <a:pt x="2630860" y="3160597"/>
                  <a:pt x="2633480" y="3163230"/>
                  <a:pt x="2633481" y="3166449"/>
                </a:cubicBezTo>
                <a:close/>
                <a:moveTo>
                  <a:pt x="1061766" y="5920411"/>
                </a:moveTo>
                <a:cubicBezTo>
                  <a:pt x="1051463" y="5944359"/>
                  <a:pt x="1027589" y="5961053"/>
                  <a:pt x="999887" y="5960865"/>
                </a:cubicBezTo>
                <a:cubicBezTo>
                  <a:pt x="963115" y="5960614"/>
                  <a:pt x="933423" y="5930768"/>
                  <a:pt x="933422" y="5893983"/>
                </a:cubicBezTo>
                <a:cubicBezTo>
                  <a:pt x="933423" y="5893858"/>
                  <a:pt x="933423" y="5893690"/>
                  <a:pt x="933422" y="5893565"/>
                </a:cubicBezTo>
                <a:cubicBezTo>
                  <a:pt x="933656" y="5856612"/>
                  <a:pt x="963787" y="5826892"/>
                  <a:pt x="1000723" y="5827101"/>
                </a:cubicBezTo>
                <a:cubicBezTo>
                  <a:pt x="1037659" y="5827352"/>
                  <a:pt x="1067416" y="5857448"/>
                  <a:pt x="1067186" y="5894401"/>
                </a:cubicBezTo>
                <a:cubicBezTo>
                  <a:pt x="1067129" y="5903639"/>
                  <a:pt x="1065201" y="5912427"/>
                  <a:pt x="1061766" y="5920411"/>
                </a:cubicBezTo>
                <a:close/>
                <a:moveTo>
                  <a:pt x="2227172" y="3908002"/>
                </a:moveTo>
                <a:cubicBezTo>
                  <a:pt x="2226955" y="3914148"/>
                  <a:pt x="2222027" y="3919080"/>
                  <a:pt x="2215887" y="3919289"/>
                </a:cubicBezTo>
                <a:cubicBezTo>
                  <a:pt x="2209816" y="3919080"/>
                  <a:pt x="2205013" y="3914065"/>
                  <a:pt x="2205017" y="3908002"/>
                </a:cubicBezTo>
                <a:cubicBezTo>
                  <a:pt x="2204737" y="3906581"/>
                  <a:pt x="2204738" y="3905118"/>
                  <a:pt x="2205017" y="3903698"/>
                </a:cubicBezTo>
                <a:cubicBezTo>
                  <a:pt x="2206213" y="3897552"/>
                  <a:pt x="2212141" y="3893581"/>
                  <a:pt x="2218256" y="3894752"/>
                </a:cubicBezTo>
                <a:cubicBezTo>
                  <a:pt x="2224375" y="3895965"/>
                  <a:pt x="2228367" y="3901900"/>
                  <a:pt x="2227172" y="3908002"/>
                </a:cubicBezTo>
                <a:close/>
                <a:moveTo>
                  <a:pt x="1560407" y="5117559"/>
                </a:moveTo>
                <a:cubicBezTo>
                  <a:pt x="1550547" y="5139196"/>
                  <a:pt x="1528442" y="5153954"/>
                  <a:pt x="1503174" y="5153264"/>
                </a:cubicBezTo>
                <a:cubicBezTo>
                  <a:pt x="1470122" y="5152344"/>
                  <a:pt x="1443802" y="5125299"/>
                  <a:pt x="1443816" y="5092234"/>
                </a:cubicBezTo>
                <a:cubicBezTo>
                  <a:pt x="1443816" y="5091691"/>
                  <a:pt x="1443823" y="5091147"/>
                  <a:pt x="1443836" y="5090604"/>
                </a:cubicBezTo>
                <a:cubicBezTo>
                  <a:pt x="1444760" y="5056912"/>
                  <a:pt x="1472825" y="5030326"/>
                  <a:pt x="1506518" y="5031246"/>
                </a:cubicBezTo>
                <a:cubicBezTo>
                  <a:pt x="1540210" y="5032166"/>
                  <a:pt x="1566775" y="5060256"/>
                  <a:pt x="1565850" y="5093948"/>
                </a:cubicBezTo>
                <a:cubicBezTo>
                  <a:pt x="1565621" y="5102371"/>
                  <a:pt x="1563694" y="5110346"/>
                  <a:pt x="1560407" y="5117559"/>
                </a:cubicBezTo>
                <a:close/>
                <a:moveTo>
                  <a:pt x="2063977" y="4285887"/>
                </a:moveTo>
                <a:cubicBezTo>
                  <a:pt x="2059590" y="4290119"/>
                  <a:pt x="2053588" y="4292679"/>
                  <a:pt x="2047008" y="4292575"/>
                </a:cubicBezTo>
                <a:cubicBezTo>
                  <a:pt x="2034175" y="4292367"/>
                  <a:pt x="2023822" y="4282000"/>
                  <a:pt x="2023600" y="4269166"/>
                </a:cubicBezTo>
                <a:cubicBezTo>
                  <a:pt x="2023596" y="4268875"/>
                  <a:pt x="2023596" y="4268623"/>
                  <a:pt x="2023600" y="4268330"/>
                </a:cubicBezTo>
                <a:cubicBezTo>
                  <a:pt x="2023830" y="4255164"/>
                  <a:pt x="2034681" y="4244713"/>
                  <a:pt x="2047836" y="4244922"/>
                </a:cubicBezTo>
                <a:cubicBezTo>
                  <a:pt x="2060995" y="4245173"/>
                  <a:pt x="2071474" y="4255999"/>
                  <a:pt x="2071244" y="4269167"/>
                </a:cubicBezTo>
                <a:cubicBezTo>
                  <a:pt x="2071132" y="4275751"/>
                  <a:pt x="2068363" y="4281654"/>
                  <a:pt x="2063977" y="4285887"/>
                </a:cubicBezTo>
                <a:close/>
                <a:moveTo>
                  <a:pt x="954361" y="6256784"/>
                </a:moveTo>
                <a:cubicBezTo>
                  <a:pt x="943129" y="6283341"/>
                  <a:pt x="916832" y="6301964"/>
                  <a:pt x="886186" y="6301964"/>
                </a:cubicBezTo>
                <a:cubicBezTo>
                  <a:pt x="845326" y="6301964"/>
                  <a:pt x="812199" y="6268857"/>
                  <a:pt x="812199" y="6227976"/>
                </a:cubicBezTo>
                <a:cubicBezTo>
                  <a:pt x="812199" y="6187094"/>
                  <a:pt x="845326" y="6153988"/>
                  <a:pt x="886186" y="6153988"/>
                </a:cubicBezTo>
                <a:cubicBezTo>
                  <a:pt x="927048" y="6153988"/>
                  <a:pt x="960176" y="6187094"/>
                  <a:pt x="960176" y="6227976"/>
                </a:cubicBezTo>
                <a:cubicBezTo>
                  <a:pt x="960176" y="6238197"/>
                  <a:pt x="958105" y="6247930"/>
                  <a:pt x="954361" y="6256784"/>
                </a:cubicBezTo>
                <a:close/>
                <a:moveTo>
                  <a:pt x="1443307" y="5463193"/>
                </a:moveTo>
                <a:cubicBezTo>
                  <a:pt x="1431988" y="5489540"/>
                  <a:pt x="1405735" y="5507928"/>
                  <a:pt x="1375262" y="5507739"/>
                </a:cubicBezTo>
                <a:cubicBezTo>
                  <a:pt x="1334794" y="5507488"/>
                  <a:pt x="1302110" y="5474633"/>
                  <a:pt x="1302110" y="5434169"/>
                </a:cubicBezTo>
                <a:cubicBezTo>
                  <a:pt x="1302110" y="5434043"/>
                  <a:pt x="1302110" y="5433877"/>
                  <a:pt x="1302110" y="5433751"/>
                </a:cubicBezTo>
                <a:cubicBezTo>
                  <a:pt x="1302339" y="5393120"/>
                  <a:pt x="1335468" y="5360390"/>
                  <a:pt x="1376098" y="5360599"/>
                </a:cubicBezTo>
                <a:cubicBezTo>
                  <a:pt x="1416728" y="5360848"/>
                  <a:pt x="1449481" y="5393955"/>
                  <a:pt x="1449250" y="5434587"/>
                </a:cubicBezTo>
                <a:cubicBezTo>
                  <a:pt x="1449193" y="5444745"/>
                  <a:pt x="1447079" y="5454411"/>
                  <a:pt x="1443307" y="5463193"/>
                </a:cubicBezTo>
                <a:close/>
                <a:moveTo>
                  <a:pt x="1921698" y="4648399"/>
                </a:moveTo>
                <a:cubicBezTo>
                  <a:pt x="1915042" y="4655056"/>
                  <a:pt x="1905845" y="4659173"/>
                  <a:pt x="1895687" y="4659173"/>
                </a:cubicBezTo>
                <a:cubicBezTo>
                  <a:pt x="1895545" y="4659173"/>
                  <a:pt x="1895408" y="4659173"/>
                  <a:pt x="1895266" y="4659173"/>
                </a:cubicBezTo>
                <a:cubicBezTo>
                  <a:pt x="1875184" y="4659173"/>
                  <a:pt x="1858902" y="4642871"/>
                  <a:pt x="1858902" y="4622807"/>
                </a:cubicBezTo>
                <a:cubicBezTo>
                  <a:pt x="1858902" y="4622681"/>
                  <a:pt x="1858898" y="4622513"/>
                  <a:pt x="1858898" y="4622388"/>
                </a:cubicBezTo>
                <a:cubicBezTo>
                  <a:pt x="1858898" y="4602072"/>
                  <a:pt x="1875368" y="4585603"/>
                  <a:pt x="1895684" y="4585603"/>
                </a:cubicBezTo>
                <a:cubicBezTo>
                  <a:pt x="1916000" y="4585603"/>
                  <a:pt x="1932469" y="4602072"/>
                  <a:pt x="1932468" y="4622389"/>
                </a:cubicBezTo>
                <a:cubicBezTo>
                  <a:pt x="1932471" y="4632546"/>
                  <a:pt x="1928355" y="4641742"/>
                  <a:pt x="1921698" y="4648399"/>
                </a:cubicBezTo>
                <a:close/>
                <a:moveTo>
                  <a:pt x="2675281" y="3416003"/>
                </a:moveTo>
                <a:cubicBezTo>
                  <a:pt x="2675282" y="3419682"/>
                  <a:pt x="2672288" y="3422691"/>
                  <a:pt x="2668593" y="3422691"/>
                </a:cubicBezTo>
                <a:cubicBezTo>
                  <a:pt x="2664898" y="3422691"/>
                  <a:pt x="2661906" y="3419682"/>
                  <a:pt x="2661905" y="3416003"/>
                </a:cubicBezTo>
                <a:cubicBezTo>
                  <a:pt x="2661905" y="3412324"/>
                  <a:pt x="2664898" y="3409315"/>
                  <a:pt x="2668593" y="3409315"/>
                </a:cubicBezTo>
                <a:cubicBezTo>
                  <a:pt x="2672288" y="3409315"/>
                  <a:pt x="2675281" y="3412324"/>
                  <a:pt x="2675281" y="3416003"/>
                </a:cubicBezTo>
                <a:close/>
                <a:moveTo>
                  <a:pt x="2482160" y="3784690"/>
                </a:moveTo>
                <a:cubicBezTo>
                  <a:pt x="2482160" y="3789789"/>
                  <a:pt x="2478041" y="3793886"/>
                  <a:pt x="2472964" y="3793886"/>
                </a:cubicBezTo>
                <a:cubicBezTo>
                  <a:pt x="2472692" y="3793886"/>
                  <a:pt x="2472416" y="3793886"/>
                  <a:pt x="2472144" y="3793886"/>
                </a:cubicBezTo>
                <a:cubicBezTo>
                  <a:pt x="2466840" y="3793677"/>
                  <a:pt x="2462722" y="3789162"/>
                  <a:pt x="2462948" y="3783854"/>
                </a:cubicBezTo>
                <a:cubicBezTo>
                  <a:pt x="2463174" y="3778587"/>
                  <a:pt x="2467659" y="3774449"/>
                  <a:pt x="2472964" y="3774657"/>
                </a:cubicBezTo>
                <a:cubicBezTo>
                  <a:pt x="2478268" y="3774909"/>
                  <a:pt x="2482385" y="3779381"/>
                  <a:pt x="2482160" y="3784690"/>
                </a:cubicBezTo>
                <a:close/>
                <a:moveTo>
                  <a:pt x="1791736" y="5003747"/>
                </a:moveTo>
                <a:cubicBezTo>
                  <a:pt x="1783035" y="5012446"/>
                  <a:pt x="1771017" y="5017828"/>
                  <a:pt x="1757743" y="5017828"/>
                </a:cubicBezTo>
                <a:cubicBezTo>
                  <a:pt x="1731196" y="5017828"/>
                  <a:pt x="1709672" y="4996300"/>
                  <a:pt x="1709672" y="4969757"/>
                </a:cubicBezTo>
                <a:cubicBezTo>
                  <a:pt x="1709673" y="4943212"/>
                  <a:pt x="1731197" y="4921685"/>
                  <a:pt x="1757743" y="4921685"/>
                </a:cubicBezTo>
                <a:cubicBezTo>
                  <a:pt x="1784292" y="4921685"/>
                  <a:pt x="1805815" y="4943212"/>
                  <a:pt x="1805815" y="4969758"/>
                </a:cubicBezTo>
                <a:cubicBezTo>
                  <a:pt x="1805816" y="4983029"/>
                  <a:pt x="1800434" y="4995046"/>
                  <a:pt x="1791736" y="5003747"/>
                </a:cubicBezTo>
                <a:close/>
                <a:moveTo>
                  <a:pt x="1336627" y="5804253"/>
                </a:moveTo>
                <a:cubicBezTo>
                  <a:pt x="1323365" y="5835608"/>
                  <a:pt x="1292317" y="5857616"/>
                  <a:pt x="1256128" y="5857616"/>
                </a:cubicBezTo>
                <a:cubicBezTo>
                  <a:pt x="1207878" y="5857616"/>
                  <a:pt x="1168763" y="5818490"/>
                  <a:pt x="1168764" y="5770251"/>
                </a:cubicBezTo>
                <a:cubicBezTo>
                  <a:pt x="1168764" y="5722013"/>
                  <a:pt x="1207877" y="5682887"/>
                  <a:pt x="1256128" y="5682888"/>
                </a:cubicBezTo>
                <a:cubicBezTo>
                  <a:pt x="1304379" y="5682887"/>
                  <a:pt x="1343492" y="5722013"/>
                  <a:pt x="1343492" y="5770251"/>
                </a:cubicBezTo>
                <a:cubicBezTo>
                  <a:pt x="1343492" y="5782311"/>
                  <a:pt x="1341048" y="5793801"/>
                  <a:pt x="1336627" y="5804253"/>
                </a:cubicBezTo>
                <a:close/>
                <a:moveTo>
                  <a:pt x="2312978" y="4148487"/>
                </a:moveTo>
                <a:cubicBezTo>
                  <a:pt x="2311873" y="4153670"/>
                  <a:pt x="2306775" y="4156973"/>
                  <a:pt x="2301579" y="4155886"/>
                </a:cubicBezTo>
                <a:cubicBezTo>
                  <a:pt x="2301437" y="4155886"/>
                  <a:pt x="2301295" y="4155886"/>
                  <a:pt x="2301153" y="4155885"/>
                </a:cubicBezTo>
                <a:cubicBezTo>
                  <a:pt x="2296077" y="4155635"/>
                  <a:pt x="2292153" y="4151329"/>
                  <a:pt x="2292382" y="4146271"/>
                </a:cubicBezTo>
                <a:cubicBezTo>
                  <a:pt x="2292383" y="4141214"/>
                  <a:pt x="2296500" y="4137075"/>
                  <a:pt x="2301578" y="4137075"/>
                </a:cubicBezTo>
                <a:cubicBezTo>
                  <a:pt x="2302896" y="4136783"/>
                  <a:pt x="2304250" y="4136782"/>
                  <a:pt x="2305567" y="4137075"/>
                </a:cubicBezTo>
                <a:cubicBezTo>
                  <a:pt x="2310763" y="4138162"/>
                  <a:pt x="2314076" y="4143262"/>
                  <a:pt x="2312978" y="4148487"/>
                </a:cubicBezTo>
                <a:close/>
                <a:moveTo>
                  <a:pt x="1686645" y="5334218"/>
                </a:moveTo>
                <a:cubicBezTo>
                  <a:pt x="1677530" y="5356179"/>
                  <a:pt x="1655945" y="5371697"/>
                  <a:pt x="1630667" y="5371886"/>
                </a:cubicBezTo>
                <a:cubicBezTo>
                  <a:pt x="1630529" y="5371886"/>
                  <a:pt x="1630387" y="5371886"/>
                  <a:pt x="1630249" y="5371886"/>
                </a:cubicBezTo>
                <a:cubicBezTo>
                  <a:pt x="1596540" y="5371886"/>
                  <a:pt x="1569219" y="5344547"/>
                  <a:pt x="1569219" y="5310855"/>
                </a:cubicBezTo>
                <a:cubicBezTo>
                  <a:pt x="1569219" y="5277331"/>
                  <a:pt x="1596290" y="5250077"/>
                  <a:pt x="1629831" y="5249826"/>
                </a:cubicBezTo>
                <a:cubicBezTo>
                  <a:pt x="1663535" y="5249617"/>
                  <a:pt x="1691045" y="5276746"/>
                  <a:pt x="1691279" y="5310438"/>
                </a:cubicBezTo>
                <a:cubicBezTo>
                  <a:pt x="1691336" y="5318861"/>
                  <a:pt x="1689684" y="5326898"/>
                  <a:pt x="1686645" y="5334218"/>
                </a:cubicBezTo>
                <a:close/>
                <a:moveTo>
                  <a:pt x="2165975" y="4516876"/>
                </a:moveTo>
                <a:cubicBezTo>
                  <a:pt x="2161738" y="4521113"/>
                  <a:pt x="2155886" y="4523737"/>
                  <a:pt x="2149421" y="4523737"/>
                </a:cubicBezTo>
                <a:cubicBezTo>
                  <a:pt x="2136492" y="4523737"/>
                  <a:pt x="2126012" y="4513244"/>
                  <a:pt x="2126012" y="4500326"/>
                </a:cubicBezTo>
                <a:cubicBezTo>
                  <a:pt x="2126012" y="4487411"/>
                  <a:pt x="2136492" y="4476919"/>
                  <a:pt x="2149421" y="4476919"/>
                </a:cubicBezTo>
                <a:cubicBezTo>
                  <a:pt x="2162350" y="4476919"/>
                  <a:pt x="2172830" y="4487411"/>
                  <a:pt x="2172831" y="4500327"/>
                </a:cubicBezTo>
                <a:cubicBezTo>
                  <a:pt x="2172831" y="4506785"/>
                  <a:pt x="2170210" y="4512638"/>
                  <a:pt x="2165975" y="4516876"/>
                </a:cubicBezTo>
                <a:close/>
                <a:moveTo>
                  <a:pt x="1230599" y="6138740"/>
                </a:moveTo>
                <a:cubicBezTo>
                  <a:pt x="1216169" y="6172441"/>
                  <a:pt x="1182640" y="6195977"/>
                  <a:pt x="1143683" y="6195789"/>
                </a:cubicBezTo>
                <a:cubicBezTo>
                  <a:pt x="1091970" y="6195789"/>
                  <a:pt x="1050047" y="6153863"/>
                  <a:pt x="1050047" y="6102154"/>
                </a:cubicBezTo>
                <a:cubicBezTo>
                  <a:pt x="1050048" y="6101861"/>
                  <a:pt x="1050048" y="6101612"/>
                  <a:pt x="1050047" y="6101318"/>
                </a:cubicBezTo>
                <a:cubicBezTo>
                  <a:pt x="1050278" y="6049359"/>
                  <a:pt x="1092573" y="6007474"/>
                  <a:pt x="1144518" y="6007684"/>
                </a:cubicBezTo>
                <a:cubicBezTo>
                  <a:pt x="1196461" y="6007935"/>
                  <a:pt x="1238383" y="6050195"/>
                  <a:pt x="1238154" y="6102154"/>
                </a:cubicBezTo>
                <a:cubicBezTo>
                  <a:pt x="1238095" y="6115144"/>
                  <a:pt x="1235408" y="6127507"/>
                  <a:pt x="1230599" y="6138740"/>
                </a:cubicBezTo>
                <a:close/>
                <a:moveTo>
                  <a:pt x="1106320" y="6458807"/>
                </a:moveTo>
                <a:cubicBezTo>
                  <a:pt x="1094875" y="6485453"/>
                  <a:pt x="1068328" y="6504051"/>
                  <a:pt x="1037507" y="6503864"/>
                </a:cubicBezTo>
                <a:cubicBezTo>
                  <a:pt x="996575" y="6503655"/>
                  <a:pt x="963518" y="6470382"/>
                  <a:pt x="963518" y="6429458"/>
                </a:cubicBezTo>
                <a:cubicBezTo>
                  <a:pt x="963518" y="6429332"/>
                  <a:pt x="963518" y="6429165"/>
                  <a:pt x="963518" y="6429040"/>
                </a:cubicBezTo>
                <a:cubicBezTo>
                  <a:pt x="963748" y="6387949"/>
                  <a:pt x="997249" y="6354843"/>
                  <a:pt x="1038343" y="6355052"/>
                </a:cubicBezTo>
                <a:cubicBezTo>
                  <a:pt x="1079434" y="6355302"/>
                  <a:pt x="1112561" y="6388785"/>
                  <a:pt x="1112331" y="6429875"/>
                </a:cubicBezTo>
                <a:cubicBezTo>
                  <a:pt x="1112273" y="6440149"/>
                  <a:pt x="1110135" y="6449925"/>
                  <a:pt x="1106320" y="6458807"/>
                </a:cubicBezTo>
                <a:close/>
                <a:moveTo>
                  <a:pt x="2736729" y="3661794"/>
                </a:moveTo>
                <a:cubicBezTo>
                  <a:pt x="2736730" y="3665473"/>
                  <a:pt x="2733736" y="3668482"/>
                  <a:pt x="2730041" y="3668482"/>
                </a:cubicBezTo>
                <a:cubicBezTo>
                  <a:pt x="2726346" y="3668482"/>
                  <a:pt x="2723354" y="3665473"/>
                  <a:pt x="2723353" y="3661794"/>
                </a:cubicBezTo>
                <a:cubicBezTo>
                  <a:pt x="2723353" y="3658116"/>
                  <a:pt x="2726346" y="3655106"/>
                  <a:pt x="2730041" y="3655106"/>
                </a:cubicBezTo>
                <a:cubicBezTo>
                  <a:pt x="2733736" y="3655106"/>
                  <a:pt x="2736729" y="3658116"/>
                  <a:pt x="2736729" y="3661794"/>
                </a:cubicBezTo>
                <a:close/>
                <a:moveTo>
                  <a:pt x="2041454" y="4878086"/>
                </a:moveTo>
                <a:cubicBezTo>
                  <a:pt x="2033889" y="4885652"/>
                  <a:pt x="2023439" y="4890334"/>
                  <a:pt x="2011895" y="4890334"/>
                </a:cubicBezTo>
                <a:cubicBezTo>
                  <a:pt x="1988809" y="4890334"/>
                  <a:pt x="1970093" y="4871606"/>
                  <a:pt x="1970093" y="4848533"/>
                </a:cubicBezTo>
                <a:cubicBezTo>
                  <a:pt x="1970093" y="4825458"/>
                  <a:pt x="1988809" y="4806731"/>
                  <a:pt x="2011895" y="4806731"/>
                </a:cubicBezTo>
                <a:cubicBezTo>
                  <a:pt x="2034983" y="4806731"/>
                  <a:pt x="2053697" y="4825458"/>
                  <a:pt x="2053697" y="4848532"/>
                </a:cubicBezTo>
                <a:cubicBezTo>
                  <a:pt x="2053697" y="4860070"/>
                  <a:pt x="2049018" y="4870520"/>
                  <a:pt x="2041454" y="4878086"/>
                </a:cubicBezTo>
                <a:close/>
                <a:moveTo>
                  <a:pt x="959699" y="6776346"/>
                </a:moveTo>
                <a:cubicBezTo>
                  <a:pt x="953724" y="6782324"/>
                  <a:pt x="945468" y="6786023"/>
                  <a:pt x="936348" y="6786023"/>
                </a:cubicBezTo>
                <a:cubicBezTo>
                  <a:pt x="936069" y="6786023"/>
                  <a:pt x="935788" y="6786023"/>
                  <a:pt x="935509" y="6786023"/>
                </a:cubicBezTo>
                <a:cubicBezTo>
                  <a:pt x="917501" y="6785772"/>
                  <a:pt x="903092" y="6771016"/>
                  <a:pt x="903326" y="6752999"/>
                </a:cubicBezTo>
                <a:cubicBezTo>
                  <a:pt x="903326" y="6734775"/>
                  <a:pt x="918111" y="6719977"/>
                  <a:pt x="936349" y="6719976"/>
                </a:cubicBezTo>
                <a:cubicBezTo>
                  <a:pt x="954587" y="6719976"/>
                  <a:pt x="969372" y="6734774"/>
                  <a:pt x="969372" y="6752999"/>
                </a:cubicBezTo>
                <a:cubicBezTo>
                  <a:pt x="969372" y="6762112"/>
                  <a:pt x="965676" y="6770368"/>
                  <a:pt x="959699" y="6776346"/>
                </a:cubicBezTo>
                <a:close/>
                <a:moveTo>
                  <a:pt x="1593287" y="5680521"/>
                </a:moveTo>
                <a:cubicBezTo>
                  <a:pt x="1580025" y="5711877"/>
                  <a:pt x="1548977" y="5733885"/>
                  <a:pt x="1512789" y="5733885"/>
                </a:cubicBezTo>
                <a:cubicBezTo>
                  <a:pt x="1464537" y="5733885"/>
                  <a:pt x="1425423" y="5694758"/>
                  <a:pt x="1425423" y="5646520"/>
                </a:cubicBezTo>
                <a:cubicBezTo>
                  <a:pt x="1425424" y="5598281"/>
                  <a:pt x="1464537" y="5559155"/>
                  <a:pt x="1512788" y="5559156"/>
                </a:cubicBezTo>
                <a:cubicBezTo>
                  <a:pt x="1561039" y="5559155"/>
                  <a:pt x="1600152" y="5598281"/>
                  <a:pt x="1600152" y="5646520"/>
                </a:cubicBezTo>
                <a:cubicBezTo>
                  <a:pt x="1600153" y="5658580"/>
                  <a:pt x="1597708" y="5670070"/>
                  <a:pt x="1593287" y="5680521"/>
                </a:cubicBezTo>
                <a:close/>
                <a:moveTo>
                  <a:pt x="2564926" y="4023793"/>
                </a:moveTo>
                <a:cubicBezTo>
                  <a:pt x="2564926" y="4028391"/>
                  <a:pt x="2561184" y="4032153"/>
                  <a:pt x="2556566" y="4032153"/>
                </a:cubicBezTo>
                <a:cubicBezTo>
                  <a:pt x="2551950" y="4032153"/>
                  <a:pt x="2548205" y="4028391"/>
                  <a:pt x="2548205" y="4023792"/>
                </a:cubicBezTo>
                <a:cubicBezTo>
                  <a:pt x="2548205" y="4019194"/>
                  <a:pt x="2551946" y="4015433"/>
                  <a:pt x="2556566" y="4015433"/>
                </a:cubicBezTo>
                <a:cubicBezTo>
                  <a:pt x="2561184" y="4015433"/>
                  <a:pt x="2564926" y="4019195"/>
                  <a:pt x="2564926" y="4023793"/>
                </a:cubicBezTo>
                <a:close/>
                <a:moveTo>
                  <a:pt x="2421678" y="4380482"/>
                </a:moveTo>
                <a:cubicBezTo>
                  <a:pt x="2420336" y="4388216"/>
                  <a:pt x="2412979" y="4393399"/>
                  <a:pt x="2405246" y="4392061"/>
                </a:cubicBezTo>
                <a:cubicBezTo>
                  <a:pt x="2403640" y="4392355"/>
                  <a:pt x="2401998" y="4392355"/>
                  <a:pt x="2400388" y="4392062"/>
                </a:cubicBezTo>
                <a:cubicBezTo>
                  <a:pt x="2392655" y="4390725"/>
                  <a:pt x="2387472" y="4383368"/>
                  <a:pt x="2388814" y="4375635"/>
                </a:cubicBezTo>
                <a:cubicBezTo>
                  <a:pt x="2390156" y="4367900"/>
                  <a:pt x="2397512" y="4362717"/>
                  <a:pt x="2405247" y="4364055"/>
                </a:cubicBezTo>
                <a:cubicBezTo>
                  <a:pt x="2406851" y="4363763"/>
                  <a:pt x="2408493" y="4363763"/>
                  <a:pt x="2410103" y="4364055"/>
                </a:cubicBezTo>
                <a:cubicBezTo>
                  <a:pt x="2417836" y="4365393"/>
                  <a:pt x="2423020" y="4372749"/>
                  <a:pt x="2421678" y="4380482"/>
                </a:cubicBezTo>
                <a:close/>
                <a:moveTo>
                  <a:pt x="1946930" y="5213256"/>
                </a:moveTo>
                <a:cubicBezTo>
                  <a:pt x="1936904" y="5236963"/>
                  <a:pt x="1913432" y="5253587"/>
                  <a:pt x="1886076" y="5253587"/>
                </a:cubicBezTo>
                <a:cubicBezTo>
                  <a:pt x="1885794" y="5253587"/>
                  <a:pt x="1885514" y="5253587"/>
                  <a:pt x="1885234" y="5253587"/>
                </a:cubicBezTo>
                <a:cubicBezTo>
                  <a:pt x="1848993" y="5253336"/>
                  <a:pt x="1819798" y="5223783"/>
                  <a:pt x="1820028" y="5187541"/>
                </a:cubicBezTo>
                <a:cubicBezTo>
                  <a:pt x="1820028" y="5151049"/>
                  <a:pt x="1849599" y="5121494"/>
                  <a:pt x="1886076" y="5121495"/>
                </a:cubicBezTo>
                <a:cubicBezTo>
                  <a:pt x="1922550" y="5121495"/>
                  <a:pt x="1952121" y="5151048"/>
                  <a:pt x="1952121" y="5187541"/>
                </a:cubicBezTo>
                <a:cubicBezTo>
                  <a:pt x="1952120" y="5196664"/>
                  <a:pt x="1950273" y="5205354"/>
                  <a:pt x="1946930" y="5213256"/>
                </a:cubicBezTo>
                <a:close/>
                <a:moveTo>
                  <a:pt x="1488676" y="6013784"/>
                </a:moveTo>
                <a:cubicBezTo>
                  <a:pt x="1474397" y="6047542"/>
                  <a:pt x="1440970" y="6071220"/>
                  <a:pt x="1402014" y="6071220"/>
                </a:cubicBezTo>
                <a:cubicBezTo>
                  <a:pt x="1401734" y="6071220"/>
                  <a:pt x="1401454" y="6071220"/>
                  <a:pt x="1401178" y="6071220"/>
                </a:cubicBezTo>
                <a:cubicBezTo>
                  <a:pt x="1349466" y="6070970"/>
                  <a:pt x="1307731" y="6028875"/>
                  <a:pt x="1307961" y="5977168"/>
                </a:cubicBezTo>
                <a:cubicBezTo>
                  <a:pt x="1307961" y="5925209"/>
                  <a:pt x="1350072" y="5883115"/>
                  <a:pt x="1402014" y="5883115"/>
                </a:cubicBezTo>
                <a:cubicBezTo>
                  <a:pt x="1453956" y="5883115"/>
                  <a:pt x="1496067" y="5925209"/>
                  <a:pt x="1496067" y="5977168"/>
                </a:cubicBezTo>
                <a:cubicBezTo>
                  <a:pt x="1496067" y="5990157"/>
                  <a:pt x="1493435" y="6002531"/>
                  <a:pt x="1488676" y="6013784"/>
                </a:cubicBezTo>
                <a:close/>
                <a:moveTo>
                  <a:pt x="2281363" y="4739448"/>
                </a:moveTo>
                <a:cubicBezTo>
                  <a:pt x="2277506" y="4743152"/>
                  <a:pt x="2272236" y="4745388"/>
                  <a:pt x="2266466" y="4745284"/>
                </a:cubicBezTo>
                <a:cubicBezTo>
                  <a:pt x="2255154" y="4745284"/>
                  <a:pt x="2245983" y="4736129"/>
                  <a:pt x="2245983" y="4724802"/>
                </a:cubicBezTo>
                <a:cubicBezTo>
                  <a:pt x="2245979" y="4724509"/>
                  <a:pt x="2245979" y="4724258"/>
                  <a:pt x="2245983" y="4723966"/>
                </a:cubicBezTo>
                <a:cubicBezTo>
                  <a:pt x="2246213" y="4712428"/>
                  <a:pt x="2255752" y="4703274"/>
                  <a:pt x="2267293" y="4703482"/>
                </a:cubicBezTo>
                <a:cubicBezTo>
                  <a:pt x="2278835" y="4703734"/>
                  <a:pt x="2288006" y="4713264"/>
                  <a:pt x="2287776" y="4724801"/>
                </a:cubicBezTo>
                <a:cubicBezTo>
                  <a:pt x="2287661" y="4730569"/>
                  <a:pt x="2285218" y="4735743"/>
                  <a:pt x="2281363" y="4739448"/>
                </a:cubicBezTo>
                <a:close/>
                <a:moveTo>
                  <a:pt x="2990881" y="3537643"/>
                </a:moveTo>
                <a:cubicBezTo>
                  <a:pt x="2990881" y="3539274"/>
                  <a:pt x="2989573" y="3540570"/>
                  <a:pt x="2987955" y="3540570"/>
                </a:cubicBezTo>
                <a:cubicBezTo>
                  <a:pt x="2986337" y="3540570"/>
                  <a:pt x="2985029" y="3539274"/>
                  <a:pt x="2985029" y="3537643"/>
                </a:cubicBezTo>
                <a:cubicBezTo>
                  <a:pt x="2985029" y="3536013"/>
                  <a:pt x="2986337" y="3534718"/>
                  <a:pt x="2987955" y="3534718"/>
                </a:cubicBezTo>
                <a:cubicBezTo>
                  <a:pt x="2989573" y="3534718"/>
                  <a:pt x="2990881" y="3536013"/>
                  <a:pt x="2990881" y="3537643"/>
                </a:cubicBezTo>
                <a:close/>
                <a:moveTo>
                  <a:pt x="1833384" y="5548965"/>
                </a:moveTo>
                <a:cubicBezTo>
                  <a:pt x="1822850" y="5573872"/>
                  <a:pt x="1798190" y="5591343"/>
                  <a:pt x="1769447" y="5591342"/>
                </a:cubicBezTo>
                <a:cubicBezTo>
                  <a:pt x="1731125" y="5591342"/>
                  <a:pt x="1700057" y="5560284"/>
                  <a:pt x="1700057" y="5521952"/>
                </a:cubicBezTo>
                <a:cubicBezTo>
                  <a:pt x="1700057" y="5483621"/>
                  <a:pt x="1731125" y="5452562"/>
                  <a:pt x="1769447" y="5452562"/>
                </a:cubicBezTo>
                <a:cubicBezTo>
                  <a:pt x="1807771" y="5452562"/>
                  <a:pt x="1838837" y="5483621"/>
                  <a:pt x="1838837" y="5521952"/>
                </a:cubicBezTo>
                <a:cubicBezTo>
                  <a:pt x="1838837" y="5531534"/>
                  <a:pt x="1836895" y="5540663"/>
                  <a:pt x="1833384" y="5548965"/>
                </a:cubicBezTo>
                <a:close/>
                <a:moveTo>
                  <a:pt x="1381053" y="6338689"/>
                </a:moveTo>
                <a:cubicBezTo>
                  <a:pt x="1367223" y="6371395"/>
                  <a:pt x="1334839" y="6394344"/>
                  <a:pt x="1297093" y="6394344"/>
                </a:cubicBezTo>
                <a:cubicBezTo>
                  <a:pt x="1296390" y="6394345"/>
                  <a:pt x="1295688" y="6394345"/>
                  <a:pt x="1294986" y="6394345"/>
                </a:cubicBezTo>
                <a:cubicBezTo>
                  <a:pt x="1244900" y="6393425"/>
                  <a:pt x="1205042" y="6352042"/>
                  <a:pt x="1205966" y="6301964"/>
                </a:cubicBezTo>
                <a:cubicBezTo>
                  <a:pt x="1206651" y="6252137"/>
                  <a:pt x="1247241" y="6212092"/>
                  <a:pt x="1297076" y="6212091"/>
                </a:cubicBezTo>
                <a:cubicBezTo>
                  <a:pt x="1347405" y="6212092"/>
                  <a:pt x="1388207" y="6252890"/>
                  <a:pt x="1388211" y="6303217"/>
                </a:cubicBezTo>
                <a:cubicBezTo>
                  <a:pt x="1388212" y="6315800"/>
                  <a:pt x="1385663" y="6327786"/>
                  <a:pt x="1381053" y="6338689"/>
                </a:cubicBezTo>
                <a:close/>
                <a:moveTo>
                  <a:pt x="2819506" y="3901315"/>
                </a:moveTo>
                <a:cubicBezTo>
                  <a:pt x="2819500" y="3905955"/>
                  <a:pt x="2815756" y="3909675"/>
                  <a:pt x="2811137" y="3909674"/>
                </a:cubicBezTo>
                <a:cubicBezTo>
                  <a:pt x="2810995" y="3909674"/>
                  <a:pt x="2810853" y="3909674"/>
                  <a:pt x="2810710" y="3909675"/>
                </a:cubicBezTo>
                <a:cubicBezTo>
                  <a:pt x="2806096" y="3909424"/>
                  <a:pt x="2802547" y="3905494"/>
                  <a:pt x="2802777" y="3900896"/>
                </a:cubicBezTo>
                <a:cubicBezTo>
                  <a:pt x="2802777" y="3896298"/>
                  <a:pt x="2806518" y="3892537"/>
                  <a:pt x="2811137" y="3892536"/>
                </a:cubicBezTo>
                <a:cubicBezTo>
                  <a:pt x="2815752" y="3892537"/>
                  <a:pt x="2819497" y="3896298"/>
                  <a:pt x="2819497" y="3900896"/>
                </a:cubicBezTo>
                <a:cubicBezTo>
                  <a:pt x="2819506" y="3901023"/>
                  <a:pt x="2819510" y="3901190"/>
                  <a:pt x="2819506" y="3901315"/>
                </a:cubicBezTo>
                <a:close/>
                <a:moveTo>
                  <a:pt x="2172352" y="5094715"/>
                </a:moveTo>
                <a:cubicBezTo>
                  <a:pt x="2164561" y="5102506"/>
                  <a:pt x="2153796" y="5107326"/>
                  <a:pt x="2141907" y="5107326"/>
                </a:cubicBezTo>
                <a:cubicBezTo>
                  <a:pt x="2118129" y="5107326"/>
                  <a:pt x="2098852" y="5088049"/>
                  <a:pt x="2098852" y="5064271"/>
                </a:cubicBezTo>
                <a:cubicBezTo>
                  <a:pt x="2098852" y="5040492"/>
                  <a:pt x="2118129" y="5021215"/>
                  <a:pt x="2141907" y="5021215"/>
                </a:cubicBezTo>
                <a:cubicBezTo>
                  <a:pt x="2165686" y="5021215"/>
                  <a:pt x="2184963" y="5040492"/>
                  <a:pt x="2184963" y="5064271"/>
                </a:cubicBezTo>
                <a:cubicBezTo>
                  <a:pt x="2184963" y="5076160"/>
                  <a:pt x="2180144" y="5086923"/>
                  <a:pt x="2172352" y="5094715"/>
                </a:cubicBezTo>
                <a:close/>
                <a:moveTo>
                  <a:pt x="1108569" y="6944448"/>
                </a:moveTo>
                <a:cubicBezTo>
                  <a:pt x="1108569" y="6948127"/>
                  <a:pt x="1105577" y="6951137"/>
                  <a:pt x="1101881" y="6951137"/>
                </a:cubicBezTo>
                <a:cubicBezTo>
                  <a:pt x="1098186" y="6951138"/>
                  <a:pt x="1095193" y="6948127"/>
                  <a:pt x="1095193" y="6944448"/>
                </a:cubicBezTo>
                <a:cubicBezTo>
                  <a:pt x="1095193" y="6940770"/>
                  <a:pt x="1098186" y="6937762"/>
                  <a:pt x="1101881" y="6937761"/>
                </a:cubicBezTo>
                <a:cubicBezTo>
                  <a:pt x="1105577" y="6937761"/>
                  <a:pt x="1108569" y="6940770"/>
                  <a:pt x="1108569" y="6944448"/>
                </a:cubicBezTo>
                <a:close/>
                <a:moveTo>
                  <a:pt x="2665249" y="4255791"/>
                </a:moveTo>
                <a:cubicBezTo>
                  <a:pt x="2665249" y="4260891"/>
                  <a:pt x="2661132" y="4264988"/>
                  <a:pt x="2656053" y="4264987"/>
                </a:cubicBezTo>
                <a:cubicBezTo>
                  <a:pt x="2655781" y="4264987"/>
                  <a:pt x="2655505" y="4264987"/>
                  <a:pt x="2655233" y="4264988"/>
                </a:cubicBezTo>
                <a:cubicBezTo>
                  <a:pt x="2649929" y="4264778"/>
                  <a:pt x="2645812" y="4260264"/>
                  <a:pt x="2646037" y="4254955"/>
                </a:cubicBezTo>
                <a:cubicBezTo>
                  <a:pt x="2646264" y="4249688"/>
                  <a:pt x="2650748" y="4245550"/>
                  <a:pt x="2656053" y="4245758"/>
                </a:cubicBezTo>
                <a:cubicBezTo>
                  <a:pt x="2661358" y="4246009"/>
                  <a:pt x="2665476" y="4250482"/>
                  <a:pt x="2665249" y="4255791"/>
                </a:cubicBezTo>
                <a:close/>
                <a:moveTo>
                  <a:pt x="1281572" y="6660976"/>
                </a:moveTo>
                <a:cubicBezTo>
                  <a:pt x="1267738" y="6693683"/>
                  <a:pt x="1235353" y="6716632"/>
                  <a:pt x="1197606" y="6716632"/>
                </a:cubicBezTo>
                <a:cubicBezTo>
                  <a:pt x="1197468" y="6716632"/>
                  <a:pt x="1197326" y="6716632"/>
                  <a:pt x="1197188" y="6716632"/>
                </a:cubicBezTo>
                <a:cubicBezTo>
                  <a:pt x="1147089" y="6716632"/>
                  <a:pt x="1106479" y="6676002"/>
                  <a:pt x="1106479" y="6625924"/>
                </a:cubicBezTo>
                <a:cubicBezTo>
                  <a:pt x="1106479" y="6625798"/>
                  <a:pt x="1106479" y="6625632"/>
                  <a:pt x="1106479" y="6625506"/>
                </a:cubicBezTo>
                <a:cubicBezTo>
                  <a:pt x="1106479" y="6575177"/>
                  <a:pt x="1147277" y="6534379"/>
                  <a:pt x="1197606" y="6534380"/>
                </a:cubicBezTo>
                <a:cubicBezTo>
                  <a:pt x="1247930" y="6534380"/>
                  <a:pt x="1288733" y="6575177"/>
                  <a:pt x="1288733" y="6625506"/>
                </a:cubicBezTo>
                <a:cubicBezTo>
                  <a:pt x="1288733" y="6638087"/>
                  <a:pt x="1286183" y="6650074"/>
                  <a:pt x="1281572" y="6660976"/>
                </a:cubicBezTo>
                <a:close/>
                <a:moveTo>
                  <a:pt x="1740845" y="5885765"/>
                </a:moveTo>
                <a:cubicBezTo>
                  <a:pt x="1727583" y="5917121"/>
                  <a:pt x="1696535" y="5939130"/>
                  <a:pt x="1660346" y="5939129"/>
                </a:cubicBezTo>
                <a:cubicBezTo>
                  <a:pt x="1612257" y="5939130"/>
                  <a:pt x="1573211" y="5900254"/>
                  <a:pt x="1572981" y="5852182"/>
                </a:cubicBezTo>
                <a:cubicBezTo>
                  <a:pt x="1572981" y="5852056"/>
                  <a:pt x="1572981" y="5851890"/>
                  <a:pt x="1572982" y="5851763"/>
                </a:cubicBezTo>
                <a:cubicBezTo>
                  <a:pt x="1572982" y="5803526"/>
                  <a:pt x="1612095" y="5764399"/>
                  <a:pt x="1660346" y="5764400"/>
                </a:cubicBezTo>
                <a:cubicBezTo>
                  <a:pt x="1708593" y="5764400"/>
                  <a:pt x="1747710" y="5803526"/>
                  <a:pt x="1747710" y="5851764"/>
                </a:cubicBezTo>
                <a:cubicBezTo>
                  <a:pt x="1747710" y="5863823"/>
                  <a:pt x="1745266" y="5875314"/>
                  <a:pt x="1740845" y="5885765"/>
                </a:cubicBezTo>
                <a:close/>
                <a:moveTo>
                  <a:pt x="2535813" y="4616681"/>
                </a:moveTo>
                <a:cubicBezTo>
                  <a:pt x="2532031" y="4620465"/>
                  <a:pt x="2526805" y="4622806"/>
                  <a:pt x="2521035" y="4622806"/>
                </a:cubicBezTo>
                <a:cubicBezTo>
                  <a:pt x="2509493" y="4622806"/>
                  <a:pt x="2500134" y="4613443"/>
                  <a:pt x="2500134" y="4601904"/>
                </a:cubicBezTo>
                <a:cubicBezTo>
                  <a:pt x="2500134" y="4590367"/>
                  <a:pt x="2509493" y="4581005"/>
                  <a:pt x="2521035" y="4581005"/>
                </a:cubicBezTo>
                <a:cubicBezTo>
                  <a:pt x="2532576" y="4581005"/>
                  <a:pt x="2541935" y="4590368"/>
                  <a:pt x="2541935" y="4601905"/>
                </a:cubicBezTo>
                <a:cubicBezTo>
                  <a:pt x="2541935" y="4607674"/>
                  <a:pt x="2539595" y="4612899"/>
                  <a:pt x="2535813" y="4616681"/>
                </a:cubicBezTo>
                <a:close/>
                <a:moveTo>
                  <a:pt x="2074631" y="5442681"/>
                </a:moveTo>
                <a:cubicBezTo>
                  <a:pt x="2063522" y="5455696"/>
                  <a:pt x="2047445" y="5464475"/>
                  <a:pt x="2029033" y="5465938"/>
                </a:cubicBezTo>
                <a:cubicBezTo>
                  <a:pt x="2025518" y="5466231"/>
                  <a:pt x="2021982" y="5466231"/>
                  <a:pt x="2018466" y="5465938"/>
                </a:cubicBezTo>
                <a:cubicBezTo>
                  <a:pt x="1981643" y="5463012"/>
                  <a:pt x="1954159" y="5430825"/>
                  <a:pt x="1957076" y="5393999"/>
                </a:cubicBezTo>
                <a:cubicBezTo>
                  <a:pt x="1959994" y="5357171"/>
                  <a:pt x="1992210" y="5329666"/>
                  <a:pt x="2029033" y="5332592"/>
                </a:cubicBezTo>
                <a:cubicBezTo>
                  <a:pt x="2061802" y="5335184"/>
                  <a:pt x="2087827" y="5361226"/>
                  <a:pt x="2090422" y="5393999"/>
                </a:cubicBezTo>
                <a:cubicBezTo>
                  <a:pt x="2091882" y="5412411"/>
                  <a:pt x="2085740" y="5429665"/>
                  <a:pt x="2074631" y="5442681"/>
                </a:cubicBezTo>
                <a:close/>
                <a:moveTo>
                  <a:pt x="1640335" y="6212003"/>
                </a:moveTo>
                <a:cubicBezTo>
                  <a:pt x="1626691" y="6244259"/>
                  <a:pt x="1594751" y="6266893"/>
                  <a:pt x="1557524" y="6266892"/>
                </a:cubicBezTo>
                <a:cubicBezTo>
                  <a:pt x="1507888" y="6266892"/>
                  <a:pt x="1467652" y="6226655"/>
                  <a:pt x="1467652" y="6177020"/>
                </a:cubicBezTo>
                <a:cubicBezTo>
                  <a:pt x="1467652" y="6127386"/>
                  <a:pt x="1507889" y="6087147"/>
                  <a:pt x="1557524" y="6087147"/>
                </a:cubicBezTo>
                <a:cubicBezTo>
                  <a:pt x="1607160" y="6087148"/>
                  <a:pt x="1647397" y="6127386"/>
                  <a:pt x="1647398" y="6177020"/>
                </a:cubicBezTo>
                <a:cubicBezTo>
                  <a:pt x="1647398" y="6189429"/>
                  <a:pt x="1644883" y="6201250"/>
                  <a:pt x="1640335" y="6212003"/>
                </a:cubicBezTo>
                <a:close/>
                <a:moveTo>
                  <a:pt x="3071960" y="3778838"/>
                </a:moveTo>
                <a:cubicBezTo>
                  <a:pt x="3071730" y="3781848"/>
                  <a:pt x="3069118" y="3784106"/>
                  <a:pt x="3066125" y="3783855"/>
                </a:cubicBezTo>
                <a:cubicBezTo>
                  <a:pt x="3063123" y="3783855"/>
                  <a:pt x="3060691" y="3781430"/>
                  <a:pt x="3060691" y="3778421"/>
                </a:cubicBezTo>
                <a:cubicBezTo>
                  <a:pt x="3060678" y="3778294"/>
                  <a:pt x="3060673" y="3778128"/>
                  <a:pt x="3060673" y="3778002"/>
                </a:cubicBezTo>
                <a:cubicBezTo>
                  <a:pt x="3060682" y="3774993"/>
                  <a:pt x="3063123" y="3772569"/>
                  <a:pt x="3066125" y="3772569"/>
                </a:cubicBezTo>
                <a:cubicBezTo>
                  <a:pt x="3069356" y="3772568"/>
                  <a:pt x="3071977" y="3775201"/>
                  <a:pt x="3071976" y="3778420"/>
                </a:cubicBezTo>
                <a:cubicBezTo>
                  <a:pt x="3071977" y="3778545"/>
                  <a:pt x="3071973" y="3778713"/>
                  <a:pt x="3071960" y="3778838"/>
                </a:cubicBezTo>
                <a:close/>
                <a:moveTo>
                  <a:pt x="2416341" y="4959536"/>
                </a:moveTo>
                <a:cubicBezTo>
                  <a:pt x="2411576" y="4964301"/>
                  <a:pt x="2404993" y="4967248"/>
                  <a:pt x="2397721" y="4967249"/>
                </a:cubicBezTo>
                <a:cubicBezTo>
                  <a:pt x="2383178" y="4967249"/>
                  <a:pt x="2371386" y="4955460"/>
                  <a:pt x="2371386" y="4940914"/>
                </a:cubicBezTo>
                <a:cubicBezTo>
                  <a:pt x="2371386" y="4926367"/>
                  <a:pt x="2383178" y="4914579"/>
                  <a:pt x="2397721" y="4914579"/>
                </a:cubicBezTo>
                <a:cubicBezTo>
                  <a:pt x="2412263" y="4914579"/>
                  <a:pt x="2424055" y="4926367"/>
                  <a:pt x="2424055" y="4940913"/>
                </a:cubicBezTo>
                <a:cubicBezTo>
                  <a:pt x="2424055" y="4948187"/>
                  <a:pt x="2421107" y="4954771"/>
                  <a:pt x="2416341" y="4959536"/>
                </a:cubicBezTo>
                <a:close/>
                <a:moveTo>
                  <a:pt x="2920655" y="4133312"/>
                </a:moveTo>
                <a:cubicBezTo>
                  <a:pt x="2920656" y="4138412"/>
                  <a:pt x="2916537" y="4142508"/>
                  <a:pt x="2911458" y="4142508"/>
                </a:cubicBezTo>
                <a:cubicBezTo>
                  <a:pt x="2906381" y="4142508"/>
                  <a:pt x="2902262" y="4138412"/>
                  <a:pt x="2902262" y="4133312"/>
                </a:cubicBezTo>
                <a:cubicBezTo>
                  <a:pt x="2902262" y="4128213"/>
                  <a:pt x="2906381" y="4124116"/>
                  <a:pt x="2911458" y="4124116"/>
                </a:cubicBezTo>
                <a:cubicBezTo>
                  <a:pt x="2916537" y="4124116"/>
                  <a:pt x="2920655" y="4128213"/>
                  <a:pt x="2920655" y="4133312"/>
                </a:cubicBezTo>
                <a:close/>
                <a:moveTo>
                  <a:pt x="1544019" y="6533390"/>
                </a:moveTo>
                <a:cubicBezTo>
                  <a:pt x="1530057" y="6566397"/>
                  <a:pt x="1497373" y="6589558"/>
                  <a:pt x="1459282" y="6589557"/>
                </a:cubicBezTo>
                <a:cubicBezTo>
                  <a:pt x="1459002" y="6589557"/>
                  <a:pt x="1458722" y="6589557"/>
                  <a:pt x="1458446" y="6589557"/>
                </a:cubicBezTo>
                <a:cubicBezTo>
                  <a:pt x="1407887" y="6589306"/>
                  <a:pt x="1367090" y="6548132"/>
                  <a:pt x="1367320" y="6497593"/>
                </a:cubicBezTo>
                <a:cubicBezTo>
                  <a:pt x="1367320" y="6446806"/>
                  <a:pt x="1408493" y="6405631"/>
                  <a:pt x="1459283" y="6405631"/>
                </a:cubicBezTo>
                <a:cubicBezTo>
                  <a:pt x="1510071" y="6405631"/>
                  <a:pt x="1551245" y="6446806"/>
                  <a:pt x="1551246" y="6497593"/>
                </a:cubicBezTo>
                <a:cubicBezTo>
                  <a:pt x="1551246" y="6510290"/>
                  <a:pt x="1548672" y="6522387"/>
                  <a:pt x="1544019" y="6533390"/>
                </a:cubicBezTo>
                <a:close/>
                <a:moveTo>
                  <a:pt x="1993082" y="5757439"/>
                </a:moveTo>
                <a:cubicBezTo>
                  <a:pt x="1980961" y="5786096"/>
                  <a:pt x="1952587" y="5806200"/>
                  <a:pt x="1919514" y="5806200"/>
                </a:cubicBezTo>
                <a:cubicBezTo>
                  <a:pt x="1875514" y="5805991"/>
                  <a:pt x="1839904" y="5770377"/>
                  <a:pt x="1839674" y="5726360"/>
                </a:cubicBezTo>
                <a:cubicBezTo>
                  <a:pt x="1839674" y="5682259"/>
                  <a:pt x="1875418" y="5646520"/>
                  <a:pt x="1919514" y="5646520"/>
                </a:cubicBezTo>
                <a:cubicBezTo>
                  <a:pt x="1963612" y="5646520"/>
                  <a:pt x="1999355" y="5682260"/>
                  <a:pt x="1999355" y="5726360"/>
                </a:cubicBezTo>
                <a:cubicBezTo>
                  <a:pt x="1999355" y="5737385"/>
                  <a:pt x="1997121" y="5747887"/>
                  <a:pt x="1993082" y="5757439"/>
                </a:cubicBezTo>
                <a:close/>
                <a:moveTo>
                  <a:pt x="2309753" y="5294218"/>
                </a:moveTo>
                <a:cubicBezTo>
                  <a:pt x="2304437" y="5303498"/>
                  <a:pt x="2295580" y="5310751"/>
                  <a:pt x="2284439" y="5313782"/>
                </a:cubicBezTo>
                <a:cubicBezTo>
                  <a:pt x="2277263" y="5315746"/>
                  <a:pt x="2269692" y="5315746"/>
                  <a:pt x="2262515" y="5313782"/>
                </a:cubicBezTo>
                <a:cubicBezTo>
                  <a:pt x="2240235" y="5307720"/>
                  <a:pt x="2227084" y="5284772"/>
                  <a:pt x="2233142" y="5262491"/>
                </a:cubicBezTo>
                <a:cubicBezTo>
                  <a:pt x="2239194" y="5240212"/>
                  <a:pt x="2262160" y="5227044"/>
                  <a:pt x="2284440" y="5233105"/>
                </a:cubicBezTo>
                <a:cubicBezTo>
                  <a:pt x="2298749" y="5236992"/>
                  <a:pt x="2309927" y="5248153"/>
                  <a:pt x="2313818" y="5262491"/>
                </a:cubicBezTo>
                <a:cubicBezTo>
                  <a:pt x="2316844" y="5273632"/>
                  <a:pt x="2315069" y="5284939"/>
                  <a:pt x="2309753" y="5294218"/>
                </a:cubicBezTo>
                <a:close/>
                <a:moveTo>
                  <a:pt x="2785620" y="4479427"/>
                </a:moveTo>
                <a:cubicBezTo>
                  <a:pt x="2785395" y="4484736"/>
                  <a:pt x="2780909" y="4488833"/>
                  <a:pt x="2775605" y="4488624"/>
                </a:cubicBezTo>
                <a:cubicBezTo>
                  <a:pt x="2770526" y="4488624"/>
                  <a:pt x="2766408" y="4484485"/>
                  <a:pt x="2766408" y="4479427"/>
                </a:cubicBezTo>
                <a:cubicBezTo>
                  <a:pt x="2766396" y="4479135"/>
                  <a:pt x="2766396" y="4478884"/>
                  <a:pt x="2766408" y="4478592"/>
                </a:cubicBezTo>
                <a:cubicBezTo>
                  <a:pt x="2766634" y="4473324"/>
                  <a:pt x="2771119" y="4469186"/>
                  <a:pt x="2776424" y="4469395"/>
                </a:cubicBezTo>
                <a:cubicBezTo>
                  <a:pt x="2781729" y="4469646"/>
                  <a:pt x="2785846" y="4474119"/>
                  <a:pt x="2785620" y="4479427"/>
                </a:cubicBezTo>
                <a:close/>
                <a:moveTo>
                  <a:pt x="1433051" y="6842495"/>
                </a:moveTo>
                <a:cubicBezTo>
                  <a:pt x="1421946" y="6868748"/>
                  <a:pt x="1395948" y="6887181"/>
                  <a:pt x="1365647" y="6887182"/>
                </a:cubicBezTo>
                <a:cubicBezTo>
                  <a:pt x="1325246" y="6887181"/>
                  <a:pt x="1292495" y="6854409"/>
                  <a:pt x="1292495" y="6814029"/>
                </a:cubicBezTo>
                <a:cubicBezTo>
                  <a:pt x="1292495" y="6773649"/>
                  <a:pt x="1325247" y="6740877"/>
                  <a:pt x="1365647" y="6740878"/>
                </a:cubicBezTo>
                <a:cubicBezTo>
                  <a:pt x="1406048" y="6740877"/>
                  <a:pt x="1438800" y="6773650"/>
                  <a:pt x="1438800" y="6814030"/>
                </a:cubicBezTo>
                <a:cubicBezTo>
                  <a:pt x="1438800" y="6824124"/>
                  <a:pt x="1436753" y="6833744"/>
                  <a:pt x="1433051" y="6842495"/>
                </a:cubicBezTo>
                <a:close/>
                <a:moveTo>
                  <a:pt x="1897060" y="6083706"/>
                </a:moveTo>
                <a:cubicBezTo>
                  <a:pt x="1884369" y="6113715"/>
                  <a:pt x="1854658" y="6134758"/>
                  <a:pt x="1820028" y="6134758"/>
                </a:cubicBezTo>
                <a:cubicBezTo>
                  <a:pt x="1773853" y="6134758"/>
                  <a:pt x="1736424" y="6097347"/>
                  <a:pt x="1736425" y="6051155"/>
                </a:cubicBezTo>
                <a:cubicBezTo>
                  <a:pt x="1736424" y="6004966"/>
                  <a:pt x="1773854" y="5967553"/>
                  <a:pt x="1820028" y="5967553"/>
                </a:cubicBezTo>
                <a:cubicBezTo>
                  <a:pt x="1866200" y="5967554"/>
                  <a:pt x="1903630" y="6004965"/>
                  <a:pt x="1903629" y="6051156"/>
                </a:cubicBezTo>
                <a:cubicBezTo>
                  <a:pt x="1903629" y="6062704"/>
                  <a:pt x="1901290" y="6073703"/>
                  <a:pt x="1897060" y="6083706"/>
                </a:cubicBezTo>
                <a:close/>
                <a:moveTo>
                  <a:pt x="1303481" y="7135189"/>
                </a:moveTo>
                <a:cubicBezTo>
                  <a:pt x="1300183" y="7146727"/>
                  <a:pt x="1288152" y="7153415"/>
                  <a:pt x="1276611" y="7150112"/>
                </a:cubicBezTo>
                <a:cubicBezTo>
                  <a:pt x="1272711" y="7151241"/>
                  <a:pt x="1268573" y="7151241"/>
                  <a:pt x="1264668" y="7150112"/>
                </a:cubicBezTo>
                <a:cubicBezTo>
                  <a:pt x="1253127" y="7146810"/>
                  <a:pt x="1246443" y="7134772"/>
                  <a:pt x="1249741" y="7123234"/>
                </a:cubicBezTo>
                <a:cubicBezTo>
                  <a:pt x="1253039" y="7111697"/>
                  <a:pt x="1265070" y="7105009"/>
                  <a:pt x="1276611" y="7108311"/>
                </a:cubicBezTo>
                <a:cubicBezTo>
                  <a:pt x="1280515" y="7107183"/>
                  <a:pt x="1284649" y="7107183"/>
                  <a:pt x="1288554" y="7108311"/>
                </a:cubicBezTo>
                <a:cubicBezTo>
                  <a:pt x="1300095" y="7111614"/>
                  <a:pt x="1306779" y="7123652"/>
                  <a:pt x="1303481" y="7135189"/>
                </a:cubicBezTo>
                <a:close/>
                <a:moveTo>
                  <a:pt x="2667814" y="4828019"/>
                </a:moveTo>
                <a:cubicBezTo>
                  <a:pt x="2665094" y="4831729"/>
                  <a:pt x="2660959" y="4834404"/>
                  <a:pt x="2656054" y="4835156"/>
                </a:cubicBezTo>
                <a:cubicBezTo>
                  <a:pt x="2654244" y="4835449"/>
                  <a:pt x="2652400" y="4835449"/>
                  <a:pt x="2650586" y="4835156"/>
                </a:cubicBezTo>
                <a:cubicBezTo>
                  <a:pt x="2640774" y="4833651"/>
                  <a:pt x="2634046" y="4824455"/>
                  <a:pt x="2635554" y="4814674"/>
                </a:cubicBezTo>
                <a:cubicBezTo>
                  <a:pt x="2637064" y="4804851"/>
                  <a:pt x="2646242" y="4798120"/>
                  <a:pt x="2656053" y="4799625"/>
                </a:cubicBezTo>
                <a:cubicBezTo>
                  <a:pt x="2663808" y="4800838"/>
                  <a:pt x="2669894" y="4806898"/>
                  <a:pt x="2671085" y="4814674"/>
                </a:cubicBezTo>
                <a:cubicBezTo>
                  <a:pt x="2671840" y="4819565"/>
                  <a:pt x="2670535" y="4824309"/>
                  <a:pt x="2667814" y="4828019"/>
                </a:cubicBezTo>
                <a:close/>
                <a:moveTo>
                  <a:pt x="3168537" y="4010834"/>
                </a:moveTo>
                <a:cubicBezTo>
                  <a:pt x="3168537" y="4012465"/>
                  <a:pt x="3167229" y="4013760"/>
                  <a:pt x="3165611" y="4013760"/>
                </a:cubicBezTo>
                <a:cubicBezTo>
                  <a:pt x="3163993" y="4013760"/>
                  <a:pt x="3162685" y="4012465"/>
                  <a:pt x="3162685" y="4010834"/>
                </a:cubicBezTo>
                <a:cubicBezTo>
                  <a:pt x="3162685" y="4009205"/>
                  <a:pt x="3163993" y="4007908"/>
                  <a:pt x="3165611" y="4007908"/>
                </a:cubicBezTo>
                <a:cubicBezTo>
                  <a:pt x="3167229" y="4007908"/>
                  <a:pt x="3168537" y="4009205"/>
                  <a:pt x="3168537" y="4010834"/>
                </a:cubicBezTo>
                <a:close/>
                <a:moveTo>
                  <a:pt x="2240726" y="5626159"/>
                </a:moveTo>
                <a:cubicBezTo>
                  <a:pt x="2230573" y="5650166"/>
                  <a:pt x="2206804" y="5667002"/>
                  <a:pt x="2179100" y="5667002"/>
                </a:cubicBezTo>
                <a:cubicBezTo>
                  <a:pt x="2142160" y="5667002"/>
                  <a:pt x="2112218" y="5637071"/>
                  <a:pt x="2112218" y="5600120"/>
                </a:cubicBezTo>
                <a:cubicBezTo>
                  <a:pt x="2112218" y="5563168"/>
                  <a:pt x="2142160" y="5533238"/>
                  <a:pt x="2179100" y="5533238"/>
                </a:cubicBezTo>
                <a:cubicBezTo>
                  <a:pt x="2216036" y="5533238"/>
                  <a:pt x="2245982" y="5563168"/>
                  <a:pt x="2245982" y="5600120"/>
                </a:cubicBezTo>
                <a:cubicBezTo>
                  <a:pt x="2245982" y="5609357"/>
                  <a:pt x="2244111" y="5618157"/>
                  <a:pt x="2240726" y="5626159"/>
                </a:cubicBezTo>
                <a:close/>
                <a:moveTo>
                  <a:pt x="1802720" y="6402894"/>
                </a:moveTo>
                <a:cubicBezTo>
                  <a:pt x="1789458" y="6434251"/>
                  <a:pt x="1758409" y="6456252"/>
                  <a:pt x="1722222" y="6456252"/>
                </a:cubicBezTo>
                <a:cubicBezTo>
                  <a:pt x="1673972" y="6456253"/>
                  <a:pt x="1634857" y="6417138"/>
                  <a:pt x="1634857" y="6368889"/>
                </a:cubicBezTo>
                <a:cubicBezTo>
                  <a:pt x="1634857" y="6320638"/>
                  <a:pt x="1673972" y="6281523"/>
                  <a:pt x="1722222" y="6281523"/>
                </a:cubicBezTo>
                <a:cubicBezTo>
                  <a:pt x="1770472" y="6281523"/>
                  <a:pt x="1809586" y="6320639"/>
                  <a:pt x="1809585" y="6368889"/>
                </a:cubicBezTo>
                <a:cubicBezTo>
                  <a:pt x="1809586" y="6380951"/>
                  <a:pt x="1807141" y="6392442"/>
                  <a:pt x="1802720" y="6402894"/>
                </a:cubicBezTo>
                <a:close/>
                <a:moveTo>
                  <a:pt x="2563754" y="5169823"/>
                </a:moveTo>
                <a:cubicBezTo>
                  <a:pt x="2558233" y="5175189"/>
                  <a:pt x="2550663" y="5178449"/>
                  <a:pt x="2542353" y="5178345"/>
                </a:cubicBezTo>
                <a:cubicBezTo>
                  <a:pt x="2525963" y="5178345"/>
                  <a:pt x="2512674" y="5165053"/>
                  <a:pt x="2512674" y="5148667"/>
                </a:cubicBezTo>
                <a:cubicBezTo>
                  <a:pt x="2512670" y="5148374"/>
                  <a:pt x="2512670" y="5148123"/>
                  <a:pt x="2512674" y="5147830"/>
                </a:cubicBezTo>
                <a:cubicBezTo>
                  <a:pt x="2512904" y="5131235"/>
                  <a:pt x="2526565" y="5117943"/>
                  <a:pt x="2543185" y="5118151"/>
                </a:cubicBezTo>
                <a:cubicBezTo>
                  <a:pt x="2559805" y="5118402"/>
                  <a:pt x="2573094" y="5132029"/>
                  <a:pt x="2572864" y="5148667"/>
                </a:cubicBezTo>
                <a:cubicBezTo>
                  <a:pt x="2572749" y="5156985"/>
                  <a:pt x="2569276" y="5164457"/>
                  <a:pt x="2563754" y="5169823"/>
                </a:cubicBezTo>
                <a:close/>
                <a:moveTo>
                  <a:pt x="3043550" y="4356532"/>
                </a:moveTo>
                <a:cubicBezTo>
                  <a:pt x="3043550" y="4362760"/>
                  <a:pt x="3038497" y="4367818"/>
                  <a:pt x="3032264" y="4367818"/>
                </a:cubicBezTo>
                <a:cubicBezTo>
                  <a:pt x="3026032" y="4367818"/>
                  <a:pt x="3020978" y="4362760"/>
                  <a:pt x="3020978" y="4356532"/>
                </a:cubicBezTo>
                <a:cubicBezTo>
                  <a:pt x="3020978" y="4350304"/>
                  <a:pt x="3026033" y="4345246"/>
                  <a:pt x="3032264" y="4345246"/>
                </a:cubicBezTo>
                <a:cubicBezTo>
                  <a:pt x="3038497" y="4345246"/>
                  <a:pt x="3043550" y="4350304"/>
                  <a:pt x="3043550" y="4356532"/>
                </a:cubicBezTo>
                <a:close/>
                <a:moveTo>
                  <a:pt x="2146248" y="5950131"/>
                </a:moveTo>
                <a:cubicBezTo>
                  <a:pt x="2135270" y="5976084"/>
                  <a:pt x="2109569" y="5994307"/>
                  <a:pt x="2079613" y="5994307"/>
                </a:cubicBezTo>
                <a:cubicBezTo>
                  <a:pt x="2079333" y="5994307"/>
                  <a:pt x="2079053" y="5994307"/>
                  <a:pt x="2078773" y="5994307"/>
                </a:cubicBezTo>
                <a:cubicBezTo>
                  <a:pt x="2039067" y="5994056"/>
                  <a:pt x="2007068" y="5961702"/>
                  <a:pt x="2007298" y="5921990"/>
                </a:cubicBezTo>
                <a:cubicBezTo>
                  <a:pt x="2007297" y="5882071"/>
                  <a:pt x="2039673" y="5849674"/>
                  <a:pt x="2079614" y="5849674"/>
                </a:cubicBezTo>
                <a:cubicBezTo>
                  <a:pt x="2119555" y="5849674"/>
                  <a:pt x="2151931" y="5882070"/>
                  <a:pt x="2151931" y="5921990"/>
                </a:cubicBezTo>
                <a:cubicBezTo>
                  <a:pt x="2151931" y="5931970"/>
                  <a:pt x="2149907" y="5941480"/>
                  <a:pt x="2146248" y="5950131"/>
                </a:cubicBezTo>
                <a:close/>
                <a:moveTo>
                  <a:pt x="1714994" y="6720284"/>
                </a:moveTo>
                <a:cubicBezTo>
                  <a:pt x="1701034" y="6753291"/>
                  <a:pt x="1668350" y="6776451"/>
                  <a:pt x="1630258" y="6776451"/>
                </a:cubicBezTo>
                <a:cubicBezTo>
                  <a:pt x="1579468" y="6776451"/>
                  <a:pt x="1538295" y="6735279"/>
                  <a:pt x="1538295" y="6684488"/>
                </a:cubicBezTo>
                <a:cubicBezTo>
                  <a:pt x="1538295" y="6633698"/>
                  <a:pt x="1579469" y="6592525"/>
                  <a:pt x="1630258" y="6592525"/>
                </a:cubicBezTo>
                <a:cubicBezTo>
                  <a:pt x="1681048" y="6592525"/>
                  <a:pt x="1722221" y="6633698"/>
                  <a:pt x="1722221" y="6684488"/>
                </a:cubicBezTo>
                <a:cubicBezTo>
                  <a:pt x="1722221" y="6697186"/>
                  <a:pt x="1719648" y="6709282"/>
                  <a:pt x="1714994" y="6720284"/>
                </a:cubicBezTo>
                <a:close/>
                <a:moveTo>
                  <a:pt x="2921491" y="4693451"/>
                </a:moveTo>
                <a:cubicBezTo>
                  <a:pt x="2921491" y="4699679"/>
                  <a:pt x="2916437" y="4704737"/>
                  <a:pt x="2910205" y="4704737"/>
                </a:cubicBezTo>
                <a:cubicBezTo>
                  <a:pt x="2904065" y="4704528"/>
                  <a:pt x="2899136" y="4699595"/>
                  <a:pt x="2898918" y="4693450"/>
                </a:cubicBezTo>
                <a:cubicBezTo>
                  <a:pt x="2899137" y="4687305"/>
                  <a:pt x="2904065" y="4682373"/>
                  <a:pt x="2910205" y="4682165"/>
                </a:cubicBezTo>
                <a:cubicBezTo>
                  <a:pt x="2916345" y="4682374"/>
                  <a:pt x="2921274" y="4687305"/>
                  <a:pt x="2921491" y="4693451"/>
                </a:cubicBezTo>
                <a:close/>
                <a:moveTo>
                  <a:pt x="2474279" y="5509050"/>
                </a:moveTo>
                <a:cubicBezTo>
                  <a:pt x="2465277" y="5518053"/>
                  <a:pt x="2452841" y="5523624"/>
                  <a:pt x="2439105" y="5523623"/>
                </a:cubicBezTo>
                <a:cubicBezTo>
                  <a:pt x="2411634" y="5523624"/>
                  <a:pt x="2389362" y="5501344"/>
                  <a:pt x="2389362" y="5473880"/>
                </a:cubicBezTo>
                <a:cubicBezTo>
                  <a:pt x="2389362" y="5446417"/>
                  <a:pt x="2411634" y="5424136"/>
                  <a:pt x="2439105" y="5424137"/>
                </a:cubicBezTo>
                <a:cubicBezTo>
                  <a:pt x="2466577" y="5424137"/>
                  <a:pt x="2488849" y="5446417"/>
                  <a:pt x="2488848" y="5473880"/>
                </a:cubicBezTo>
                <a:cubicBezTo>
                  <a:pt x="2488849" y="5487612"/>
                  <a:pt x="2483280" y="5500048"/>
                  <a:pt x="2474279" y="5509050"/>
                </a:cubicBezTo>
                <a:close/>
                <a:moveTo>
                  <a:pt x="2060800" y="6270342"/>
                </a:moveTo>
                <a:cubicBezTo>
                  <a:pt x="2048679" y="6298999"/>
                  <a:pt x="2020306" y="6319103"/>
                  <a:pt x="1987234" y="6319103"/>
                </a:cubicBezTo>
                <a:cubicBezTo>
                  <a:pt x="1943300" y="6319103"/>
                  <a:pt x="1907622" y="6283614"/>
                  <a:pt x="1907393" y="6239680"/>
                </a:cubicBezTo>
                <a:cubicBezTo>
                  <a:pt x="1907393" y="6239555"/>
                  <a:pt x="1907392" y="6239388"/>
                  <a:pt x="1907393" y="6239262"/>
                </a:cubicBezTo>
                <a:cubicBezTo>
                  <a:pt x="1907392" y="6195162"/>
                  <a:pt x="1943137" y="6159422"/>
                  <a:pt x="1987230" y="6159422"/>
                </a:cubicBezTo>
                <a:cubicBezTo>
                  <a:pt x="2031326" y="6159422"/>
                  <a:pt x="2067074" y="6195162"/>
                  <a:pt x="2067074" y="6239262"/>
                </a:cubicBezTo>
                <a:cubicBezTo>
                  <a:pt x="2067074" y="6250287"/>
                  <a:pt x="2064840" y="6260789"/>
                  <a:pt x="2060800" y="6270342"/>
                </a:cubicBezTo>
                <a:close/>
                <a:moveTo>
                  <a:pt x="1629833" y="7033966"/>
                </a:moveTo>
                <a:cubicBezTo>
                  <a:pt x="1615300" y="7068326"/>
                  <a:pt x="1581280" y="7092427"/>
                  <a:pt x="1541631" y="7092427"/>
                </a:cubicBezTo>
                <a:cubicBezTo>
                  <a:pt x="1488857" y="7092218"/>
                  <a:pt x="1446136" y="7049455"/>
                  <a:pt x="1445906" y="6996701"/>
                </a:cubicBezTo>
                <a:cubicBezTo>
                  <a:pt x="1445906" y="6943823"/>
                  <a:pt x="1488765" y="6900977"/>
                  <a:pt x="1541631" y="6900977"/>
                </a:cubicBezTo>
                <a:cubicBezTo>
                  <a:pt x="1594497" y="6900977"/>
                  <a:pt x="1637356" y="6943823"/>
                  <a:pt x="1637356" y="6996701"/>
                </a:cubicBezTo>
                <a:cubicBezTo>
                  <a:pt x="1637356" y="7009921"/>
                  <a:pt x="1634677" y="7022514"/>
                  <a:pt x="1629833" y="7033966"/>
                </a:cubicBezTo>
                <a:close/>
                <a:moveTo>
                  <a:pt x="2821603" y="5025771"/>
                </a:moveTo>
                <a:cubicBezTo>
                  <a:pt x="2820094" y="5035593"/>
                  <a:pt x="2810914" y="5042323"/>
                  <a:pt x="2801103" y="5040818"/>
                </a:cubicBezTo>
                <a:cubicBezTo>
                  <a:pt x="2799293" y="5041111"/>
                  <a:pt x="2797449" y="5041111"/>
                  <a:pt x="2795635" y="5040818"/>
                </a:cubicBezTo>
                <a:cubicBezTo>
                  <a:pt x="2785825" y="5039315"/>
                  <a:pt x="2779095" y="5030117"/>
                  <a:pt x="2780604" y="5020335"/>
                </a:cubicBezTo>
                <a:cubicBezTo>
                  <a:pt x="2782113" y="5010513"/>
                  <a:pt x="2791292" y="5003783"/>
                  <a:pt x="2801103" y="5005288"/>
                </a:cubicBezTo>
                <a:cubicBezTo>
                  <a:pt x="2802913" y="5004996"/>
                  <a:pt x="2804757" y="5004996"/>
                  <a:pt x="2806571" y="5005288"/>
                </a:cubicBezTo>
                <a:cubicBezTo>
                  <a:pt x="2816382" y="5006793"/>
                  <a:pt x="2823111" y="5015989"/>
                  <a:pt x="2821603" y="5025771"/>
                </a:cubicBezTo>
                <a:close/>
                <a:moveTo>
                  <a:pt x="3291850" y="4233637"/>
                </a:moveTo>
                <a:cubicBezTo>
                  <a:pt x="3291860" y="4237189"/>
                  <a:pt x="3289108" y="4240116"/>
                  <a:pt x="3285580" y="4240325"/>
                </a:cubicBezTo>
                <a:cubicBezTo>
                  <a:pt x="3281885" y="4240324"/>
                  <a:pt x="3278892" y="4237316"/>
                  <a:pt x="3278892" y="4233637"/>
                </a:cubicBezTo>
                <a:cubicBezTo>
                  <a:pt x="3279113" y="4230126"/>
                  <a:pt x="3282045" y="4227367"/>
                  <a:pt x="3285580" y="4227367"/>
                </a:cubicBezTo>
                <a:cubicBezTo>
                  <a:pt x="3289042" y="4227366"/>
                  <a:pt x="3291850" y="4230167"/>
                  <a:pt x="3291850" y="4233637"/>
                </a:cubicBezTo>
                <a:close/>
                <a:moveTo>
                  <a:pt x="1532971" y="7337745"/>
                </a:moveTo>
                <a:cubicBezTo>
                  <a:pt x="1520279" y="7367753"/>
                  <a:pt x="1490568" y="7388797"/>
                  <a:pt x="1455939" y="7388797"/>
                </a:cubicBezTo>
                <a:cubicBezTo>
                  <a:pt x="1409764" y="7388797"/>
                  <a:pt x="1372335" y="7351385"/>
                  <a:pt x="1372335" y="7305194"/>
                </a:cubicBezTo>
                <a:cubicBezTo>
                  <a:pt x="1372335" y="7259005"/>
                  <a:pt x="1409765" y="7221592"/>
                  <a:pt x="1455939" y="7221592"/>
                </a:cubicBezTo>
                <a:cubicBezTo>
                  <a:pt x="1502111" y="7221592"/>
                  <a:pt x="1539541" y="7259004"/>
                  <a:pt x="1539540" y="7305195"/>
                </a:cubicBezTo>
                <a:cubicBezTo>
                  <a:pt x="1539540" y="7316743"/>
                  <a:pt x="1537201" y="7327742"/>
                  <a:pt x="1532971" y="7337745"/>
                </a:cubicBezTo>
                <a:close/>
                <a:moveTo>
                  <a:pt x="2413767" y="5823919"/>
                </a:moveTo>
                <a:cubicBezTo>
                  <a:pt x="2401964" y="5851824"/>
                  <a:pt x="2374333" y="5871411"/>
                  <a:pt x="2342126" y="5871411"/>
                </a:cubicBezTo>
                <a:cubicBezTo>
                  <a:pt x="2299184" y="5871411"/>
                  <a:pt x="2264375" y="5836590"/>
                  <a:pt x="2264375" y="5793660"/>
                </a:cubicBezTo>
                <a:cubicBezTo>
                  <a:pt x="2264375" y="5750731"/>
                  <a:pt x="2299183" y="5715910"/>
                  <a:pt x="2342126" y="5715910"/>
                </a:cubicBezTo>
                <a:cubicBezTo>
                  <a:pt x="2385069" y="5715910"/>
                  <a:pt x="2419876" y="5750731"/>
                  <a:pt x="2419876" y="5793660"/>
                </a:cubicBezTo>
                <a:cubicBezTo>
                  <a:pt x="2419876" y="5804392"/>
                  <a:pt x="2417701" y="5814618"/>
                  <a:pt x="2413767" y="5823919"/>
                </a:cubicBezTo>
                <a:close/>
                <a:moveTo>
                  <a:pt x="1978508" y="6588214"/>
                </a:moveTo>
                <a:cubicBezTo>
                  <a:pt x="1964864" y="6620471"/>
                  <a:pt x="1932924" y="6643104"/>
                  <a:pt x="1895697" y="6643104"/>
                </a:cubicBezTo>
                <a:cubicBezTo>
                  <a:pt x="1846061" y="6643104"/>
                  <a:pt x="1805825" y="6602867"/>
                  <a:pt x="1805825" y="6553232"/>
                </a:cubicBezTo>
                <a:cubicBezTo>
                  <a:pt x="1805825" y="6503597"/>
                  <a:pt x="1846061" y="6463358"/>
                  <a:pt x="1895697" y="6463358"/>
                </a:cubicBezTo>
                <a:cubicBezTo>
                  <a:pt x="1945332" y="6463359"/>
                  <a:pt x="1985570" y="6503597"/>
                  <a:pt x="1985571" y="6553232"/>
                </a:cubicBezTo>
                <a:cubicBezTo>
                  <a:pt x="1985571" y="6565640"/>
                  <a:pt x="1983056" y="6577461"/>
                  <a:pt x="1978508" y="6588214"/>
                </a:cubicBezTo>
                <a:close/>
                <a:moveTo>
                  <a:pt x="3175657" y="4569717"/>
                </a:moveTo>
                <a:cubicBezTo>
                  <a:pt x="3175648" y="4574357"/>
                  <a:pt x="3171903" y="4578077"/>
                  <a:pt x="3167284" y="4578078"/>
                </a:cubicBezTo>
                <a:cubicBezTo>
                  <a:pt x="3167142" y="4578078"/>
                  <a:pt x="3167000" y="4578078"/>
                  <a:pt x="3166858" y="4578078"/>
                </a:cubicBezTo>
                <a:cubicBezTo>
                  <a:pt x="3162243" y="4577827"/>
                  <a:pt x="3158694" y="4573898"/>
                  <a:pt x="3158924" y="4569300"/>
                </a:cubicBezTo>
                <a:cubicBezTo>
                  <a:pt x="3158924" y="4564702"/>
                  <a:pt x="3162665" y="4560939"/>
                  <a:pt x="3167284" y="4560940"/>
                </a:cubicBezTo>
                <a:cubicBezTo>
                  <a:pt x="3171903" y="4560939"/>
                  <a:pt x="3175644" y="4564702"/>
                  <a:pt x="3175644" y="4569300"/>
                </a:cubicBezTo>
                <a:cubicBezTo>
                  <a:pt x="3175653" y="4569425"/>
                  <a:pt x="3175657" y="4569593"/>
                  <a:pt x="3175657" y="4569717"/>
                </a:cubicBezTo>
                <a:close/>
                <a:moveTo>
                  <a:pt x="2721644" y="5367674"/>
                </a:moveTo>
                <a:cubicBezTo>
                  <a:pt x="2716197" y="5373119"/>
                  <a:pt x="2708673" y="5376485"/>
                  <a:pt x="2700363" y="5376484"/>
                </a:cubicBezTo>
                <a:cubicBezTo>
                  <a:pt x="2683742" y="5376484"/>
                  <a:pt x="2670265" y="5363023"/>
                  <a:pt x="2670266" y="5346387"/>
                </a:cubicBezTo>
                <a:cubicBezTo>
                  <a:pt x="2670266" y="5329750"/>
                  <a:pt x="2683743" y="5316290"/>
                  <a:pt x="2700363" y="5316290"/>
                </a:cubicBezTo>
                <a:cubicBezTo>
                  <a:pt x="2716983" y="5316290"/>
                  <a:pt x="2730460" y="5329750"/>
                  <a:pt x="2730460" y="5346387"/>
                </a:cubicBezTo>
                <a:cubicBezTo>
                  <a:pt x="2730460" y="5354705"/>
                  <a:pt x="2727090" y="5362230"/>
                  <a:pt x="2721644" y="5367674"/>
                </a:cubicBezTo>
                <a:close/>
                <a:moveTo>
                  <a:pt x="2324499" y="6140665"/>
                </a:moveTo>
                <a:cubicBezTo>
                  <a:pt x="2312252" y="6169621"/>
                  <a:pt x="2283580" y="6189937"/>
                  <a:pt x="2250164" y="6189937"/>
                </a:cubicBezTo>
                <a:cubicBezTo>
                  <a:pt x="2205606" y="6189937"/>
                  <a:pt x="2169486" y="6153821"/>
                  <a:pt x="2169487" y="6109260"/>
                </a:cubicBezTo>
                <a:cubicBezTo>
                  <a:pt x="2169487" y="6064700"/>
                  <a:pt x="2205606" y="6028584"/>
                  <a:pt x="2250164" y="6028584"/>
                </a:cubicBezTo>
                <a:cubicBezTo>
                  <a:pt x="2294720" y="6028584"/>
                  <a:pt x="2330839" y="6064700"/>
                  <a:pt x="2330839" y="6109260"/>
                </a:cubicBezTo>
                <a:cubicBezTo>
                  <a:pt x="2330839" y="6120401"/>
                  <a:pt x="2328582" y="6131013"/>
                  <a:pt x="2324499" y="6140665"/>
                </a:cubicBezTo>
                <a:close/>
                <a:moveTo>
                  <a:pt x="1897362" y="6900622"/>
                </a:moveTo>
                <a:cubicBezTo>
                  <a:pt x="1882830" y="6934981"/>
                  <a:pt x="1848809" y="6959081"/>
                  <a:pt x="1809159" y="6959082"/>
                </a:cubicBezTo>
                <a:cubicBezTo>
                  <a:pt x="1756294" y="6959082"/>
                  <a:pt x="1713435" y="6916235"/>
                  <a:pt x="1713435" y="6863356"/>
                </a:cubicBezTo>
                <a:cubicBezTo>
                  <a:pt x="1713435" y="6810477"/>
                  <a:pt x="1756294" y="6767631"/>
                  <a:pt x="1809160" y="6767631"/>
                </a:cubicBezTo>
                <a:cubicBezTo>
                  <a:pt x="1862026" y="6767631"/>
                  <a:pt x="1904885" y="6810477"/>
                  <a:pt x="1904885" y="6863355"/>
                </a:cubicBezTo>
                <a:cubicBezTo>
                  <a:pt x="1904885" y="6876576"/>
                  <a:pt x="1902206" y="6889168"/>
                  <a:pt x="1897362" y="6900622"/>
                </a:cubicBezTo>
                <a:close/>
                <a:moveTo>
                  <a:pt x="3069894" y="4897440"/>
                </a:moveTo>
                <a:cubicBezTo>
                  <a:pt x="3069890" y="4902540"/>
                  <a:pt x="3065768" y="4906635"/>
                  <a:pt x="3060689" y="4906636"/>
                </a:cubicBezTo>
                <a:cubicBezTo>
                  <a:pt x="3060547" y="4906636"/>
                  <a:pt x="3060405" y="4906636"/>
                  <a:pt x="3060263" y="4906636"/>
                </a:cubicBezTo>
                <a:cubicBezTo>
                  <a:pt x="3055188" y="4906386"/>
                  <a:pt x="3051263" y="4902080"/>
                  <a:pt x="3051493" y="4897022"/>
                </a:cubicBezTo>
                <a:cubicBezTo>
                  <a:pt x="3051493" y="4891923"/>
                  <a:pt x="3055610" y="4887825"/>
                  <a:pt x="3060689" y="4887826"/>
                </a:cubicBezTo>
                <a:cubicBezTo>
                  <a:pt x="3065768" y="4887825"/>
                  <a:pt x="3069885" y="4891923"/>
                  <a:pt x="3069885" y="4897022"/>
                </a:cubicBezTo>
                <a:cubicBezTo>
                  <a:pt x="3069895" y="4897147"/>
                  <a:pt x="3069894" y="4897315"/>
                  <a:pt x="3069894" y="4897440"/>
                </a:cubicBezTo>
                <a:close/>
                <a:moveTo>
                  <a:pt x="2669410" y="5691089"/>
                </a:moveTo>
                <a:cubicBezTo>
                  <a:pt x="2658877" y="5715995"/>
                  <a:pt x="2634217" y="5733465"/>
                  <a:pt x="2605473" y="5733465"/>
                </a:cubicBezTo>
                <a:cubicBezTo>
                  <a:pt x="2567150" y="5733466"/>
                  <a:pt x="2536083" y="5702407"/>
                  <a:pt x="2536083" y="5664076"/>
                </a:cubicBezTo>
                <a:cubicBezTo>
                  <a:pt x="2536083" y="5625743"/>
                  <a:pt x="2567150" y="5594686"/>
                  <a:pt x="2605473" y="5594685"/>
                </a:cubicBezTo>
                <a:cubicBezTo>
                  <a:pt x="2643797" y="5594685"/>
                  <a:pt x="2674863" y="5625743"/>
                  <a:pt x="2674863" y="5664076"/>
                </a:cubicBezTo>
                <a:cubicBezTo>
                  <a:pt x="2674863" y="5673659"/>
                  <a:pt x="2672922" y="5682787"/>
                  <a:pt x="2669410" y="5691089"/>
                </a:cubicBezTo>
                <a:close/>
                <a:moveTo>
                  <a:pt x="2235946" y="6451760"/>
                </a:moveTo>
                <a:cubicBezTo>
                  <a:pt x="2223827" y="6480416"/>
                  <a:pt x="2195452" y="6500521"/>
                  <a:pt x="2162381" y="6500521"/>
                </a:cubicBezTo>
                <a:cubicBezTo>
                  <a:pt x="2118380" y="6500311"/>
                  <a:pt x="2082770" y="6464697"/>
                  <a:pt x="2082539" y="6420680"/>
                </a:cubicBezTo>
                <a:cubicBezTo>
                  <a:pt x="2082540" y="6376579"/>
                  <a:pt x="2118284" y="6340839"/>
                  <a:pt x="2162381" y="6340840"/>
                </a:cubicBezTo>
                <a:cubicBezTo>
                  <a:pt x="2206476" y="6340839"/>
                  <a:pt x="2242221" y="6376579"/>
                  <a:pt x="2242221" y="6420679"/>
                </a:cubicBezTo>
                <a:cubicBezTo>
                  <a:pt x="2242221" y="6431704"/>
                  <a:pt x="2239987" y="6442207"/>
                  <a:pt x="2235946" y="6451760"/>
                </a:cubicBezTo>
                <a:close/>
                <a:moveTo>
                  <a:pt x="1216834" y="8218553"/>
                </a:moveTo>
                <a:cubicBezTo>
                  <a:pt x="1216834" y="8220643"/>
                  <a:pt x="1215150" y="8222315"/>
                  <a:pt x="1213072" y="8222315"/>
                </a:cubicBezTo>
                <a:cubicBezTo>
                  <a:pt x="1210995" y="8222316"/>
                  <a:pt x="1209310" y="8220643"/>
                  <a:pt x="1209310" y="8218553"/>
                </a:cubicBezTo>
                <a:cubicBezTo>
                  <a:pt x="1209310" y="8216463"/>
                  <a:pt x="1210995" y="8214792"/>
                  <a:pt x="1213072" y="8214791"/>
                </a:cubicBezTo>
                <a:cubicBezTo>
                  <a:pt x="1215150" y="8214791"/>
                  <a:pt x="1216834" y="8216463"/>
                  <a:pt x="1216834" y="8218553"/>
                </a:cubicBezTo>
                <a:close/>
                <a:moveTo>
                  <a:pt x="1809360" y="7208125"/>
                </a:moveTo>
                <a:cubicBezTo>
                  <a:pt x="1795375" y="7240774"/>
                  <a:pt x="1762884" y="7263581"/>
                  <a:pt x="1725138" y="7263393"/>
                </a:cubicBezTo>
                <a:cubicBezTo>
                  <a:pt x="1725000" y="7263393"/>
                  <a:pt x="1724858" y="7263393"/>
                  <a:pt x="1724720" y="7263393"/>
                </a:cubicBezTo>
                <a:cubicBezTo>
                  <a:pt x="1674621" y="7263143"/>
                  <a:pt x="1634199" y="7222345"/>
                  <a:pt x="1634429" y="7172267"/>
                </a:cubicBezTo>
                <a:cubicBezTo>
                  <a:pt x="1634429" y="7172141"/>
                  <a:pt x="1634429" y="7171975"/>
                  <a:pt x="1634429" y="7171848"/>
                </a:cubicBezTo>
                <a:cubicBezTo>
                  <a:pt x="1634659" y="7121520"/>
                  <a:pt x="1675645" y="7080930"/>
                  <a:pt x="1725974" y="7081141"/>
                </a:cubicBezTo>
                <a:cubicBezTo>
                  <a:pt x="1776303" y="7081391"/>
                  <a:pt x="1816912" y="7122357"/>
                  <a:pt x="1816683" y="7172684"/>
                </a:cubicBezTo>
                <a:cubicBezTo>
                  <a:pt x="1816626" y="7185267"/>
                  <a:pt x="1814021" y="7197243"/>
                  <a:pt x="1809360" y="7208125"/>
                </a:cubicBezTo>
                <a:close/>
                <a:moveTo>
                  <a:pt x="3427705" y="4444733"/>
                </a:moveTo>
                <a:cubicBezTo>
                  <a:pt x="3427705" y="4446363"/>
                  <a:pt x="3426409" y="4447659"/>
                  <a:pt x="3424779" y="4447659"/>
                </a:cubicBezTo>
                <a:cubicBezTo>
                  <a:pt x="3423149" y="4447659"/>
                  <a:pt x="3421853" y="4446363"/>
                  <a:pt x="3421853" y="4444733"/>
                </a:cubicBezTo>
                <a:cubicBezTo>
                  <a:pt x="3421853" y="4443103"/>
                  <a:pt x="3423149" y="4441807"/>
                  <a:pt x="3424779" y="4441807"/>
                </a:cubicBezTo>
                <a:cubicBezTo>
                  <a:pt x="3426409" y="4441807"/>
                  <a:pt x="3427705" y="4443103"/>
                  <a:pt x="3427705" y="4444733"/>
                </a:cubicBezTo>
                <a:close/>
                <a:moveTo>
                  <a:pt x="2976350" y="5231955"/>
                </a:moveTo>
                <a:cubicBezTo>
                  <a:pt x="2972794" y="5235508"/>
                  <a:pt x="2967883" y="5237702"/>
                  <a:pt x="2962458" y="5237702"/>
                </a:cubicBezTo>
                <a:cubicBezTo>
                  <a:pt x="2951606" y="5237702"/>
                  <a:pt x="2942811" y="5228925"/>
                  <a:pt x="2942811" y="5218056"/>
                </a:cubicBezTo>
                <a:cubicBezTo>
                  <a:pt x="2942811" y="5207188"/>
                  <a:pt x="2951606" y="5198410"/>
                  <a:pt x="2962458" y="5198409"/>
                </a:cubicBezTo>
                <a:cubicBezTo>
                  <a:pt x="2973309" y="5198410"/>
                  <a:pt x="2982104" y="5207188"/>
                  <a:pt x="2982104" y="5218056"/>
                </a:cubicBezTo>
                <a:cubicBezTo>
                  <a:pt x="2982103" y="5223490"/>
                  <a:pt x="2979905" y="5228402"/>
                  <a:pt x="2976350" y="5231955"/>
                </a:cubicBezTo>
                <a:close/>
                <a:moveTo>
                  <a:pt x="1696812" y="7497624"/>
                </a:moveTo>
                <a:cubicBezTo>
                  <a:pt x="1688118" y="7518181"/>
                  <a:pt x="1667765" y="7532595"/>
                  <a:pt x="1644045" y="7532595"/>
                </a:cubicBezTo>
                <a:cubicBezTo>
                  <a:pt x="1612418" y="7532595"/>
                  <a:pt x="1586777" y="7506970"/>
                  <a:pt x="1586777" y="7475327"/>
                </a:cubicBezTo>
                <a:cubicBezTo>
                  <a:pt x="1586777" y="7443683"/>
                  <a:pt x="1612418" y="7418059"/>
                  <a:pt x="1644045" y="7418059"/>
                </a:cubicBezTo>
                <a:cubicBezTo>
                  <a:pt x="1675672" y="7418059"/>
                  <a:pt x="1701313" y="7443683"/>
                  <a:pt x="1701313" y="7475327"/>
                </a:cubicBezTo>
                <a:cubicBezTo>
                  <a:pt x="1701313" y="7483238"/>
                  <a:pt x="1699711" y="7490772"/>
                  <a:pt x="1696812" y="7497624"/>
                </a:cubicBezTo>
                <a:close/>
                <a:moveTo>
                  <a:pt x="2590355" y="6008992"/>
                </a:moveTo>
                <a:cubicBezTo>
                  <a:pt x="2578108" y="6037948"/>
                  <a:pt x="2549435" y="6058263"/>
                  <a:pt x="2516020" y="6058263"/>
                </a:cubicBezTo>
                <a:cubicBezTo>
                  <a:pt x="2471560" y="6058054"/>
                  <a:pt x="2435572" y="6022063"/>
                  <a:pt x="2435342" y="5977587"/>
                </a:cubicBezTo>
                <a:cubicBezTo>
                  <a:pt x="2435342" y="5933026"/>
                  <a:pt x="2471462" y="5896910"/>
                  <a:pt x="2516020" y="5896910"/>
                </a:cubicBezTo>
                <a:cubicBezTo>
                  <a:pt x="2560574" y="5896910"/>
                  <a:pt x="2596695" y="5933026"/>
                  <a:pt x="2596695" y="5977587"/>
                </a:cubicBezTo>
                <a:cubicBezTo>
                  <a:pt x="2596695" y="5988728"/>
                  <a:pt x="2594438" y="5999340"/>
                  <a:pt x="2590355" y="6008992"/>
                </a:cubicBezTo>
                <a:close/>
                <a:moveTo>
                  <a:pt x="1570072" y="7777968"/>
                </a:moveTo>
                <a:cubicBezTo>
                  <a:pt x="1570064" y="7780978"/>
                  <a:pt x="1567623" y="7783402"/>
                  <a:pt x="1564621" y="7783402"/>
                </a:cubicBezTo>
                <a:cubicBezTo>
                  <a:pt x="1561390" y="7783402"/>
                  <a:pt x="1558769" y="7780769"/>
                  <a:pt x="1558769" y="7777550"/>
                </a:cubicBezTo>
                <a:cubicBezTo>
                  <a:pt x="1558769" y="7777424"/>
                  <a:pt x="1558773" y="7777257"/>
                  <a:pt x="1558786" y="7777132"/>
                </a:cubicBezTo>
                <a:cubicBezTo>
                  <a:pt x="1559016" y="7774122"/>
                  <a:pt x="1561628" y="7771865"/>
                  <a:pt x="1564621" y="7772116"/>
                </a:cubicBezTo>
                <a:cubicBezTo>
                  <a:pt x="1567623" y="7772116"/>
                  <a:pt x="1570055" y="7774540"/>
                  <a:pt x="1570055" y="7777550"/>
                </a:cubicBezTo>
                <a:cubicBezTo>
                  <a:pt x="1570068" y="7777675"/>
                  <a:pt x="1570072" y="7777843"/>
                  <a:pt x="1570072" y="7777968"/>
                </a:cubicBezTo>
                <a:close/>
                <a:moveTo>
                  <a:pt x="2158792" y="6763082"/>
                </a:moveTo>
                <a:cubicBezTo>
                  <a:pt x="2145402" y="6794736"/>
                  <a:pt x="2114057" y="6816956"/>
                  <a:pt x="2077523" y="6816956"/>
                </a:cubicBezTo>
                <a:cubicBezTo>
                  <a:pt x="2077243" y="6816956"/>
                  <a:pt x="2076963" y="6816956"/>
                  <a:pt x="2076687" y="6816956"/>
                </a:cubicBezTo>
                <a:cubicBezTo>
                  <a:pt x="2028206" y="6816705"/>
                  <a:pt x="1989092" y="6777245"/>
                  <a:pt x="1989322" y="6728756"/>
                </a:cubicBezTo>
                <a:cubicBezTo>
                  <a:pt x="1989322" y="6680057"/>
                  <a:pt x="2028812" y="6640555"/>
                  <a:pt x="2077523" y="6640555"/>
                </a:cubicBezTo>
                <a:cubicBezTo>
                  <a:pt x="2126234" y="6640555"/>
                  <a:pt x="2165724" y="6680056"/>
                  <a:pt x="2165723" y="6728756"/>
                </a:cubicBezTo>
                <a:cubicBezTo>
                  <a:pt x="2165724" y="6740930"/>
                  <a:pt x="2163255" y="6752530"/>
                  <a:pt x="2158792" y="6763082"/>
                </a:cubicBezTo>
                <a:close/>
                <a:moveTo>
                  <a:pt x="3329472" y="4770365"/>
                </a:moveTo>
                <a:cubicBezTo>
                  <a:pt x="3329472" y="4774963"/>
                  <a:pt x="3325730" y="4778726"/>
                  <a:pt x="3321112" y="4778725"/>
                </a:cubicBezTo>
                <a:cubicBezTo>
                  <a:pt x="3316496" y="4778726"/>
                  <a:pt x="3312751" y="4774963"/>
                  <a:pt x="3312751" y="4770365"/>
                </a:cubicBezTo>
                <a:cubicBezTo>
                  <a:pt x="3312751" y="4765767"/>
                  <a:pt x="3316492" y="4762005"/>
                  <a:pt x="3321112" y="4762005"/>
                </a:cubicBezTo>
                <a:cubicBezTo>
                  <a:pt x="3325730" y="4762006"/>
                  <a:pt x="3329472" y="4765767"/>
                  <a:pt x="3329472" y="4770365"/>
                </a:cubicBezTo>
                <a:close/>
                <a:moveTo>
                  <a:pt x="2895617" y="5558775"/>
                </a:moveTo>
                <a:cubicBezTo>
                  <a:pt x="2889187" y="5565207"/>
                  <a:pt x="2880304" y="5569189"/>
                  <a:pt x="2870493" y="5569188"/>
                </a:cubicBezTo>
                <a:cubicBezTo>
                  <a:pt x="2850873" y="5569188"/>
                  <a:pt x="2834963" y="5553262"/>
                  <a:pt x="2834963" y="5533657"/>
                </a:cubicBezTo>
                <a:cubicBezTo>
                  <a:pt x="2834963" y="5514052"/>
                  <a:pt x="2850873" y="5498126"/>
                  <a:pt x="2870494" y="5498126"/>
                </a:cubicBezTo>
                <a:cubicBezTo>
                  <a:pt x="2890116" y="5498126"/>
                  <a:pt x="2906025" y="5514052"/>
                  <a:pt x="2906025" y="5533657"/>
                </a:cubicBezTo>
                <a:cubicBezTo>
                  <a:pt x="2906025" y="5543459"/>
                  <a:pt x="2902047" y="5552342"/>
                  <a:pt x="2895617" y="5558775"/>
                </a:cubicBezTo>
                <a:close/>
                <a:moveTo>
                  <a:pt x="2504663" y="6318321"/>
                </a:moveTo>
                <a:cubicBezTo>
                  <a:pt x="2492415" y="6347277"/>
                  <a:pt x="2463744" y="6367593"/>
                  <a:pt x="2430327" y="6367593"/>
                </a:cubicBezTo>
                <a:cubicBezTo>
                  <a:pt x="2385771" y="6367593"/>
                  <a:pt x="2349649" y="6331477"/>
                  <a:pt x="2349650" y="6286916"/>
                </a:cubicBezTo>
                <a:cubicBezTo>
                  <a:pt x="2349650" y="6242356"/>
                  <a:pt x="2385771" y="6206240"/>
                  <a:pt x="2430327" y="6206240"/>
                </a:cubicBezTo>
                <a:cubicBezTo>
                  <a:pt x="2474883" y="6206240"/>
                  <a:pt x="2511003" y="6242356"/>
                  <a:pt x="2511003" y="6286916"/>
                </a:cubicBezTo>
                <a:cubicBezTo>
                  <a:pt x="2511003" y="6298056"/>
                  <a:pt x="2508745" y="6308669"/>
                  <a:pt x="2504663" y="6318321"/>
                </a:cubicBezTo>
                <a:close/>
                <a:moveTo>
                  <a:pt x="2082411" y="7070966"/>
                </a:moveTo>
                <a:cubicBezTo>
                  <a:pt x="2067959" y="7104298"/>
                  <a:pt x="2034621" y="7127467"/>
                  <a:pt x="1996012" y="7127122"/>
                </a:cubicBezTo>
                <a:cubicBezTo>
                  <a:pt x="1945018" y="7126662"/>
                  <a:pt x="1903857" y="7085320"/>
                  <a:pt x="1903631" y="7034323"/>
                </a:cubicBezTo>
                <a:cubicBezTo>
                  <a:pt x="1903631" y="7033904"/>
                  <a:pt x="1903631" y="7033486"/>
                  <a:pt x="1903635" y="7033069"/>
                </a:cubicBezTo>
                <a:cubicBezTo>
                  <a:pt x="1904095" y="6981611"/>
                  <a:pt x="1946202" y="6940228"/>
                  <a:pt x="1997683" y="6940688"/>
                </a:cubicBezTo>
                <a:cubicBezTo>
                  <a:pt x="2049161" y="6941147"/>
                  <a:pt x="2090521" y="6983283"/>
                  <a:pt x="2090061" y="7034740"/>
                </a:cubicBezTo>
                <a:cubicBezTo>
                  <a:pt x="2089946" y="7047614"/>
                  <a:pt x="2087227" y="7059855"/>
                  <a:pt x="2082411" y="7070966"/>
                </a:cubicBezTo>
                <a:close/>
                <a:moveTo>
                  <a:pt x="3236446" y="5099534"/>
                </a:moveTo>
                <a:cubicBezTo>
                  <a:pt x="3233723" y="5102256"/>
                  <a:pt x="3229961" y="5103939"/>
                  <a:pt x="3225806" y="5103939"/>
                </a:cubicBezTo>
                <a:cubicBezTo>
                  <a:pt x="3217496" y="5103939"/>
                  <a:pt x="3210757" y="5097210"/>
                  <a:pt x="3210757" y="5088890"/>
                </a:cubicBezTo>
                <a:cubicBezTo>
                  <a:pt x="3210757" y="5080573"/>
                  <a:pt x="3217496" y="5073843"/>
                  <a:pt x="3225806" y="5073843"/>
                </a:cubicBezTo>
                <a:cubicBezTo>
                  <a:pt x="3234115" y="5073843"/>
                  <a:pt x="3240854" y="5080572"/>
                  <a:pt x="3240854" y="5088891"/>
                </a:cubicBezTo>
                <a:cubicBezTo>
                  <a:pt x="3240854" y="5093050"/>
                  <a:pt x="3239169" y="5096812"/>
                  <a:pt x="3236446" y="5099534"/>
                </a:cubicBezTo>
                <a:close/>
                <a:moveTo>
                  <a:pt x="2846032" y="5871794"/>
                </a:moveTo>
                <a:cubicBezTo>
                  <a:pt x="2835285" y="5896788"/>
                  <a:pt x="2810372" y="5914236"/>
                  <a:pt x="2781457" y="5914048"/>
                </a:cubicBezTo>
                <a:cubicBezTo>
                  <a:pt x="2743134" y="5914048"/>
                  <a:pt x="2712067" y="5882990"/>
                  <a:pt x="2712067" y="5844658"/>
                </a:cubicBezTo>
                <a:cubicBezTo>
                  <a:pt x="2712067" y="5844365"/>
                  <a:pt x="2712067" y="5844114"/>
                  <a:pt x="2712067" y="5843821"/>
                </a:cubicBezTo>
                <a:cubicBezTo>
                  <a:pt x="2712297" y="5805280"/>
                  <a:pt x="2743736" y="5774223"/>
                  <a:pt x="2782289" y="5774432"/>
                </a:cubicBezTo>
                <a:cubicBezTo>
                  <a:pt x="2820843" y="5774682"/>
                  <a:pt x="2851909" y="5806116"/>
                  <a:pt x="2851679" y="5844658"/>
                </a:cubicBezTo>
                <a:cubicBezTo>
                  <a:pt x="2851622" y="5854293"/>
                  <a:pt x="2849614" y="5863463"/>
                  <a:pt x="2846032" y="5871794"/>
                </a:cubicBezTo>
                <a:close/>
                <a:moveTo>
                  <a:pt x="1993203" y="7370350"/>
                </a:moveTo>
                <a:cubicBezTo>
                  <a:pt x="1980512" y="7400359"/>
                  <a:pt x="1950800" y="7421404"/>
                  <a:pt x="1916171" y="7421403"/>
                </a:cubicBezTo>
                <a:cubicBezTo>
                  <a:pt x="1869997" y="7421403"/>
                  <a:pt x="1832568" y="7383991"/>
                  <a:pt x="1832568" y="7337800"/>
                </a:cubicBezTo>
                <a:cubicBezTo>
                  <a:pt x="1832568" y="7291610"/>
                  <a:pt x="1869997" y="7254198"/>
                  <a:pt x="1916171" y="7254198"/>
                </a:cubicBezTo>
                <a:cubicBezTo>
                  <a:pt x="1962344" y="7254198"/>
                  <a:pt x="1999773" y="7291610"/>
                  <a:pt x="1999773" y="7337800"/>
                </a:cubicBezTo>
                <a:cubicBezTo>
                  <a:pt x="1999773" y="7349348"/>
                  <a:pt x="1997434" y="7360347"/>
                  <a:pt x="1993203" y="7370350"/>
                </a:cubicBezTo>
                <a:close/>
                <a:moveTo>
                  <a:pt x="2427513" y="6625670"/>
                </a:moveTo>
                <a:cubicBezTo>
                  <a:pt x="2414244" y="6656669"/>
                  <a:pt x="2383401" y="6678332"/>
                  <a:pt x="2347560" y="6678176"/>
                </a:cubicBezTo>
                <a:cubicBezTo>
                  <a:pt x="2300965" y="6678176"/>
                  <a:pt x="2262808" y="6641140"/>
                  <a:pt x="2261450" y="6594573"/>
                </a:cubicBezTo>
                <a:cubicBezTo>
                  <a:pt x="2261412" y="6593485"/>
                  <a:pt x="2261396" y="6592357"/>
                  <a:pt x="2261400" y="6591270"/>
                </a:cubicBezTo>
                <a:cubicBezTo>
                  <a:pt x="2261604" y="6543491"/>
                  <a:pt x="2300509" y="6504909"/>
                  <a:pt x="2348296" y="6505118"/>
                </a:cubicBezTo>
                <a:cubicBezTo>
                  <a:pt x="2396088" y="6505327"/>
                  <a:pt x="2434662" y="6544244"/>
                  <a:pt x="2434457" y="6592023"/>
                </a:cubicBezTo>
                <a:cubicBezTo>
                  <a:pt x="2434406" y="6603968"/>
                  <a:pt x="2431936" y="6615338"/>
                  <a:pt x="2427513" y="6625670"/>
                </a:cubicBezTo>
                <a:close/>
                <a:moveTo>
                  <a:pt x="3589057" y="4642870"/>
                </a:moveTo>
                <a:cubicBezTo>
                  <a:pt x="3588848" y="4646381"/>
                  <a:pt x="3585922" y="4649141"/>
                  <a:pt x="3582369" y="4649140"/>
                </a:cubicBezTo>
                <a:cubicBezTo>
                  <a:pt x="3578900" y="4649141"/>
                  <a:pt x="3576099" y="4646340"/>
                  <a:pt x="3576099" y="4642870"/>
                </a:cubicBezTo>
                <a:cubicBezTo>
                  <a:pt x="3576099" y="4639317"/>
                  <a:pt x="3578858" y="4636390"/>
                  <a:pt x="3582369" y="4636182"/>
                </a:cubicBezTo>
                <a:cubicBezTo>
                  <a:pt x="3586048" y="4636182"/>
                  <a:pt x="3589057" y="4639191"/>
                  <a:pt x="3589057" y="4642870"/>
                </a:cubicBezTo>
                <a:close/>
                <a:moveTo>
                  <a:pt x="3154208" y="5419005"/>
                </a:moveTo>
                <a:cubicBezTo>
                  <a:pt x="3149746" y="5423467"/>
                  <a:pt x="3143580" y="5426226"/>
                  <a:pt x="3136768" y="5426226"/>
                </a:cubicBezTo>
                <a:cubicBezTo>
                  <a:pt x="3136488" y="5426226"/>
                  <a:pt x="3136204" y="5426226"/>
                  <a:pt x="3135924" y="5426226"/>
                </a:cubicBezTo>
                <a:cubicBezTo>
                  <a:pt x="3122539" y="5425975"/>
                  <a:pt x="3111872" y="5414940"/>
                  <a:pt x="3112106" y="5401564"/>
                </a:cubicBezTo>
                <a:cubicBezTo>
                  <a:pt x="3112106" y="5387937"/>
                  <a:pt x="3123146" y="5376901"/>
                  <a:pt x="3136768" y="5376901"/>
                </a:cubicBezTo>
                <a:cubicBezTo>
                  <a:pt x="3150387" y="5376900"/>
                  <a:pt x="3161431" y="5387937"/>
                  <a:pt x="3161431" y="5401564"/>
                </a:cubicBezTo>
                <a:cubicBezTo>
                  <a:pt x="3161432" y="5408377"/>
                  <a:pt x="3158671" y="5414543"/>
                  <a:pt x="3154208" y="5419005"/>
                </a:cubicBezTo>
                <a:close/>
                <a:moveTo>
                  <a:pt x="1873594" y="7672268"/>
                </a:moveTo>
                <a:cubicBezTo>
                  <a:pt x="1864592" y="7681271"/>
                  <a:pt x="1852156" y="7686842"/>
                  <a:pt x="1838421" y="7686842"/>
                </a:cubicBezTo>
                <a:cubicBezTo>
                  <a:pt x="1810949" y="7686842"/>
                  <a:pt x="1788677" y="7664561"/>
                  <a:pt x="1788677" y="7637097"/>
                </a:cubicBezTo>
                <a:cubicBezTo>
                  <a:pt x="1788677" y="7609634"/>
                  <a:pt x="1810949" y="7587354"/>
                  <a:pt x="1838421" y="7587354"/>
                </a:cubicBezTo>
                <a:cubicBezTo>
                  <a:pt x="1865892" y="7587354"/>
                  <a:pt x="1888164" y="7609634"/>
                  <a:pt x="1888164" y="7637097"/>
                </a:cubicBezTo>
                <a:cubicBezTo>
                  <a:pt x="1888164" y="7650829"/>
                  <a:pt x="1882596" y="7663265"/>
                  <a:pt x="1873594" y="7672268"/>
                </a:cubicBezTo>
                <a:close/>
                <a:moveTo>
                  <a:pt x="2771595" y="6181367"/>
                </a:moveTo>
                <a:cubicBezTo>
                  <a:pt x="2759792" y="6209274"/>
                  <a:pt x="2732159" y="6228854"/>
                  <a:pt x="2699954" y="6228854"/>
                </a:cubicBezTo>
                <a:cubicBezTo>
                  <a:pt x="2657014" y="6228854"/>
                  <a:pt x="2622203" y="6194044"/>
                  <a:pt x="2622203" y="6151104"/>
                </a:cubicBezTo>
                <a:cubicBezTo>
                  <a:pt x="2622203" y="6108163"/>
                  <a:pt x="2657013" y="6073354"/>
                  <a:pt x="2699953" y="6073354"/>
                </a:cubicBezTo>
                <a:cubicBezTo>
                  <a:pt x="2742894" y="6073353"/>
                  <a:pt x="2777705" y="6108163"/>
                  <a:pt x="2777705" y="6151104"/>
                </a:cubicBezTo>
                <a:cubicBezTo>
                  <a:pt x="2777705" y="6161839"/>
                  <a:pt x="2775530" y="6172066"/>
                  <a:pt x="2771595" y="6181367"/>
                </a:cubicBezTo>
                <a:close/>
                <a:moveTo>
                  <a:pt x="1765267" y="7935559"/>
                </a:moveTo>
                <a:cubicBezTo>
                  <a:pt x="1765267" y="7937189"/>
                  <a:pt x="1763960" y="7938485"/>
                  <a:pt x="1762341" y="7938485"/>
                </a:cubicBezTo>
                <a:cubicBezTo>
                  <a:pt x="1760724" y="7938485"/>
                  <a:pt x="1759415" y="7937189"/>
                  <a:pt x="1759415" y="7935559"/>
                </a:cubicBezTo>
                <a:cubicBezTo>
                  <a:pt x="1759415" y="7933929"/>
                  <a:pt x="1760724" y="7932633"/>
                  <a:pt x="1762341" y="7932633"/>
                </a:cubicBezTo>
                <a:cubicBezTo>
                  <a:pt x="1763960" y="7932633"/>
                  <a:pt x="1765267" y="7933929"/>
                  <a:pt x="1765267" y="7935559"/>
                </a:cubicBezTo>
                <a:close/>
                <a:moveTo>
                  <a:pt x="2350398" y="6930752"/>
                </a:moveTo>
                <a:cubicBezTo>
                  <a:pt x="2336667" y="6962801"/>
                  <a:pt x="2304773" y="6985185"/>
                  <a:pt x="2267719" y="6984997"/>
                </a:cubicBezTo>
                <a:cubicBezTo>
                  <a:pt x="2218641" y="6984788"/>
                  <a:pt x="2178913" y="6945034"/>
                  <a:pt x="2178682" y="6895960"/>
                </a:cubicBezTo>
                <a:cubicBezTo>
                  <a:pt x="2178682" y="6895667"/>
                  <a:pt x="2178682" y="6895417"/>
                  <a:pt x="2178682" y="6895124"/>
                </a:cubicBezTo>
                <a:cubicBezTo>
                  <a:pt x="2178912" y="6845715"/>
                  <a:pt x="2219150" y="6805878"/>
                  <a:pt x="2268555" y="6806087"/>
                </a:cubicBezTo>
                <a:cubicBezTo>
                  <a:pt x="2317955" y="6806338"/>
                  <a:pt x="2357822" y="6846551"/>
                  <a:pt x="2357593" y="6895961"/>
                </a:cubicBezTo>
                <a:cubicBezTo>
                  <a:pt x="2357533" y="6908313"/>
                  <a:pt x="2354975" y="6920070"/>
                  <a:pt x="2350398" y="6930752"/>
                </a:cubicBezTo>
                <a:close/>
                <a:moveTo>
                  <a:pt x="3506710" y="4960561"/>
                </a:moveTo>
                <a:cubicBezTo>
                  <a:pt x="3505414" y="4967333"/>
                  <a:pt x="3498892" y="4971847"/>
                  <a:pt x="3492078" y="4970593"/>
                </a:cubicBezTo>
                <a:cubicBezTo>
                  <a:pt x="3486979" y="4969632"/>
                  <a:pt x="3482966" y="4965661"/>
                  <a:pt x="3482046" y="4960561"/>
                </a:cubicBezTo>
                <a:cubicBezTo>
                  <a:pt x="3480751" y="4953748"/>
                  <a:pt x="3485266" y="4947184"/>
                  <a:pt x="3492079" y="4945930"/>
                </a:cubicBezTo>
                <a:cubicBezTo>
                  <a:pt x="3493584" y="4945638"/>
                  <a:pt x="3495131" y="4945638"/>
                  <a:pt x="3496636" y="4945930"/>
                </a:cubicBezTo>
                <a:cubicBezTo>
                  <a:pt x="3503449" y="4947184"/>
                  <a:pt x="3507964" y="4953747"/>
                  <a:pt x="3506710" y="4960561"/>
                </a:cubicBezTo>
                <a:close/>
                <a:moveTo>
                  <a:pt x="3101983" y="5730793"/>
                </a:moveTo>
                <a:cubicBezTo>
                  <a:pt x="3099233" y="5737294"/>
                  <a:pt x="3095254" y="5743148"/>
                  <a:pt x="3090337" y="5748065"/>
                </a:cubicBezTo>
                <a:cubicBezTo>
                  <a:pt x="3080504" y="5757899"/>
                  <a:pt x="3066918" y="5763981"/>
                  <a:pt x="3051912" y="5763981"/>
                </a:cubicBezTo>
                <a:cubicBezTo>
                  <a:pt x="3021995" y="5763772"/>
                  <a:pt x="2997796" y="5739569"/>
                  <a:pt x="2997570" y="5709641"/>
                </a:cubicBezTo>
                <a:cubicBezTo>
                  <a:pt x="2997570" y="5679626"/>
                  <a:pt x="3021898" y="5655298"/>
                  <a:pt x="3051912" y="5655298"/>
                </a:cubicBezTo>
                <a:cubicBezTo>
                  <a:pt x="3081925" y="5655299"/>
                  <a:pt x="3106253" y="5679626"/>
                  <a:pt x="3106253" y="5709640"/>
                </a:cubicBezTo>
                <a:cubicBezTo>
                  <a:pt x="3106253" y="5717143"/>
                  <a:pt x="3104733" y="5724291"/>
                  <a:pt x="3101983" y="5730793"/>
                </a:cubicBezTo>
                <a:close/>
                <a:moveTo>
                  <a:pt x="2689786" y="6484149"/>
                </a:moveTo>
                <a:cubicBezTo>
                  <a:pt x="2678237" y="6511454"/>
                  <a:pt x="2651200" y="6530617"/>
                  <a:pt x="2619685" y="6530617"/>
                </a:cubicBezTo>
                <a:cubicBezTo>
                  <a:pt x="2577831" y="6530617"/>
                  <a:pt x="2543838" y="6496800"/>
                  <a:pt x="2543608" y="6454957"/>
                </a:cubicBezTo>
                <a:cubicBezTo>
                  <a:pt x="2543608" y="6454832"/>
                  <a:pt x="2543608" y="6454664"/>
                  <a:pt x="2543608" y="6454539"/>
                </a:cubicBezTo>
                <a:cubicBezTo>
                  <a:pt x="2543608" y="6412529"/>
                  <a:pt x="2577668" y="6378461"/>
                  <a:pt x="2619681" y="6378461"/>
                </a:cubicBezTo>
                <a:cubicBezTo>
                  <a:pt x="2661701" y="6378461"/>
                  <a:pt x="2695765" y="6412529"/>
                  <a:pt x="2695765" y="6454539"/>
                </a:cubicBezTo>
                <a:cubicBezTo>
                  <a:pt x="2695765" y="6465042"/>
                  <a:pt x="2693636" y="6475048"/>
                  <a:pt x="2689786" y="6484149"/>
                </a:cubicBezTo>
                <a:close/>
                <a:moveTo>
                  <a:pt x="2276114" y="7232774"/>
                </a:moveTo>
                <a:cubicBezTo>
                  <a:pt x="2261812" y="7266175"/>
                  <a:pt x="2228580" y="7289500"/>
                  <a:pt x="2189969" y="7289311"/>
                </a:cubicBezTo>
                <a:cubicBezTo>
                  <a:pt x="2189831" y="7289311"/>
                  <a:pt x="2189689" y="7289311"/>
                  <a:pt x="2189551" y="7289311"/>
                </a:cubicBezTo>
                <a:cubicBezTo>
                  <a:pt x="2138298" y="7289060"/>
                  <a:pt x="2096940" y="7247343"/>
                  <a:pt x="2097170" y="7196094"/>
                </a:cubicBezTo>
                <a:cubicBezTo>
                  <a:pt x="2097170" y="7195969"/>
                  <a:pt x="2097170" y="7195801"/>
                  <a:pt x="2097170" y="7195676"/>
                </a:cubicBezTo>
                <a:cubicBezTo>
                  <a:pt x="2097400" y="7144177"/>
                  <a:pt x="2139322" y="7102668"/>
                  <a:pt x="2190805" y="7102878"/>
                </a:cubicBezTo>
                <a:cubicBezTo>
                  <a:pt x="2242288" y="7103128"/>
                  <a:pt x="2283834" y="7145013"/>
                  <a:pt x="2283604" y="7196512"/>
                </a:cubicBezTo>
                <a:cubicBezTo>
                  <a:pt x="2283546" y="7209386"/>
                  <a:pt x="2280882" y="7221640"/>
                  <a:pt x="2276114" y="7232774"/>
                </a:cubicBezTo>
                <a:close/>
                <a:moveTo>
                  <a:pt x="3848643" y="4513704"/>
                </a:moveTo>
                <a:cubicBezTo>
                  <a:pt x="3848476" y="4515251"/>
                  <a:pt x="3847264" y="4516463"/>
                  <a:pt x="3845717" y="4516630"/>
                </a:cubicBezTo>
                <a:cubicBezTo>
                  <a:pt x="3844170" y="4516463"/>
                  <a:pt x="3842959" y="4515251"/>
                  <a:pt x="3842791" y="4513704"/>
                </a:cubicBezTo>
                <a:cubicBezTo>
                  <a:pt x="3842791" y="4512075"/>
                  <a:pt x="3844087" y="4510778"/>
                  <a:pt x="3845717" y="4510778"/>
                </a:cubicBezTo>
                <a:cubicBezTo>
                  <a:pt x="3847348" y="4510778"/>
                  <a:pt x="3848643" y="4512075"/>
                  <a:pt x="3848643" y="4513704"/>
                </a:cubicBezTo>
                <a:close/>
                <a:moveTo>
                  <a:pt x="3417129" y="5280632"/>
                </a:moveTo>
                <a:cubicBezTo>
                  <a:pt x="3413952" y="5283809"/>
                  <a:pt x="3409563" y="5285773"/>
                  <a:pt x="3404714" y="5285773"/>
                </a:cubicBezTo>
                <a:cubicBezTo>
                  <a:pt x="3394786" y="5285773"/>
                  <a:pt x="3386739" y="5277706"/>
                  <a:pt x="3386739" y="5267799"/>
                </a:cubicBezTo>
                <a:cubicBezTo>
                  <a:pt x="3386459" y="5266002"/>
                  <a:pt x="3386459" y="5264162"/>
                  <a:pt x="3386739" y="5262323"/>
                </a:cubicBezTo>
                <a:cubicBezTo>
                  <a:pt x="3388248" y="5252541"/>
                  <a:pt x="3397428" y="5245811"/>
                  <a:pt x="3407238" y="5247316"/>
                </a:cubicBezTo>
                <a:cubicBezTo>
                  <a:pt x="3417045" y="5248821"/>
                  <a:pt x="3423775" y="5257975"/>
                  <a:pt x="3422271" y="5267798"/>
                </a:cubicBezTo>
                <a:cubicBezTo>
                  <a:pt x="3422271" y="5267924"/>
                  <a:pt x="3422270" y="5268091"/>
                  <a:pt x="3422270" y="5268217"/>
                </a:cubicBezTo>
                <a:cubicBezTo>
                  <a:pt x="3422270" y="5273067"/>
                  <a:pt x="3420306" y="5277456"/>
                  <a:pt x="3417129" y="5280632"/>
                </a:cubicBezTo>
                <a:close/>
                <a:moveTo>
                  <a:pt x="3041335" y="6043145"/>
                </a:moveTo>
                <a:cubicBezTo>
                  <a:pt x="3029786" y="6070450"/>
                  <a:pt x="3002749" y="6089613"/>
                  <a:pt x="2971234" y="6089613"/>
                </a:cubicBezTo>
                <a:cubicBezTo>
                  <a:pt x="2929379" y="6089613"/>
                  <a:pt x="2895387" y="6055796"/>
                  <a:pt x="2895156" y="6013953"/>
                </a:cubicBezTo>
                <a:cubicBezTo>
                  <a:pt x="2895156" y="6013828"/>
                  <a:pt x="2895156" y="6013660"/>
                  <a:pt x="2895156" y="6013535"/>
                </a:cubicBezTo>
                <a:cubicBezTo>
                  <a:pt x="2895156" y="5971525"/>
                  <a:pt x="2929216" y="5937457"/>
                  <a:pt x="2971230" y="5937457"/>
                </a:cubicBezTo>
                <a:cubicBezTo>
                  <a:pt x="3013250" y="5937457"/>
                  <a:pt x="3047313" y="5971525"/>
                  <a:pt x="3047313" y="6013535"/>
                </a:cubicBezTo>
                <a:cubicBezTo>
                  <a:pt x="3047313" y="6024037"/>
                  <a:pt x="3045184" y="6034044"/>
                  <a:pt x="3041335" y="6043145"/>
                </a:cubicBezTo>
                <a:close/>
                <a:moveTo>
                  <a:pt x="2618551" y="6788058"/>
                </a:moveTo>
                <a:cubicBezTo>
                  <a:pt x="2605860" y="6818067"/>
                  <a:pt x="2576149" y="6839111"/>
                  <a:pt x="2541519" y="6839110"/>
                </a:cubicBezTo>
                <a:cubicBezTo>
                  <a:pt x="2495345" y="6839110"/>
                  <a:pt x="2457916" y="6801699"/>
                  <a:pt x="2457916" y="6755507"/>
                </a:cubicBezTo>
                <a:cubicBezTo>
                  <a:pt x="2457916" y="6709317"/>
                  <a:pt x="2495345" y="6671905"/>
                  <a:pt x="2541519" y="6671905"/>
                </a:cubicBezTo>
                <a:cubicBezTo>
                  <a:pt x="2587692" y="6671906"/>
                  <a:pt x="2625121" y="6709316"/>
                  <a:pt x="2625121" y="6755508"/>
                </a:cubicBezTo>
                <a:cubicBezTo>
                  <a:pt x="2625121" y="6767056"/>
                  <a:pt x="2622782" y="6778055"/>
                  <a:pt x="2618551" y="6788058"/>
                </a:cubicBezTo>
                <a:close/>
                <a:moveTo>
                  <a:pt x="3764205" y="4825540"/>
                </a:moveTo>
                <a:cubicBezTo>
                  <a:pt x="3764205" y="4829220"/>
                  <a:pt x="3761196" y="4832230"/>
                  <a:pt x="3757517" y="4832229"/>
                </a:cubicBezTo>
                <a:cubicBezTo>
                  <a:pt x="3753839" y="4832229"/>
                  <a:pt x="3750829" y="4829220"/>
                  <a:pt x="3750829" y="4825540"/>
                </a:cubicBezTo>
                <a:cubicBezTo>
                  <a:pt x="3750829" y="4821862"/>
                  <a:pt x="3753839" y="4818853"/>
                  <a:pt x="3757517" y="4818853"/>
                </a:cubicBezTo>
                <a:cubicBezTo>
                  <a:pt x="3761196" y="4818854"/>
                  <a:pt x="3764205" y="4821862"/>
                  <a:pt x="3764205" y="4825540"/>
                </a:cubicBezTo>
                <a:close/>
                <a:moveTo>
                  <a:pt x="2203790" y="7533336"/>
                </a:moveTo>
                <a:cubicBezTo>
                  <a:pt x="2188664" y="7568682"/>
                  <a:pt x="2153499" y="7593393"/>
                  <a:pt x="2112636" y="7593207"/>
                </a:cubicBezTo>
                <a:cubicBezTo>
                  <a:pt x="2058315" y="7592955"/>
                  <a:pt x="2014404" y="7548854"/>
                  <a:pt x="2014403" y="7494556"/>
                </a:cubicBezTo>
                <a:cubicBezTo>
                  <a:pt x="2014403" y="7494430"/>
                  <a:pt x="2014404" y="7494262"/>
                  <a:pt x="2014403" y="7494138"/>
                </a:cubicBezTo>
                <a:cubicBezTo>
                  <a:pt x="2014633" y="7439669"/>
                  <a:pt x="2058988" y="7395694"/>
                  <a:pt x="2113472" y="7395903"/>
                </a:cubicBezTo>
                <a:cubicBezTo>
                  <a:pt x="2167956" y="7396155"/>
                  <a:pt x="2211935" y="7440506"/>
                  <a:pt x="2211705" y="7494972"/>
                </a:cubicBezTo>
                <a:cubicBezTo>
                  <a:pt x="2211647" y="7508590"/>
                  <a:pt x="2208833" y="7521553"/>
                  <a:pt x="2203790" y="7533336"/>
                </a:cubicBezTo>
                <a:close/>
                <a:moveTo>
                  <a:pt x="3342313" y="5589973"/>
                </a:moveTo>
                <a:cubicBezTo>
                  <a:pt x="3337851" y="5594434"/>
                  <a:pt x="3331684" y="5597194"/>
                  <a:pt x="3324873" y="5597193"/>
                </a:cubicBezTo>
                <a:cubicBezTo>
                  <a:pt x="3324593" y="5597193"/>
                  <a:pt x="3324309" y="5597193"/>
                  <a:pt x="3324030" y="5597193"/>
                </a:cubicBezTo>
                <a:cubicBezTo>
                  <a:pt x="3310644" y="5596943"/>
                  <a:pt x="3299977" y="5585907"/>
                  <a:pt x="3300211" y="5572531"/>
                </a:cubicBezTo>
                <a:cubicBezTo>
                  <a:pt x="3300212" y="5558903"/>
                  <a:pt x="3311251" y="5547869"/>
                  <a:pt x="3324873" y="5547869"/>
                </a:cubicBezTo>
                <a:cubicBezTo>
                  <a:pt x="3338492" y="5547868"/>
                  <a:pt x="3349536" y="5558904"/>
                  <a:pt x="3349536" y="5572531"/>
                </a:cubicBezTo>
                <a:cubicBezTo>
                  <a:pt x="3349536" y="5579344"/>
                  <a:pt x="3346776" y="5585510"/>
                  <a:pt x="3342313" y="5589973"/>
                </a:cubicBezTo>
                <a:close/>
                <a:moveTo>
                  <a:pt x="2960470" y="6342970"/>
                </a:moveTo>
                <a:cubicBezTo>
                  <a:pt x="2949365" y="6369222"/>
                  <a:pt x="2923367" y="6387656"/>
                  <a:pt x="2893066" y="6387656"/>
                </a:cubicBezTo>
                <a:cubicBezTo>
                  <a:pt x="2852665" y="6387656"/>
                  <a:pt x="2819914" y="6354884"/>
                  <a:pt x="2819914" y="6314504"/>
                </a:cubicBezTo>
                <a:cubicBezTo>
                  <a:pt x="2819914" y="6274124"/>
                  <a:pt x="2852665" y="6241352"/>
                  <a:pt x="2893066" y="6241352"/>
                </a:cubicBezTo>
                <a:cubicBezTo>
                  <a:pt x="2933467" y="6241352"/>
                  <a:pt x="2966219" y="6274125"/>
                  <a:pt x="2966219" y="6314505"/>
                </a:cubicBezTo>
                <a:cubicBezTo>
                  <a:pt x="2966219" y="6324600"/>
                  <a:pt x="2964172" y="6334219"/>
                  <a:pt x="2960470" y="6342970"/>
                </a:cubicBezTo>
                <a:close/>
                <a:moveTo>
                  <a:pt x="2119464" y="7824573"/>
                </a:moveTo>
                <a:cubicBezTo>
                  <a:pt x="2106180" y="7855569"/>
                  <a:pt x="2075325" y="7877225"/>
                  <a:pt x="2039484" y="7877037"/>
                </a:cubicBezTo>
                <a:cubicBezTo>
                  <a:pt x="1992023" y="7876828"/>
                  <a:pt x="1953603" y="7838371"/>
                  <a:pt x="1953373" y="7790926"/>
                </a:cubicBezTo>
                <a:cubicBezTo>
                  <a:pt x="1953373" y="7790634"/>
                  <a:pt x="1953373" y="7790383"/>
                  <a:pt x="1953373" y="7790091"/>
                </a:cubicBezTo>
                <a:cubicBezTo>
                  <a:pt x="1953603" y="7742312"/>
                  <a:pt x="1992528" y="7703771"/>
                  <a:pt x="2040320" y="7703979"/>
                </a:cubicBezTo>
                <a:cubicBezTo>
                  <a:pt x="2088107" y="7704231"/>
                  <a:pt x="2126660" y="7743148"/>
                  <a:pt x="2126426" y="7790926"/>
                </a:cubicBezTo>
                <a:cubicBezTo>
                  <a:pt x="2126368" y="7802870"/>
                  <a:pt x="2123893" y="7814241"/>
                  <a:pt x="2119464" y="7824573"/>
                </a:cubicBezTo>
                <a:close/>
                <a:moveTo>
                  <a:pt x="1968840" y="8085625"/>
                </a:moveTo>
                <a:cubicBezTo>
                  <a:pt x="1968840" y="8087005"/>
                  <a:pt x="1967716" y="8088133"/>
                  <a:pt x="1966332" y="8088133"/>
                </a:cubicBezTo>
                <a:cubicBezTo>
                  <a:pt x="1964865" y="8088134"/>
                  <a:pt x="1963614" y="8087090"/>
                  <a:pt x="1963406" y="8085625"/>
                </a:cubicBezTo>
                <a:cubicBezTo>
                  <a:pt x="1963405" y="8083996"/>
                  <a:pt x="1964714" y="8082701"/>
                  <a:pt x="1966332" y="8082700"/>
                </a:cubicBezTo>
                <a:cubicBezTo>
                  <a:pt x="1968840" y="8082700"/>
                  <a:pt x="1968840" y="8085625"/>
                  <a:pt x="1968840" y="8085625"/>
                </a:cubicBezTo>
                <a:close/>
                <a:moveTo>
                  <a:pt x="2549050" y="7088697"/>
                </a:moveTo>
                <a:cubicBezTo>
                  <a:pt x="2535345" y="7121104"/>
                  <a:pt x="2503256" y="7143842"/>
                  <a:pt x="2465857" y="7143842"/>
                </a:cubicBezTo>
                <a:cubicBezTo>
                  <a:pt x="2416314" y="7143842"/>
                  <a:pt x="2376026" y="7103922"/>
                  <a:pt x="2375566" y="7054386"/>
                </a:cubicBezTo>
                <a:cubicBezTo>
                  <a:pt x="2375562" y="7054095"/>
                  <a:pt x="2375562" y="7053844"/>
                  <a:pt x="2375562" y="7053550"/>
                </a:cubicBezTo>
                <a:cubicBezTo>
                  <a:pt x="2375558" y="7003682"/>
                  <a:pt x="2415984" y="6963261"/>
                  <a:pt x="2465849" y="6963261"/>
                </a:cubicBezTo>
                <a:cubicBezTo>
                  <a:pt x="2515713" y="6963261"/>
                  <a:pt x="2556140" y="7003682"/>
                  <a:pt x="2556144" y="7053550"/>
                </a:cubicBezTo>
                <a:cubicBezTo>
                  <a:pt x="2556145" y="7066018"/>
                  <a:pt x="2553619" y="7077894"/>
                  <a:pt x="2549050" y="7088697"/>
                </a:cubicBezTo>
                <a:close/>
                <a:moveTo>
                  <a:pt x="3686037" y="5131527"/>
                </a:moveTo>
                <a:cubicBezTo>
                  <a:pt x="3686037" y="5137756"/>
                  <a:pt x="3680979" y="5142814"/>
                  <a:pt x="3674751" y="5142814"/>
                </a:cubicBezTo>
                <a:cubicBezTo>
                  <a:pt x="3668522" y="5142814"/>
                  <a:pt x="3663464" y="5137756"/>
                  <a:pt x="3663464" y="5131527"/>
                </a:cubicBezTo>
                <a:cubicBezTo>
                  <a:pt x="3663464" y="5125299"/>
                  <a:pt x="3668522" y="5120241"/>
                  <a:pt x="3674751" y="5120241"/>
                </a:cubicBezTo>
                <a:cubicBezTo>
                  <a:pt x="3680979" y="5120241"/>
                  <a:pt x="3686037" y="5125299"/>
                  <a:pt x="3686037" y="5131527"/>
                </a:cubicBezTo>
                <a:close/>
                <a:moveTo>
                  <a:pt x="3292627" y="5894479"/>
                </a:moveTo>
                <a:cubicBezTo>
                  <a:pt x="3289955" y="5900658"/>
                  <a:pt x="3286115" y="5906209"/>
                  <a:pt x="3281387" y="5910859"/>
                </a:cubicBezTo>
                <a:cubicBezTo>
                  <a:pt x="3271932" y="5920160"/>
                  <a:pt x="3258928" y="5925856"/>
                  <a:pt x="3244615" y="5925752"/>
                </a:cubicBezTo>
                <a:cubicBezTo>
                  <a:pt x="3216219" y="5925752"/>
                  <a:pt x="3193199" y="5902719"/>
                  <a:pt x="3193199" y="5874336"/>
                </a:cubicBezTo>
                <a:cubicBezTo>
                  <a:pt x="3193195" y="5874043"/>
                  <a:pt x="3193195" y="5873792"/>
                  <a:pt x="3193199" y="5873500"/>
                </a:cubicBezTo>
                <a:cubicBezTo>
                  <a:pt x="3193429" y="5844866"/>
                  <a:pt x="3216821" y="5821875"/>
                  <a:pt x="3245447" y="5822084"/>
                </a:cubicBezTo>
                <a:cubicBezTo>
                  <a:pt x="3274072" y="5822335"/>
                  <a:pt x="3297092" y="5845703"/>
                  <a:pt x="3296862" y="5874337"/>
                </a:cubicBezTo>
                <a:cubicBezTo>
                  <a:pt x="3296805" y="5881495"/>
                  <a:pt x="3295300" y="5888301"/>
                  <a:pt x="3292627" y="5894479"/>
                </a:cubicBezTo>
                <a:close/>
                <a:moveTo>
                  <a:pt x="2894438" y="6645933"/>
                </a:moveTo>
                <a:cubicBezTo>
                  <a:pt x="2881747" y="6675942"/>
                  <a:pt x="2852035" y="6696987"/>
                  <a:pt x="2817406" y="6696986"/>
                </a:cubicBezTo>
                <a:cubicBezTo>
                  <a:pt x="2771232" y="6696986"/>
                  <a:pt x="2733803" y="6659574"/>
                  <a:pt x="2733803" y="6613383"/>
                </a:cubicBezTo>
                <a:cubicBezTo>
                  <a:pt x="2733803" y="6567193"/>
                  <a:pt x="2771232" y="6529781"/>
                  <a:pt x="2817406" y="6529781"/>
                </a:cubicBezTo>
                <a:cubicBezTo>
                  <a:pt x="2863579" y="6529781"/>
                  <a:pt x="2901008" y="6567193"/>
                  <a:pt x="2901008" y="6613383"/>
                </a:cubicBezTo>
                <a:cubicBezTo>
                  <a:pt x="2901008" y="6624931"/>
                  <a:pt x="2898669" y="6635930"/>
                  <a:pt x="2894438" y="6645933"/>
                </a:cubicBezTo>
                <a:close/>
                <a:moveTo>
                  <a:pt x="2475417" y="7384975"/>
                </a:moveTo>
                <a:cubicBezTo>
                  <a:pt x="2461583" y="7417682"/>
                  <a:pt x="2429198" y="7440631"/>
                  <a:pt x="2391452" y="7440631"/>
                </a:cubicBezTo>
                <a:cubicBezTo>
                  <a:pt x="2341122" y="7440631"/>
                  <a:pt x="2300324" y="7399834"/>
                  <a:pt x="2300324" y="7349504"/>
                </a:cubicBezTo>
                <a:cubicBezTo>
                  <a:pt x="2300324" y="7299176"/>
                  <a:pt x="2341122" y="7258378"/>
                  <a:pt x="2391451" y="7258379"/>
                </a:cubicBezTo>
                <a:cubicBezTo>
                  <a:pt x="2441780" y="7258378"/>
                  <a:pt x="2482578" y="7299176"/>
                  <a:pt x="2482578" y="7349504"/>
                </a:cubicBezTo>
                <a:cubicBezTo>
                  <a:pt x="2482578" y="7362086"/>
                  <a:pt x="2480028" y="7374072"/>
                  <a:pt x="2475417" y="7384975"/>
                </a:cubicBezTo>
                <a:close/>
                <a:moveTo>
                  <a:pt x="3610768" y="5447707"/>
                </a:moveTo>
                <a:cubicBezTo>
                  <a:pt x="3606990" y="5451339"/>
                  <a:pt x="3601828" y="5453523"/>
                  <a:pt x="3596165" y="5453398"/>
                </a:cubicBezTo>
                <a:cubicBezTo>
                  <a:pt x="3596039" y="5453398"/>
                  <a:pt x="3595871" y="5453398"/>
                  <a:pt x="3595747" y="5453398"/>
                </a:cubicBezTo>
                <a:cubicBezTo>
                  <a:pt x="3584418" y="5453398"/>
                  <a:pt x="3575263" y="5444243"/>
                  <a:pt x="3575263" y="5432915"/>
                </a:cubicBezTo>
                <a:cubicBezTo>
                  <a:pt x="3575264" y="5421377"/>
                  <a:pt x="3584627" y="5412015"/>
                  <a:pt x="3596165" y="5412015"/>
                </a:cubicBezTo>
                <a:cubicBezTo>
                  <a:pt x="3607701" y="5412015"/>
                  <a:pt x="3617065" y="5421378"/>
                  <a:pt x="3617065" y="5432915"/>
                </a:cubicBezTo>
                <a:cubicBezTo>
                  <a:pt x="3617065" y="5433040"/>
                  <a:pt x="3617065" y="5433208"/>
                  <a:pt x="3617065" y="5433333"/>
                </a:cubicBezTo>
                <a:cubicBezTo>
                  <a:pt x="3616940" y="5438997"/>
                  <a:pt x="3614546" y="5444076"/>
                  <a:pt x="3610768" y="5447707"/>
                </a:cubicBezTo>
                <a:close/>
                <a:moveTo>
                  <a:pt x="3227157" y="6195992"/>
                </a:moveTo>
                <a:cubicBezTo>
                  <a:pt x="3217639" y="6218497"/>
                  <a:pt x="3195355" y="6234287"/>
                  <a:pt x="3169383" y="6234287"/>
                </a:cubicBezTo>
                <a:cubicBezTo>
                  <a:pt x="3134754" y="6234288"/>
                  <a:pt x="3106681" y="6206214"/>
                  <a:pt x="3106681" y="6171586"/>
                </a:cubicBezTo>
                <a:cubicBezTo>
                  <a:pt x="3106681" y="6136955"/>
                  <a:pt x="3134754" y="6108884"/>
                  <a:pt x="3169383" y="6108883"/>
                </a:cubicBezTo>
                <a:cubicBezTo>
                  <a:pt x="3204012" y="6108884"/>
                  <a:pt x="3232085" y="6136955"/>
                  <a:pt x="3232085" y="6171586"/>
                </a:cubicBezTo>
                <a:cubicBezTo>
                  <a:pt x="3232085" y="6180243"/>
                  <a:pt x="3230330" y="6188490"/>
                  <a:pt x="3227157" y="6195992"/>
                </a:cubicBezTo>
                <a:close/>
                <a:moveTo>
                  <a:pt x="2822631" y="6940990"/>
                </a:moveTo>
                <a:cubicBezTo>
                  <a:pt x="2809797" y="6972172"/>
                  <a:pt x="2779259" y="6994267"/>
                  <a:pt x="2743419" y="6994611"/>
                </a:cubicBezTo>
                <a:cubicBezTo>
                  <a:pt x="2743139" y="6994611"/>
                  <a:pt x="2742859" y="6994611"/>
                  <a:pt x="2742579" y="6994611"/>
                </a:cubicBezTo>
                <a:cubicBezTo>
                  <a:pt x="2694791" y="6994611"/>
                  <a:pt x="2656050" y="6955861"/>
                  <a:pt x="2656053" y="6908083"/>
                </a:cubicBezTo>
                <a:cubicBezTo>
                  <a:pt x="2656054" y="6860639"/>
                  <a:pt x="2694289" y="6822014"/>
                  <a:pt x="2741746" y="6821554"/>
                </a:cubicBezTo>
                <a:cubicBezTo>
                  <a:pt x="2789533" y="6821095"/>
                  <a:pt x="2828646" y="6859467"/>
                  <a:pt x="2829106" y="6907247"/>
                </a:cubicBezTo>
                <a:cubicBezTo>
                  <a:pt x="2829221" y="6919191"/>
                  <a:pt x="2826910" y="6930596"/>
                  <a:pt x="2822631" y="6940990"/>
                </a:cubicBezTo>
                <a:close/>
                <a:moveTo>
                  <a:pt x="3950640" y="4991911"/>
                </a:moveTo>
                <a:cubicBezTo>
                  <a:pt x="3950640" y="4993541"/>
                  <a:pt x="3949344" y="4994837"/>
                  <a:pt x="3947714" y="4994837"/>
                </a:cubicBezTo>
                <a:cubicBezTo>
                  <a:pt x="3946084" y="4994837"/>
                  <a:pt x="3944788" y="4993541"/>
                  <a:pt x="3944788" y="4991911"/>
                </a:cubicBezTo>
                <a:cubicBezTo>
                  <a:pt x="3944787" y="4990281"/>
                  <a:pt x="3946084" y="4988985"/>
                  <a:pt x="3947714" y="4988985"/>
                </a:cubicBezTo>
                <a:cubicBezTo>
                  <a:pt x="3949344" y="4988985"/>
                  <a:pt x="3950639" y="4990281"/>
                  <a:pt x="3950640" y="4991911"/>
                </a:cubicBezTo>
                <a:close/>
                <a:moveTo>
                  <a:pt x="2258942" y="7936396"/>
                </a:moveTo>
                <a:cubicBezTo>
                  <a:pt x="2258942" y="7943083"/>
                  <a:pt x="2253516" y="7948518"/>
                  <a:pt x="2246820" y="7948518"/>
                </a:cubicBezTo>
                <a:cubicBezTo>
                  <a:pt x="2246676" y="7948518"/>
                  <a:pt x="2246534" y="7948518"/>
                  <a:pt x="2246392" y="7948518"/>
                </a:cubicBezTo>
                <a:cubicBezTo>
                  <a:pt x="2239700" y="7948518"/>
                  <a:pt x="2234274" y="7943083"/>
                  <a:pt x="2234278" y="7936396"/>
                </a:cubicBezTo>
                <a:cubicBezTo>
                  <a:pt x="2233998" y="7934891"/>
                  <a:pt x="2233998" y="7933344"/>
                  <a:pt x="2234278" y="7931839"/>
                </a:cubicBezTo>
                <a:cubicBezTo>
                  <a:pt x="2235536" y="7925025"/>
                  <a:pt x="2242078" y="7920511"/>
                  <a:pt x="2248888" y="7921765"/>
                </a:cubicBezTo>
                <a:cubicBezTo>
                  <a:pt x="2255701" y="7923061"/>
                  <a:pt x="2260200" y="7929582"/>
                  <a:pt x="2258942" y="7936396"/>
                </a:cubicBezTo>
                <a:close/>
                <a:moveTo>
                  <a:pt x="2408681" y="7681824"/>
                </a:moveTo>
                <a:cubicBezTo>
                  <a:pt x="2393681" y="7716870"/>
                  <a:pt x="2358814" y="7741371"/>
                  <a:pt x="2318299" y="7741182"/>
                </a:cubicBezTo>
                <a:cubicBezTo>
                  <a:pt x="2264509" y="7741182"/>
                  <a:pt x="2220902" y="7697583"/>
                  <a:pt x="2220902" y="7643786"/>
                </a:cubicBezTo>
                <a:cubicBezTo>
                  <a:pt x="2220902" y="7643493"/>
                  <a:pt x="2220902" y="7643242"/>
                  <a:pt x="2220902" y="7642950"/>
                </a:cubicBezTo>
                <a:cubicBezTo>
                  <a:pt x="2221132" y="7588942"/>
                  <a:pt x="2265111" y="7545343"/>
                  <a:pt x="2319135" y="7545552"/>
                </a:cubicBezTo>
                <a:cubicBezTo>
                  <a:pt x="2373155" y="7545803"/>
                  <a:pt x="2416762" y="7589778"/>
                  <a:pt x="2416532" y="7643786"/>
                </a:cubicBezTo>
                <a:cubicBezTo>
                  <a:pt x="2416474" y="7657288"/>
                  <a:pt x="2413681" y="7670141"/>
                  <a:pt x="2408681" y="7681824"/>
                </a:cubicBezTo>
                <a:close/>
                <a:moveTo>
                  <a:pt x="3552837" y="5762455"/>
                </a:moveTo>
                <a:cubicBezTo>
                  <a:pt x="3544665" y="5770627"/>
                  <a:pt x="3533379" y="5775686"/>
                  <a:pt x="3520922" y="5775685"/>
                </a:cubicBezTo>
                <a:cubicBezTo>
                  <a:pt x="3496009" y="5775685"/>
                  <a:pt x="3475776" y="5755454"/>
                  <a:pt x="3475776" y="5730540"/>
                </a:cubicBezTo>
                <a:cubicBezTo>
                  <a:pt x="3475777" y="5705625"/>
                  <a:pt x="3496008" y="5685394"/>
                  <a:pt x="3520922" y="5685394"/>
                </a:cubicBezTo>
                <a:cubicBezTo>
                  <a:pt x="3545836" y="5685394"/>
                  <a:pt x="3566068" y="5705625"/>
                  <a:pt x="3566068" y="5730539"/>
                </a:cubicBezTo>
                <a:cubicBezTo>
                  <a:pt x="3566068" y="5742996"/>
                  <a:pt x="3561010" y="5754282"/>
                  <a:pt x="3552837" y="5762455"/>
                </a:cubicBezTo>
                <a:close/>
                <a:moveTo>
                  <a:pt x="3159322" y="6493674"/>
                </a:moveTo>
                <a:cubicBezTo>
                  <a:pt x="3148788" y="6518581"/>
                  <a:pt x="3124128" y="6536050"/>
                  <a:pt x="3095384" y="6536051"/>
                </a:cubicBezTo>
                <a:cubicBezTo>
                  <a:pt x="3057062" y="6536050"/>
                  <a:pt x="3025994" y="6504993"/>
                  <a:pt x="3025995" y="6466660"/>
                </a:cubicBezTo>
                <a:cubicBezTo>
                  <a:pt x="3025994" y="6428329"/>
                  <a:pt x="3057062" y="6397270"/>
                  <a:pt x="3095384" y="6397271"/>
                </a:cubicBezTo>
                <a:cubicBezTo>
                  <a:pt x="3133709" y="6397271"/>
                  <a:pt x="3164774" y="6428329"/>
                  <a:pt x="3164775" y="6466660"/>
                </a:cubicBezTo>
                <a:cubicBezTo>
                  <a:pt x="3164775" y="6476243"/>
                  <a:pt x="3162832" y="6485372"/>
                  <a:pt x="3159322" y="6493674"/>
                </a:cubicBezTo>
                <a:close/>
                <a:moveTo>
                  <a:pt x="2178682" y="8227330"/>
                </a:moveTo>
                <a:cubicBezTo>
                  <a:pt x="2178682" y="8228962"/>
                  <a:pt x="2177374" y="8230257"/>
                  <a:pt x="2175756" y="8230257"/>
                </a:cubicBezTo>
                <a:cubicBezTo>
                  <a:pt x="2174138" y="8230257"/>
                  <a:pt x="2172830" y="8228962"/>
                  <a:pt x="2172830" y="8227330"/>
                </a:cubicBezTo>
                <a:cubicBezTo>
                  <a:pt x="2172830" y="8225701"/>
                  <a:pt x="2174138" y="8224405"/>
                  <a:pt x="2175756" y="8224405"/>
                </a:cubicBezTo>
                <a:cubicBezTo>
                  <a:pt x="2177374" y="8224405"/>
                  <a:pt x="2178682" y="8225701"/>
                  <a:pt x="2178682" y="8227330"/>
                </a:cubicBezTo>
                <a:close/>
                <a:moveTo>
                  <a:pt x="2754905" y="7237805"/>
                </a:moveTo>
                <a:cubicBezTo>
                  <a:pt x="2740921" y="7270453"/>
                  <a:pt x="2708429" y="7293261"/>
                  <a:pt x="2670683" y="7293073"/>
                </a:cubicBezTo>
                <a:cubicBezTo>
                  <a:pt x="2620613" y="7292613"/>
                  <a:pt x="2580200" y="7252024"/>
                  <a:pt x="2579974" y="7201946"/>
                </a:cubicBezTo>
                <a:cubicBezTo>
                  <a:pt x="2579974" y="7201820"/>
                  <a:pt x="2579974" y="7201652"/>
                  <a:pt x="2579974" y="7201528"/>
                </a:cubicBezTo>
                <a:cubicBezTo>
                  <a:pt x="2580204" y="7151199"/>
                  <a:pt x="2621190" y="7110610"/>
                  <a:pt x="2671519" y="7110820"/>
                </a:cubicBezTo>
                <a:cubicBezTo>
                  <a:pt x="2721848" y="7111070"/>
                  <a:pt x="2762458" y="7152035"/>
                  <a:pt x="2762228" y="7202364"/>
                </a:cubicBezTo>
                <a:cubicBezTo>
                  <a:pt x="2762171" y="7214946"/>
                  <a:pt x="2759566" y="7226922"/>
                  <a:pt x="2754905" y="7237805"/>
                </a:cubicBezTo>
                <a:close/>
                <a:moveTo>
                  <a:pt x="3883757" y="5287447"/>
                </a:moveTo>
                <a:cubicBezTo>
                  <a:pt x="3883757" y="5293674"/>
                  <a:pt x="3878699" y="5298733"/>
                  <a:pt x="3872470" y="5298732"/>
                </a:cubicBezTo>
                <a:cubicBezTo>
                  <a:pt x="3866242" y="5298733"/>
                  <a:pt x="3861184" y="5293675"/>
                  <a:pt x="3861184" y="5287446"/>
                </a:cubicBezTo>
                <a:cubicBezTo>
                  <a:pt x="3861184" y="5281218"/>
                  <a:pt x="3866242" y="5276160"/>
                  <a:pt x="3872470" y="5276160"/>
                </a:cubicBezTo>
                <a:cubicBezTo>
                  <a:pt x="3878699" y="5276161"/>
                  <a:pt x="3883757" y="5281218"/>
                  <a:pt x="3883757" y="5287447"/>
                </a:cubicBezTo>
                <a:close/>
                <a:moveTo>
                  <a:pt x="3502462" y="6047922"/>
                </a:moveTo>
                <a:cubicBezTo>
                  <a:pt x="3493449" y="6069224"/>
                  <a:pt x="3472349" y="6084179"/>
                  <a:pt x="3447770" y="6084178"/>
                </a:cubicBezTo>
                <a:cubicBezTo>
                  <a:pt x="3447645" y="6084179"/>
                  <a:pt x="3447477" y="6084179"/>
                  <a:pt x="3447352" y="6084178"/>
                </a:cubicBezTo>
                <a:cubicBezTo>
                  <a:pt x="3414789" y="6084179"/>
                  <a:pt x="3388412" y="6057803"/>
                  <a:pt x="3388412" y="6025240"/>
                </a:cubicBezTo>
                <a:cubicBezTo>
                  <a:pt x="3388412" y="6025114"/>
                  <a:pt x="3388412" y="6024947"/>
                  <a:pt x="3388412" y="6024822"/>
                </a:cubicBezTo>
                <a:cubicBezTo>
                  <a:pt x="3388412" y="5992049"/>
                  <a:pt x="3414998" y="5965463"/>
                  <a:pt x="3447770" y="5965464"/>
                </a:cubicBezTo>
                <a:cubicBezTo>
                  <a:pt x="3480542" y="5965464"/>
                  <a:pt x="3507128" y="5992049"/>
                  <a:pt x="3507128" y="6024822"/>
                </a:cubicBezTo>
                <a:cubicBezTo>
                  <a:pt x="3507128" y="6033015"/>
                  <a:pt x="3505467" y="6040821"/>
                  <a:pt x="3502462" y="6047922"/>
                </a:cubicBezTo>
                <a:close/>
                <a:moveTo>
                  <a:pt x="3100520" y="6794328"/>
                </a:moveTo>
                <a:cubicBezTo>
                  <a:pt x="3087828" y="6824337"/>
                  <a:pt x="3058117" y="6845381"/>
                  <a:pt x="3023488" y="6845381"/>
                </a:cubicBezTo>
                <a:cubicBezTo>
                  <a:pt x="2977313" y="6845381"/>
                  <a:pt x="2939884" y="6807969"/>
                  <a:pt x="2939884" y="6761777"/>
                </a:cubicBezTo>
                <a:cubicBezTo>
                  <a:pt x="2939884" y="6715588"/>
                  <a:pt x="2977313" y="6678175"/>
                  <a:pt x="3023488" y="6678176"/>
                </a:cubicBezTo>
                <a:cubicBezTo>
                  <a:pt x="3069660" y="6678176"/>
                  <a:pt x="3107090" y="6715588"/>
                  <a:pt x="3107089" y="6761778"/>
                </a:cubicBezTo>
                <a:cubicBezTo>
                  <a:pt x="3107089" y="6773326"/>
                  <a:pt x="3104750" y="6784325"/>
                  <a:pt x="3100520" y="6794328"/>
                </a:cubicBezTo>
                <a:close/>
                <a:moveTo>
                  <a:pt x="2680728" y="7528434"/>
                </a:moveTo>
                <a:cubicBezTo>
                  <a:pt x="2667188" y="7560030"/>
                  <a:pt x="2635737" y="7582108"/>
                  <a:pt x="2599203" y="7581920"/>
                </a:cubicBezTo>
                <a:cubicBezTo>
                  <a:pt x="2550655" y="7581669"/>
                  <a:pt x="2511420" y="7542251"/>
                  <a:pt x="2511420" y="7493719"/>
                </a:cubicBezTo>
                <a:cubicBezTo>
                  <a:pt x="2511420" y="7493594"/>
                  <a:pt x="2511420" y="7493427"/>
                  <a:pt x="2511420" y="7493302"/>
                </a:cubicBezTo>
                <a:cubicBezTo>
                  <a:pt x="2511650" y="7444603"/>
                  <a:pt x="2551328" y="7405310"/>
                  <a:pt x="2600039" y="7405519"/>
                </a:cubicBezTo>
                <a:cubicBezTo>
                  <a:pt x="2648750" y="7405770"/>
                  <a:pt x="2688052" y="7445439"/>
                  <a:pt x="2687822" y="7494138"/>
                </a:cubicBezTo>
                <a:cubicBezTo>
                  <a:pt x="2687765" y="7506312"/>
                  <a:pt x="2685242" y="7517902"/>
                  <a:pt x="2680728" y="7528434"/>
                </a:cubicBezTo>
                <a:close/>
                <a:moveTo>
                  <a:pt x="3811987" y="5594847"/>
                </a:moveTo>
                <a:cubicBezTo>
                  <a:pt x="3808961" y="5597873"/>
                  <a:pt x="3804781" y="5599744"/>
                  <a:pt x="3800164" y="5599744"/>
                </a:cubicBezTo>
                <a:cubicBezTo>
                  <a:pt x="3790930" y="5599744"/>
                  <a:pt x="3783444" y="5592257"/>
                  <a:pt x="3783444" y="5583023"/>
                </a:cubicBezTo>
                <a:cubicBezTo>
                  <a:pt x="3783444" y="5573789"/>
                  <a:pt x="3790930" y="5566303"/>
                  <a:pt x="3800164" y="5566303"/>
                </a:cubicBezTo>
                <a:cubicBezTo>
                  <a:pt x="3809398" y="5566303"/>
                  <a:pt x="3816884" y="5573789"/>
                  <a:pt x="3816884" y="5583023"/>
                </a:cubicBezTo>
                <a:cubicBezTo>
                  <a:pt x="3816884" y="5587641"/>
                  <a:pt x="3815013" y="5591821"/>
                  <a:pt x="3811987" y="5594847"/>
                </a:cubicBezTo>
                <a:close/>
                <a:moveTo>
                  <a:pt x="3440440" y="6343312"/>
                </a:moveTo>
                <a:cubicBezTo>
                  <a:pt x="3429686" y="6368307"/>
                  <a:pt x="3404778" y="6385755"/>
                  <a:pt x="3375872" y="6385566"/>
                </a:cubicBezTo>
                <a:cubicBezTo>
                  <a:pt x="3337548" y="6385567"/>
                  <a:pt x="3306482" y="6354508"/>
                  <a:pt x="3306481" y="6316177"/>
                </a:cubicBezTo>
                <a:cubicBezTo>
                  <a:pt x="3306482" y="6315884"/>
                  <a:pt x="3306481" y="6315633"/>
                  <a:pt x="3306481" y="6315341"/>
                </a:cubicBezTo>
                <a:cubicBezTo>
                  <a:pt x="3306712" y="6276799"/>
                  <a:pt x="3338150" y="6245742"/>
                  <a:pt x="3376704" y="6245950"/>
                </a:cubicBezTo>
                <a:cubicBezTo>
                  <a:pt x="3415249" y="6246200"/>
                  <a:pt x="3446306" y="6277636"/>
                  <a:pt x="3446098" y="6316176"/>
                </a:cubicBezTo>
                <a:cubicBezTo>
                  <a:pt x="3446036" y="6325812"/>
                  <a:pt x="3444024" y="6334981"/>
                  <a:pt x="3440440" y="6343312"/>
                </a:cubicBezTo>
                <a:close/>
                <a:moveTo>
                  <a:pt x="4157975" y="5140725"/>
                </a:moveTo>
                <a:cubicBezTo>
                  <a:pt x="4157975" y="5143734"/>
                  <a:pt x="4155550" y="5146158"/>
                  <a:pt x="4152540" y="5146158"/>
                </a:cubicBezTo>
                <a:cubicBezTo>
                  <a:pt x="4149530" y="5146158"/>
                  <a:pt x="4147105" y="5143734"/>
                  <a:pt x="4147106" y="5140724"/>
                </a:cubicBezTo>
                <a:cubicBezTo>
                  <a:pt x="4147106" y="5137714"/>
                  <a:pt x="4149530" y="5135290"/>
                  <a:pt x="4152540" y="5135290"/>
                </a:cubicBezTo>
                <a:cubicBezTo>
                  <a:pt x="4155550" y="5135290"/>
                  <a:pt x="4157975" y="5137714"/>
                  <a:pt x="4157975" y="5140725"/>
                </a:cubicBezTo>
                <a:close/>
                <a:moveTo>
                  <a:pt x="3037160" y="7086420"/>
                </a:moveTo>
                <a:cubicBezTo>
                  <a:pt x="3023199" y="7119427"/>
                  <a:pt x="2990516" y="7142588"/>
                  <a:pt x="2952425" y="7142587"/>
                </a:cubicBezTo>
                <a:cubicBezTo>
                  <a:pt x="2901635" y="7142588"/>
                  <a:pt x="2860461" y="7101413"/>
                  <a:pt x="2860461" y="7050624"/>
                </a:cubicBezTo>
                <a:cubicBezTo>
                  <a:pt x="2860461" y="6999837"/>
                  <a:pt x="2901635" y="6958663"/>
                  <a:pt x="2952424" y="6958663"/>
                </a:cubicBezTo>
                <a:cubicBezTo>
                  <a:pt x="3003213" y="6958663"/>
                  <a:pt x="3044387" y="6999837"/>
                  <a:pt x="3044387" y="7050624"/>
                </a:cubicBezTo>
                <a:cubicBezTo>
                  <a:pt x="3044387" y="7063321"/>
                  <a:pt x="3041814" y="7075418"/>
                  <a:pt x="3037160" y="7086420"/>
                </a:cubicBezTo>
                <a:close/>
                <a:moveTo>
                  <a:pt x="2621031" y="7822277"/>
                </a:moveTo>
                <a:cubicBezTo>
                  <a:pt x="2606031" y="7857323"/>
                  <a:pt x="2571164" y="7881824"/>
                  <a:pt x="2530649" y="7881635"/>
                </a:cubicBezTo>
                <a:cubicBezTo>
                  <a:pt x="2476955" y="7881427"/>
                  <a:pt x="2433482" y="7837953"/>
                  <a:pt x="2433252" y="7784239"/>
                </a:cubicBezTo>
                <a:cubicBezTo>
                  <a:pt x="2433252" y="7783946"/>
                  <a:pt x="2433252" y="7783695"/>
                  <a:pt x="2433252" y="7783403"/>
                </a:cubicBezTo>
                <a:cubicBezTo>
                  <a:pt x="2433482" y="7729395"/>
                  <a:pt x="2477461" y="7685796"/>
                  <a:pt x="2531485" y="7686005"/>
                </a:cubicBezTo>
                <a:cubicBezTo>
                  <a:pt x="2585505" y="7686256"/>
                  <a:pt x="2629112" y="7730231"/>
                  <a:pt x="2628882" y="7784239"/>
                </a:cubicBezTo>
                <a:cubicBezTo>
                  <a:pt x="2628823" y="7797741"/>
                  <a:pt x="2626031" y="7810595"/>
                  <a:pt x="2621031" y="7822277"/>
                </a:cubicBezTo>
                <a:close/>
                <a:moveTo>
                  <a:pt x="3753803" y="5897222"/>
                </a:moveTo>
                <a:cubicBezTo>
                  <a:pt x="3747893" y="5904548"/>
                  <a:pt x="3739187" y="5909617"/>
                  <a:pt x="3729093" y="5910703"/>
                </a:cubicBezTo>
                <a:cubicBezTo>
                  <a:pt x="3726501" y="5910997"/>
                  <a:pt x="3723867" y="5910997"/>
                  <a:pt x="3721277" y="5910703"/>
                </a:cubicBezTo>
                <a:cubicBezTo>
                  <a:pt x="3701045" y="5908530"/>
                  <a:pt x="3686456" y="5890430"/>
                  <a:pt x="3688587" y="5870199"/>
                </a:cubicBezTo>
                <a:cubicBezTo>
                  <a:pt x="3690762" y="5850009"/>
                  <a:pt x="3708903" y="5835378"/>
                  <a:pt x="3729093" y="5837552"/>
                </a:cubicBezTo>
                <a:cubicBezTo>
                  <a:pt x="3746316" y="5839391"/>
                  <a:pt x="3759901" y="5852976"/>
                  <a:pt x="3761739" y="5870199"/>
                </a:cubicBezTo>
                <a:cubicBezTo>
                  <a:pt x="3762827" y="5880315"/>
                  <a:pt x="3759712" y="5889897"/>
                  <a:pt x="3753803" y="5897222"/>
                </a:cubicBezTo>
                <a:close/>
                <a:moveTo>
                  <a:pt x="2494730" y="8106104"/>
                </a:moveTo>
                <a:cubicBezTo>
                  <a:pt x="2486230" y="8116287"/>
                  <a:pt x="2473844" y="8123226"/>
                  <a:pt x="2459587" y="8124501"/>
                </a:cubicBezTo>
                <a:cubicBezTo>
                  <a:pt x="2456494" y="8124794"/>
                  <a:pt x="2453380" y="8124794"/>
                  <a:pt x="2450287" y="8124501"/>
                </a:cubicBezTo>
                <a:cubicBezTo>
                  <a:pt x="2421774" y="8121951"/>
                  <a:pt x="2400744" y="8096745"/>
                  <a:pt x="2403315" y="8068237"/>
                </a:cubicBezTo>
                <a:cubicBezTo>
                  <a:pt x="2405880" y="8039728"/>
                  <a:pt x="2431074" y="8018702"/>
                  <a:pt x="2459588" y="8021252"/>
                </a:cubicBezTo>
                <a:cubicBezTo>
                  <a:pt x="2484539" y="8023510"/>
                  <a:pt x="2504315" y="8043282"/>
                  <a:pt x="2506563" y="8068237"/>
                </a:cubicBezTo>
                <a:cubicBezTo>
                  <a:pt x="2507847" y="8082492"/>
                  <a:pt x="2503231" y="8095920"/>
                  <a:pt x="2494730" y="8106104"/>
                </a:cubicBezTo>
                <a:close/>
                <a:moveTo>
                  <a:pt x="3378695" y="6638257"/>
                </a:moveTo>
                <a:cubicBezTo>
                  <a:pt x="3366551" y="6666555"/>
                  <a:pt x="3338369" y="6686307"/>
                  <a:pt x="3305646" y="6686119"/>
                </a:cubicBezTo>
                <a:cubicBezTo>
                  <a:pt x="3305506" y="6686119"/>
                  <a:pt x="3305366" y="6686119"/>
                  <a:pt x="3305226" y="6686119"/>
                </a:cubicBezTo>
                <a:cubicBezTo>
                  <a:pt x="3261825" y="6685868"/>
                  <a:pt x="3226829" y="6650504"/>
                  <a:pt x="3227058" y="6607113"/>
                </a:cubicBezTo>
                <a:cubicBezTo>
                  <a:pt x="3227058" y="6606988"/>
                  <a:pt x="3227058" y="6606821"/>
                  <a:pt x="3227058" y="6606695"/>
                </a:cubicBezTo>
                <a:cubicBezTo>
                  <a:pt x="3227292" y="6563055"/>
                  <a:pt x="3262848" y="6527900"/>
                  <a:pt x="3306480" y="6528110"/>
                </a:cubicBezTo>
                <a:cubicBezTo>
                  <a:pt x="3350113" y="6528360"/>
                  <a:pt x="3385297" y="6563892"/>
                  <a:pt x="3385067" y="6607532"/>
                </a:cubicBezTo>
                <a:cubicBezTo>
                  <a:pt x="3385009" y="6618442"/>
                  <a:pt x="3382743" y="6628824"/>
                  <a:pt x="3378695" y="6638257"/>
                </a:cubicBezTo>
                <a:close/>
                <a:moveTo>
                  <a:pt x="2963886" y="7376724"/>
                </a:moveTo>
                <a:cubicBezTo>
                  <a:pt x="2950496" y="7408378"/>
                  <a:pt x="2919149" y="7430599"/>
                  <a:pt x="2882616" y="7430598"/>
                </a:cubicBezTo>
                <a:cubicBezTo>
                  <a:pt x="2834001" y="7430390"/>
                  <a:pt x="2794646" y="7391013"/>
                  <a:pt x="2794415" y="7342398"/>
                </a:cubicBezTo>
                <a:cubicBezTo>
                  <a:pt x="2794415" y="7293700"/>
                  <a:pt x="2833905" y="7254198"/>
                  <a:pt x="2882616" y="7254198"/>
                </a:cubicBezTo>
                <a:cubicBezTo>
                  <a:pt x="2931327" y="7254198"/>
                  <a:pt x="2970817" y="7293700"/>
                  <a:pt x="2970817" y="7342398"/>
                </a:cubicBezTo>
                <a:cubicBezTo>
                  <a:pt x="2970817" y="7354573"/>
                  <a:pt x="2968349" y="7366172"/>
                  <a:pt x="2963886" y="7376724"/>
                </a:cubicBezTo>
                <a:close/>
                <a:moveTo>
                  <a:pt x="2396451" y="8361514"/>
                </a:moveTo>
                <a:cubicBezTo>
                  <a:pt x="2396222" y="8364523"/>
                  <a:pt x="2393608" y="8366781"/>
                  <a:pt x="2390616" y="8366530"/>
                </a:cubicBezTo>
                <a:cubicBezTo>
                  <a:pt x="2387615" y="8366530"/>
                  <a:pt x="2385182" y="8364105"/>
                  <a:pt x="2385182" y="8361096"/>
                </a:cubicBezTo>
                <a:cubicBezTo>
                  <a:pt x="2385168" y="8360971"/>
                  <a:pt x="2385165" y="8360803"/>
                  <a:pt x="2385165" y="8360677"/>
                </a:cubicBezTo>
                <a:cubicBezTo>
                  <a:pt x="2385173" y="8357667"/>
                  <a:pt x="2387615" y="8355244"/>
                  <a:pt x="2390616" y="8355244"/>
                </a:cubicBezTo>
                <a:cubicBezTo>
                  <a:pt x="2393847" y="8355244"/>
                  <a:pt x="2396468" y="8357877"/>
                  <a:pt x="2396468" y="8361096"/>
                </a:cubicBezTo>
                <a:cubicBezTo>
                  <a:pt x="2396468" y="8361222"/>
                  <a:pt x="2396464" y="8361388"/>
                  <a:pt x="2396451" y="8361514"/>
                </a:cubicBezTo>
                <a:close/>
                <a:moveTo>
                  <a:pt x="4094854" y="5430407"/>
                </a:moveTo>
                <a:cubicBezTo>
                  <a:pt x="4094854" y="5437095"/>
                  <a:pt x="4089420" y="5442530"/>
                  <a:pt x="4082731" y="5442530"/>
                </a:cubicBezTo>
                <a:cubicBezTo>
                  <a:pt x="4076043" y="5442530"/>
                  <a:pt x="4070609" y="5437095"/>
                  <a:pt x="4070609" y="5430407"/>
                </a:cubicBezTo>
                <a:cubicBezTo>
                  <a:pt x="4070609" y="5423719"/>
                  <a:pt x="4076043" y="5418285"/>
                  <a:pt x="4082731" y="5418285"/>
                </a:cubicBezTo>
                <a:cubicBezTo>
                  <a:pt x="4089420" y="5418285"/>
                  <a:pt x="4094854" y="5423719"/>
                  <a:pt x="4094854" y="5430407"/>
                </a:cubicBezTo>
                <a:close/>
                <a:moveTo>
                  <a:pt x="3711283" y="6183902"/>
                </a:moveTo>
                <a:cubicBezTo>
                  <a:pt x="3708429" y="6190655"/>
                  <a:pt x="3704299" y="6196734"/>
                  <a:pt x="3699194" y="6201839"/>
                </a:cubicBezTo>
                <a:cubicBezTo>
                  <a:pt x="3688984" y="6212049"/>
                  <a:pt x="3674877" y="6218361"/>
                  <a:pt x="3659285" y="6218361"/>
                </a:cubicBezTo>
                <a:cubicBezTo>
                  <a:pt x="3628268" y="6218361"/>
                  <a:pt x="3603062" y="6193364"/>
                  <a:pt x="3602852" y="6162348"/>
                </a:cubicBezTo>
                <a:cubicBezTo>
                  <a:pt x="3602852" y="6162222"/>
                  <a:pt x="3602853" y="6162055"/>
                  <a:pt x="3602853" y="6161929"/>
                </a:cubicBezTo>
                <a:cubicBezTo>
                  <a:pt x="3602852" y="6130746"/>
                  <a:pt x="3628101" y="6105498"/>
                  <a:pt x="3659285" y="6105498"/>
                </a:cubicBezTo>
                <a:cubicBezTo>
                  <a:pt x="3690469" y="6105498"/>
                  <a:pt x="3715715" y="6130746"/>
                  <a:pt x="3715716" y="6161929"/>
                </a:cubicBezTo>
                <a:cubicBezTo>
                  <a:pt x="3715715" y="6169725"/>
                  <a:pt x="3714138" y="6177150"/>
                  <a:pt x="3711283" y="6183902"/>
                </a:cubicBezTo>
                <a:close/>
                <a:moveTo>
                  <a:pt x="2887434" y="7658120"/>
                </a:moveTo>
                <a:cubicBezTo>
                  <a:pt x="2875824" y="7687690"/>
                  <a:pt x="2847397" y="7708954"/>
                  <a:pt x="2813645" y="7709832"/>
                </a:cubicBezTo>
                <a:cubicBezTo>
                  <a:pt x="2812232" y="7709874"/>
                  <a:pt x="2810818" y="7709874"/>
                  <a:pt x="2809410" y="7709832"/>
                </a:cubicBezTo>
                <a:cubicBezTo>
                  <a:pt x="2764407" y="7708661"/>
                  <a:pt x="2728872" y="7671249"/>
                  <a:pt x="2730042" y="7626229"/>
                </a:cubicBezTo>
                <a:cubicBezTo>
                  <a:pt x="2731171" y="7582882"/>
                  <a:pt x="2766050" y="7547977"/>
                  <a:pt x="2809410" y="7546849"/>
                </a:cubicBezTo>
                <a:cubicBezTo>
                  <a:pt x="2854414" y="7545678"/>
                  <a:pt x="2891842" y="7581210"/>
                  <a:pt x="2893013" y="7626229"/>
                </a:cubicBezTo>
                <a:cubicBezTo>
                  <a:pt x="2893305" y="7637484"/>
                  <a:pt x="2891304" y="7648264"/>
                  <a:pt x="2887434" y="7658120"/>
                </a:cubicBezTo>
                <a:close/>
                <a:moveTo>
                  <a:pt x="3319869" y="6930689"/>
                </a:moveTo>
                <a:cubicBezTo>
                  <a:pt x="3306162" y="6963097"/>
                  <a:pt x="3274072" y="6985834"/>
                  <a:pt x="3236674" y="6985834"/>
                </a:cubicBezTo>
                <a:cubicBezTo>
                  <a:pt x="3236536" y="6985834"/>
                  <a:pt x="3236394" y="6985834"/>
                  <a:pt x="3236256" y="6985834"/>
                </a:cubicBezTo>
                <a:cubicBezTo>
                  <a:pt x="3186620" y="6985834"/>
                  <a:pt x="3146383" y="6945579"/>
                  <a:pt x="3146383" y="6895961"/>
                </a:cubicBezTo>
                <a:cubicBezTo>
                  <a:pt x="3146383" y="6895835"/>
                  <a:pt x="3146382" y="6895668"/>
                  <a:pt x="3146383" y="6895543"/>
                </a:cubicBezTo>
                <a:cubicBezTo>
                  <a:pt x="3146383" y="6845674"/>
                  <a:pt x="3186805" y="6805252"/>
                  <a:pt x="3236670" y="6805253"/>
                </a:cubicBezTo>
                <a:cubicBezTo>
                  <a:pt x="3286539" y="6805252"/>
                  <a:pt x="3326965" y="6845674"/>
                  <a:pt x="3326965" y="6895543"/>
                </a:cubicBezTo>
                <a:cubicBezTo>
                  <a:pt x="3326965" y="6908010"/>
                  <a:pt x="3324438" y="6919887"/>
                  <a:pt x="3319869" y="6930689"/>
                </a:cubicBezTo>
                <a:close/>
                <a:moveTo>
                  <a:pt x="4031733" y="5735325"/>
                </a:moveTo>
                <a:cubicBezTo>
                  <a:pt x="4027198" y="5739715"/>
                  <a:pt x="4020991" y="5742369"/>
                  <a:pt x="4014177" y="5742244"/>
                </a:cubicBezTo>
                <a:cubicBezTo>
                  <a:pt x="4014052" y="5742244"/>
                  <a:pt x="4013884" y="5742244"/>
                  <a:pt x="4013759" y="5742244"/>
                </a:cubicBezTo>
                <a:cubicBezTo>
                  <a:pt x="4000383" y="5741994"/>
                  <a:pt x="3989681" y="5730957"/>
                  <a:pt x="3989932" y="5717582"/>
                </a:cubicBezTo>
                <a:cubicBezTo>
                  <a:pt x="3989932" y="5717456"/>
                  <a:pt x="3989932" y="5717288"/>
                  <a:pt x="3989932" y="5717164"/>
                </a:cubicBezTo>
                <a:cubicBezTo>
                  <a:pt x="3990183" y="5703536"/>
                  <a:pt x="4001386" y="5692709"/>
                  <a:pt x="4015014" y="5692918"/>
                </a:cubicBezTo>
                <a:cubicBezTo>
                  <a:pt x="4028640" y="5693169"/>
                  <a:pt x="4039467" y="5704371"/>
                  <a:pt x="4039258" y="5718000"/>
                </a:cubicBezTo>
                <a:cubicBezTo>
                  <a:pt x="4039133" y="5724813"/>
                  <a:pt x="4036269" y="5730936"/>
                  <a:pt x="4031733" y="5735325"/>
                </a:cubicBezTo>
                <a:close/>
                <a:moveTo>
                  <a:pt x="3652254" y="6476044"/>
                </a:moveTo>
                <a:cubicBezTo>
                  <a:pt x="3642078" y="6499693"/>
                  <a:pt x="3618518" y="6516176"/>
                  <a:pt x="3591149" y="6515987"/>
                </a:cubicBezTo>
                <a:cubicBezTo>
                  <a:pt x="3554907" y="6515987"/>
                  <a:pt x="3525521" y="6486601"/>
                  <a:pt x="3525521" y="6450360"/>
                </a:cubicBezTo>
                <a:cubicBezTo>
                  <a:pt x="3525521" y="6450066"/>
                  <a:pt x="3525521" y="6449816"/>
                  <a:pt x="3525521" y="6449524"/>
                </a:cubicBezTo>
                <a:cubicBezTo>
                  <a:pt x="3525771" y="6413031"/>
                  <a:pt x="3555492" y="6383686"/>
                  <a:pt x="3591985" y="6383895"/>
                </a:cubicBezTo>
                <a:cubicBezTo>
                  <a:pt x="3628478" y="6384146"/>
                  <a:pt x="3657822" y="6413867"/>
                  <a:pt x="3657613" y="6450360"/>
                </a:cubicBezTo>
                <a:cubicBezTo>
                  <a:pt x="3657550" y="6459482"/>
                  <a:pt x="3655646" y="6468161"/>
                  <a:pt x="3652254" y="6476044"/>
                </a:cubicBezTo>
                <a:close/>
                <a:moveTo>
                  <a:pt x="4373668" y="5270307"/>
                </a:moveTo>
                <a:cubicBezTo>
                  <a:pt x="4373668" y="5272397"/>
                  <a:pt x="4371996" y="5274069"/>
                  <a:pt x="4369906" y="5274069"/>
                </a:cubicBezTo>
                <a:cubicBezTo>
                  <a:pt x="4367816" y="5274069"/>
                  <a:pt x="4366144" y="5272397"/>
                  <a:pt x="4366144" y="5270307"/>
                </a:cubicBezTo>
                <a:cubicBezTo>
                  <a:pt x="4366144" y="5268217"/>
                  <a:pt x="4367816" y="5266545"/>
                  <a:pt x="4369906" y="5266545"/>
                </a:cubicBezTo>
                <a:cubicBezTo>
                  <a:pt x="4371996" y="5266545"/>
                  <a:pt x="4373668" y="5268217"/>
                  <a:pt x="4373668" y="5270307"/>
                </a:cubicBezTo>
                <a:close/>
                <a:moveTo>
                  <a:pt x="3252503" y="7218188"/>
                </a:moveTo>
                <a:cubicBezTo>
                  <a:pt x="3238670" y="7250895"/>
                  <a:pt x="3206284" y="7273844"/>
                  <a:pt x="3168538" y="7273844"/>
                </a:cubicBezTo>
                <a:cubicBezTo>
                  <a:pt x="3118208" y="7273844"/>
                  <a:pt x="3077410" y="7233047"/>
                  <a:pt x="3077411" y="7182718"/>
                </a:cubicBezTo>
                <a:cubicBezTo>
                  <a:pt x="3077411" y="7132389"/>
                  <a:pt x="3118208" y="7091591"/>
                  <a:pt x="3168538" y="7091592"/>
                </a:cubicBezTo>
                <a:cubicBezTo>
                  <a:pt x="3218865" y="7091592"/>
                  <a:pt x="3259665" y="7132389"/>
                  <a:pt x="3259665" y="7182718"/>
                </a:cubicBezTo>
                <a:cubicBezTo>
                  <a:pt x="3259665" y="7195300"/>
                  <a:pt x="3257115" y="7207286"/>
                  <a:pt x="3252503" y="7218188"/>
                </a:cubicBezTo>
                <a:close/>
                <a:moveTo>
                  <a:pt x="2832940" y="7952017"/>
                </a:moveTo>
                <a:cubicBezTo>
                  <a:pt x="2818536" y="7986076"/>
                  <a:pt x="2784813" y="8009965"/>
                  <a:pt x="2745509" y="8009965"/>
                </a:cubicBezTo>
                <a:cubicBezTo>
                  <a:pt x="2745229" y="8009965"/>
                  <a:pt x="2744949" y="8009965"/>
                  <a:pt x="2744673" y="8009965"/>
                </a:cubicBezTo>
                <a:cubicBezTo>
                  <a:pt x="2692496" y="8009715"/>
                  <a:pt x="2650389" y="7967245"/>
                  <a:pt x="2650619" y="7915077"/>
                </a:cubicBezTo>
                <a:cubicBezTo>
                  <a:pt x="2650619" y="7862658"/>
                  <a:pt x="2693102" y="7820189"/>
                  <a:pt x="2745508" y="7820189"/>
                </a:cubicBezTo>
                <a:cubicBezTo>
                  <a:pt x="2797914" y="7820188"/>
                  <a:pt x="2840397" y="7862658"/>
                  <a:pt x="2840397" y="7915077"/>
                </a:cubicBezTo>
                <a:cubicBezTo>
                  <a:pt x="2840397" y="7928181"/>
                  <a:pt x="2837742" y="7940664"/>
                  <a:pt x="2832940" y="7952017"/>
                </a:cubicBezTo>
                <a:close/>
                <a:moveTo>
                  <a:pt x="2697003" y="8220211"/>
                </a:moveTo>
                <a:cubicBezTo>
                  <a:pt x="2692086" y="8225128"/>
                  <a:pt x="2685293" y="8228170"/>
                  <a:pt x="2677790" y="8228169"/>
                </a:cubicBezTo>
                <a:cubicBezTo>
                  <a:pt x="2662783" y="8228169"/>
                  <a:pt x="2650619" y="8216004"/>
                  <a:pt x="2650619" y="8200997"/>
                </a:cubicBezTo>
                <a:cubicBezTo>
                  <a:pt x="2650619" y="8185991"/>
                  <a:pt x="2662783" y="8173827"/>
                  <a:pt x="2677790" y="8173827"/>
                </a:cubicBezTo>
                <a:cubicBezTo>
                  <a:pt x="2692796" y="8173827"/>
                  <a:pt x="2704961" y="8185991"/>
                  <a:pt x="2704961" y="8200997"/>
                </a:cubicBezTo>
                <a:cubicBezTo>
                  <a:pt x="2704961" y="8208500"/>
                  <a:pt x="2701920" y="8215293"/>
                  <a:pt x="2697003" y="8220211"/>
                </a:cubicBezTo>
                <a:close/>
                <a:moveTo>
                  <a:pt x="3970222" y="6026431"/>
                </a:moveTo>
                <a:cubicBezTo>
                  <a:pt x="3964245" y="6032409"/>
                  <a:pt x="3955989" y="6036107"/>
                  <a:pt x="3946876" y="6036108"/>
                </a:cubicBezTo>
                <a:cubicBezTo>
                  <a:pt x="3946584" y="6036108"/>
                  <a:pt x="3946333" y="6036108"/>
                  <a:pt x="3946040" y="6036108"/>
                </a:cubicBezTo>
                <a:cubicBezTo>
                  <a:pt x="3928024" y="6035856"/>
                  <a:pt x="3913603" y="6021101"/>
                  <a:pt x="3913853" y="6003084"/>
                </a:cubicBezTo>
                <a:cubicBezTo>
                  <a:pt x="3913853" y="5984859"/>
                  <a:pt x="3928651" y="5970062"/>
                  <a:pt x="3946876" y="5970062"/>
                </a:cubicBezTo>
                <a:cubicBezTo>
                  <a:pt x="3965102" y="5970061"/>
                  <a:pt x="3979899" y="5984860"/>
                  <a:pt x="3979900" y="6003084"/>
                </a:cubicBezTo>
                <a:cubicBezTo>
                  <a:pt x="3979900" y="6012197"/>
                  <a:pt x="3976200" y="6020453"/>
                  <a:pt x="3970222" y="6026431"/>
                </a:cubicBezTo>
                <a:close/>
                <a:moveTo>
                  <a:pt x="3591254" y="6764328"/>
                </a:moveTo>
                <a:cubicBezTo>
                  <a:pt x="3580154" y="6790580"/>
                  <a:pt x="3554163" y="6809014"/>
                  <a:pt x="3523847" y="6809014"/>
                </a:cubicBezTo>
                <a:cubicBezTo>
                  <a:pt x="3483467" y="6809014"/>
                  <a:pt x="3450695" y="6776242"/>
                  <a:pt x="3450695" y="6735862"/>
                </a:cubicBezTo>
                <a:cubicBezTo>
                  <a:pt x="3450695" y="6695482"/>
                  <a:pt x="3483467" y="6662710"/>
                  <a:pt x="3523847" y="6662710"/>
                </a:cubicBezTo>
                <a:cubicBezTo>
                  <a:pt x="3564269" y="6662710"/>
                  <a:pt x="3597000" y="6695482"/>
                  <a:pt x="3597000" y="6735862"/>
                </a:cubicBezTo>
                <a:cubicBezTo>
                  <a:pt x="3597000" y="6745958"/>
                  <a:pt x="3594954" y="6755577"/>
                  <a:pt x="3591254" y="6764328"/>
                </a:cubicBezTo>
                <a:close/>
                <a:moveTo>
                  <a:pt x="3184785" y="7503692"/>
                </a:moveTo>
                <a:cubicBezTo>
                  <a:pt x="3170952" y="7536399"/>
                  <a:pt x="3138566" y="7559347"/>
                  <a:pt x="3100820" y="7559347"/>
                </a:cubicBezTo>
                <a:cubicBezTo>
                  <a:pt x="3100682" y="7559347"/>
                  <a:pt x="3100540" y="7559347"/>
                  <a:pt x="3100402" y="7559347"/>
                </a:cubicBezTo>
                <a:cubicBezTo>
                  <a:pt x="3050303" y="7559348"/>
                  <a:pt x="3009693" y="7518717"/>
                  <a:pt x="3009693" y="7468639"/>
                </a:cubicBezTo>
                <a:cubicBezTo>
                  <a:pt x="3009693" y="7468513"/>
                  <a:pt x="3009692" y="7468347"/>
                  <a:pt x="3009693" y="7468220"/>
                </a:cubicBezTo>
                <a:cubicBezTo>
                  <a:pt x="3009693" y="7417892"/>
                  <a:pt x="3050490" y="7377094"/>
                  <a:pt x="3100819" y="7377095"/>
                </a:cubicBezTo>
                <a:cubicBezTo>
                  <a:pt x="3151145" y="7377094"/>
                  <a:pt x="3191946" y="7417892"/>
                  <a:pt x="3191947" y="7468220"/>
                </a:cubicBezTo>
                <a:cubicBezTo>
                  <a:pt x="3191946" y="7480802"/>
                  <a:pt x="3189396" y="7492789"/>
                  <a:pt x="3184785" y="7503692"/>
                </a:cubicBezTo>
                <a:close/>
                <a:moveTo>
                  <a:pt x="4312639" y="5554139"/>
                </a:moveTo>
                <a:cubicBezTo>
                  <a:pt x="4312639" y="5559238"/>
                  <a:pt x="4308541" y="5563335"/>
                  <a:pt x="4303443" y="5563335"/>
                </a:cubicBezTo>
                <a:cubicBezTo>
                  <a:pt x="4303317" y="5563335"/>
                  <a:pt x="4303149" y="5563335"/>
                  <a:pt x="4303025" y="5563335"/>
                </a:cubicBezTo>
                <a:cubicBezTo>
                  <a:pt x="4297924" y="5563085"/>
                  <a:pt x="4293994" y="5558778"/>
                  <a:pt x="4294246" y="5553721"/>
                </a:cubicBezTo>
                <a:cubicBezTo>
                  <a:pt x="4294245" y="5548663"/>
                  <a:pt x="4298343" y="5544525"/>
                  <a:pt x="4303443" y="5544525"/>
                </a:cubicBezTo>
                <a:cubicBezTo>
                  <a:pt x="4308541" y="5544525"/>
                  <a:pt x="4312639" y="5548663"/>
                  <a:pt x="4312639" y="5553721"/>
                </a:cubicBezTo>
                <a:cubicBezTo>
                  <a:pt x="4312639" y="5553846"/>
                  <a:pt x="4312639" y="5554013"/>
                  <a:pt x="4312639" y="5554139"/>
                </a:cubicBezTo>
                <a:close/>
                <a:moveTo>
                  <a:pt x="3939695" y="6312552"/>
                </a:moveTo>
                <a:cubicBezTo>
                  <a:pt x="3929859" y="6335806"/>
                  <a:pt x="3906832" y="6352125"/>
                  <a:pt x="3879995" y="6352125"/>
                </a:cubicBezTo>
                <a:cubicBezTo>
                  <a:pt x="3844213" y="6352125"/>
                  <a:pt x="3815203" y="6323115"/>
                  <a:pt x="3815203" y="6287333"/>
                </a:cubicBezTo>
                <a:cubicBezTo>
                  <a:pt x="3815203" y="6251552"/>
                  <a:pt x="3844213" y="6222542"/>
                  <a:pt x="3879995" y="6222542"/>
                </a:cubicBezTo>
                <a:cubicBezTo>
                  <a:pt x="3915777" y="6222542"/>
                  <a:pt x="3944787" y="6251552"/>
                  <a:pt x="3944787" y="6287333"/>
                </a:cubicBezTo>
                <a:cubicBezTo>
                  <a:pt x="3944787" y="6296279"/>
                  <a:pt x="3942974" y="6304801"/>
                  <a:pt x="3939695" y="6312552"/>
                </a:cubicBezTo>
                <a:close/>
                <a:moveTo>
                  <a:pt x="3528993" y="7050541"/>
                </a:moveTo>
                <a:cubicBezTo>
                  <a:pt x="3517129" y="7078599"/>
                  <a:pt x="3489351" y="7098280"/>
                  <a:pt x="3456967" y="7098279"/>
                </a:cubicBezTo>
                <a:cubicBezTo>
                  <a:pt x="3456841" y="7098279"/>
                  <a:pt x="3456674" y="7098279"/>
                  <a:pt x="3456549" y="7098279"/>
                </a:cubicBezTo>
                <a:cubicBezTo>
                  <a:pt x="3413619" y="7098279"/>
                  <a:pt x="3378798" y="7063458"/>
                  <a:pt x="3378798" y="7020528"/>
                </a:cubicBezTo>
                <a:cubicBezTo>
                  <a:pt x="3378798" y="7020403"/>
                  <a:pt x="3378798" y="7020236"/>
                  <a:pt x="3378798" y="7020110"/>
                </a:cubicBezTo>
                <a:cubicBezTo>
                  <a:pt x="3378798" y="6976930"/>
                  <a:pt x="3413786" y="6941942"/>
                  <a:pt x="3456967" y="6941942"/>
                </a:cubicBezTo>
                <a:cubicBezTo>
                  <a:pt x="3500147" y="6941942"/>
                  <a:pt x="3535135" y="6976930"/>
                  <a:pt x="3535135" y="7020110"/>
                </a:cubicBezTo>
                <a:cubicBezTo>
                  <a:pt x="3535135" y="7030905"/>
                  <a:pt x="3532948" y="7041188"/>
                  <a:pt x="3528993" y="7050541"/>
                </a:cubicBezTo>
                <a:close/>
                <a:moveTo>
                  <a:pt x="3109283" y="7783729"/>
                </a:moveTo>
                <a:cubicBezTo>
                  <a:pt x="3096601" y="7813750"/>
                  <a:pt x="3066896" y="7834819"/>
                  <a:pt x="3032266" y="7834818"/>
                </a:cubicBezTo>
                <a:cubicBezTo>
                  <a:pt x="3031559" y="7834818"/>
                  <a:pt x="3030853" y="7834860"/>
                  <a:pt x="3030151" y="7834860"/>
                </a:cubicBezTo>
                <a:cubicBezTo>
                  <a:pt x="2985131" y="7834818"/>
                  <a:pt x="2948647" y="7798325"/>
                  <a:pt x="2948663" y="7753306"/>
                </a:cubicBezTo>
                <a:cubicBezTo>
                  <a:pt x="2948647" y="7752636"/>
                  <a:pt x="2948638" y="7751926"/>
                  <a:pt x="2948638" y="7751257"/>
                </a:cubicBezTo>
                <a:cubicBezTo>
                  <a:pt x="2948622" y="7705067"/>
                  <a:pt x="2986042" y="7667613"/>
                  <a:pt x="3032212" y="7667613"/>
                </a:cubicBezTo>
                <a:cubicBezTo>
                  <a:pt x="3078385" y="7667613"/>
                  <a:pt x="3115827" y="7705025"/>
                  <a:pt x="3115843" y="7751174"/>
                </a:cubicBezTo>
                <a:cubicBezTo>
                  <a:pt x="3115846" y="7762721"/>
                  <a:pt x="3113510" y="7773722"/>
                  <a:pt x="3109283" y="7783729"/>
                </a:cubicBezTo>
                <a:close/>
                <a:moveTo>
                  <a:pt x="4249670" y="5847866"/>
                </a:moveTo>
                <a:cubicBezTo>
                  <a:pt x="4246655" y="5850959"/>
                  <a:pt x="4242474" y="5852914"/>
                  <a:pt x="4237813" y="5853018"/>
                </a:cubicBezTo>
                <a:cubicBezTo>
                  <a:pt x="4228493" y="5852809"/>
                  <a:pt x="4221094" y="5845201"/>
                  <a:pt x="4221093" y="5835880"/>
                </a:cubicBezTo>
                <a:cubicBezTo>
                  <a:pt x="4221093" y="5826641"/>
                  <a:pt x="4228576" y="5819159"/>
                  <a:pt x="4237813" y="5819159"/>
                </a:cubicBezTo>
                <a:cubicBezTo>
                  <a:pt x="4247051" y="5819159"/>
                  <a:pt x="4254534" y="5826641"/>
                  <a:pt x="4254535" y="5835880"/>
                </a:cubicBezTo>
                <a:cubicBezTo>
                  <a:pt x="4254534" y="5840540"/>
                  <a:pt x="4252684" y="5844773"/>
                  <a:pt x="4249670" y="5847866"/>
                </a:cubicBezTo>
                <a:close/>
                <a:moveTo>
                  <a:pt x="3881349" y="6598793"/>
                </a:moveTo>
                <a:cubicBezTo>
                  <a:pt x="3870239" y="6625046"/>
                  <a:pt x="3844233" y="6643480"/>
                  <a:pt x="3813948" y="6643480"/>
                </a:cubicBezTo>
                <a:cubicBezTo>
                  <a:pt x="3773527" y="6643480"/>
                  <a:pt x="3740796" y="6610708"/>
                  <a:pt x="3740796" y="6570328"/>
                </a:cubicBezTo>
                <a:cubicBezTo>
                  <a:pt x="3740796" y="6529948"/>
                  <a:pt x="3773527" y="6497176"/>
                  <a:pt x="3813948" y="6497176"/>
                </a:cubicBezTo>
                <a:cubicBezTo>
                  <a:pt x="3854329" y="6497176"/>
                  <a:pt x="3887101" y="6529948"/>
                  <a:pt x="3887101" y="6570328"/>
                </a:cubicBezTo>
                <a:cubicBezTo>
                  <a:pt x="3887101" y="6580424"/>
                  <a:pt x="3885053" y="6590043"/>
                  <a:pt x="3881349" y="6598793"/>
                </a:cubicBezTo>
                <a:close/>
                <a:moveTo>
                  <a:pt x="3470459" y="7336292"/>
                </a:moveTo>
                <a:cubicBezTo>
                  <a:pt x="3457185" y="7367290"/>
                  <a:pt x="3426336" y="7388954"/>
                  <a:pt x="3390502" y="7388797"/>
                </a:cubicBezTo>
                <a:cubicBezTo>
                  <a:pt x="3343994" y="7388589"/>
                  <a:pt x="3305964" y="7351678"/>
                  <a:pt x="3304392" y="7305194"/>
                </a:cubicBezTo>
                <a:cubicBezTo>
                  <a:pt x="3304354" y="7304107"/>
                  <a:pt x="3304337" y="7302979"/>
                  <a:pt x="3304341" y="7301893"/>
                </a:cubicBezTo>
                <a:cubicBezTo>
                  <a:pt x="3304547" y="7254113"/>
                  <a:pt x="3343450" y="7215531"/>
                  <a:pt x="3391238" y="7215741"/>
                </a:cubicBezTo>
                <a:cubicBezTo>
                  <a:pt x="3439034" y="7215950"/>
                  <a:pt x="3477616" y="7254867"/>
                  <a:pt x="3477407" y="7302644"/>
                </a:cubicBezTo>
                <a:cubicBezTo>
                  <a:pt x="3477355" y="7314589"/>
                  <a:pt x="3474883" y="7325959"/>
                  <a:pt x="3470459" y="7336292"/>
                </a:cubicBezTo>
                <a:close/>
                <a:moveTo>
                  <a:pt x="4603157" y="5380245"/>
                </a:moveTo>
                <a:cubicBezTo>
                  <a:pt x="4603157" y="5383255"/>
                  <a:pt x="4600733" y="5385680"/>
                  <a:pt x="4597723" y="5385680"/>
                </a:cubicBezTo>
                <a:cubicBezTo>
                  <a:pt x="4594713" y="5385680"/>
                  <a:pt x="4592289" y="5383255"/>
                  <a:pt x="4592289" y="5380245"/>
                </a:cubicBezTo>
                <a:cubicBezTo>
                  <a:pt x="4592289" y="5377235"/>
                  <a:pt x="4594713" y="5374812"/>
                  <a:pt x="4597723" y="5374812"/>
                </a:cubicBezTo>
                <a:cubicBezTo>
                  <a:pt x="4600733" y="5374812"/>
                  <a:pt x="4603157" y="5377235"/>
                  <a:pt x="4603157" y="5380245"/>
                </a:cubicBezTo>
                <a:close/>
                <a:moveTo>
                  <a:pt x="3053971" y="8073722"/>
                </a:moveTo>
                <a:cubicBezTo>
                  <a:pt x="3039543" y="8107423"/>
                  <a:pt x="3006010" y="8130959"/>
                  <a:pt x="2967054" y="8130771"/>
                </a:cubicBezTo>
                <a:cubicBezTo>
                  <a:pt x="2915342" y="8130771"/>
                  <a:pt x="2873419" y="8088844"/>
                  <a:pt x="2873419" y="8037135"/>
                </a:cubicBezTo>
                <a:cubicBezTo>
                  <a:pt x="2873419" y="8036843"/>
                  <a:pt x="2873419" y="8036593"/>
                  <a:pt x="2873419" y="8036301"/>
                </a:cubicBezTo>
                <a:cubicBezTo>
                  <a:pt x="2873650" y="7984340"/>
                  <a:pt x="2915945" y="7942455"/>
                  <a:pt x="2967891" y="7942665"/>
                </a:cubicBezTo>
                <a:cubicBezTo>
                  <a:pt x="3019832" y="7942916"/>
                  <a:pt x="3061756" y="7985176"/>
                  <a:pt x="3061525" y="8037135"/>
                </a:cubicBezTo>
                <a:cubicBezTo>
                  <a:pt x="3061467" y="8050126"/>
                  <a:pt x="3058780" y="8062489"/>
                  <a:pt x="3053971" y="8073722"/>
                </a:cubicBezTo>
                <a:close/>
                <a:moveTo>
                  <a:pt x="4196066" y="6140433"/>
                </a:moveTo>
                <a:cubicBezTo>
                  <a:pt x="4190015" y="6146338"/>
                  <a:pt x="4181718" y="6149932"/>
                  <a:pt x="4172604" y="6149807"/>
                </a:cubicBezTo>
                <a:cubicBezTo>
                  <a:pt x="4154547" y="6149598"/>
                  <a:pt x="4140000" y="6134842"/>
                  <a:pt x="4139999" y="6116784"/>
                </a:cubicBezTo>
                <a:cubicBezTo>
                  <a:pt x="4140000" y="6116659"/>
                  <a:pt x="4140000" y="6116492"/>
                  <a:pt x="4139999" y="6116366"/>
                </a:cubicBezTo>
                <a:cubicBezTo>
                  <a:pt x="4140250" y="6098140"/>
                  <a:pt x="4155216" y="6083552"/>
                  <a:pt x="4173441" y="6083760"/>
                </a:cubicBezTo>
                <a:cubicBezTo>
                  <a:pt x="4191666" y="6084012"/>
                  <a:pt x="4206255" y="6098977"/>
                  <a:pt x="4206045" y="6117202"/>
                </a:cubicBezTo>
                <a:cubicBezTo>
                  <a:pt x="4205920" y="6126315"/>
                  <a:pt x="4202116" y="6134529"/>
                  <a:pt x="4196066" y="6140433"/>
                </a:cubicBezTo>
                <a:close/>
                <a:moveTo>
                  <a:pt x="3815721" y="6880534"/>
                </a:moveTo>
                <a:cubicBezTo>
                  <a:pt x="3804611" y="6906787"/>
                  <a:pt x="3778605" y="6925221"/>
                  <a:pt x="3748320" y="6925221"/>
                </a:cubicBezTo>
                <a:cubicBezTo>
                  <a:pt x="3707899" y="6925221"/>
                  <a:pt x="3675168" y="6892449"/>
                  <a:pt x="3675168" y="6852069"/>
                </a:cubicBezTo>
                <a:cubicBezTo>
                  <a:pt x="3675168" y="6811689"/>
                  <a:pt x="3707899" y="6778917"/>
                  <a:pt x="3748320" y="6778917"/>
                </a:cubicBezTo>
                <a:cubicBezTo>
                  <a:pt x="3788701" y="6778917"/>
                  <a:pt x="3821473" y="6811690"/>
                  <a:pt x="3821473" y="6852070"/>
                </a:cubicBezTo>
                <a:cubicBezTo>
                  <a:pt x="3821473" y="6862165"/>
                  <a:pt x="3819425" y="6871784"/>
                  <a:pt x="3815721" y="6880534"/>
                </a:cubicBezTo>
                <a:close/>
                <a:moveTo>
                  <a:pt x="2978042" y="8351425"/>
                </a:moveTo>
                <a:cubicBezTo>
                  <a:pt x="2965350" y="8381434"/>
                  <a:pt x="2935639" y="8402478"/>
                  <a:pt x="2901010" y="8402478"/>
                </a:cubicBezTo>
                <a:cubicBezTo>
                  <a:pt x="2854836" y="8402478"/>
                  <a:pt x="2817407" y="8365066"/>
                  <a:pt x="2817407" y="8318875"/>
                </a:cubicBezTo>
                <a:cubicBezTo>
                  <a:pt x="2817406" y="8272686"/>
                  <a:pt x="2854836" y="8235273"/>
                  <a:pt x="2901010" y="8235273"/>
                </a:cubicBezTo>
                <a:cubicBezTo>
                  <a:pt x="2947183" y="8235274"/>
                  <a:pt x="2984612" y="8272685"/>
                  <a:pt x="2984612" y="8318876"/>
                </a:cubicBezTo>
                <a:cubicBezTo>
                  <a:pt x="2984612" y="8330424"/>
                  <a:pt x="2982272" y="8341423"/>
                  <a:pt x="2978042" y="8351425"/>
                </a:cubicBezTo>
                <a:close/>
                <a:moveTo>
                  <a:pt x="2842068" y="8602289"/>
                </a:moveTo>
                <a:cubicBezTo>
                  <a:pt x="2842068" y="8605968"/>
                  <a:pt x="2839076" y="8608977"/>
                  <a:pt x="2835380" y="8608977"/>
                </a:cubicBezTo>
                <a:cubicBezTo>
                  <a:pt x="2831685" y="8608978"/>
                  <a:pt x="2828692" y="8605968"/>
                  <a:pt x="2828692" y="8602289"/>
                </a:cubicBezTo>
                <a:cubicBezTo>
                  <a:pt x="2828692" y="8598610"/>
                  <a:pt x="2831685" y="8595602"/>
                  <a:pt x="2835380" y="8595601"/>
                </a:cubicBezTo>
                <a:cubicBezTo>
                  <a:pt x="2839076" y="8595601"/>
                  <a:pt x="2842068" y="8598610"/>
                  <a:pt x="2842068" y="8602289"/>
                </a:cubicBezTo>
                <a:close/>
                <a:moveTo>
                  <a:pt x="3408840" y="7621571"/>
                </a:moveTo>
                <a:cubicBezTo>
                  <a:pt x="3395007" y="7654277"/>
                  <a:pt x="3362621" y="7677226"/>
                  <a:pt x="3324875" y="7677225"/>
                </a:cubicBezTo>
                <a:cubicBezTo>
                  <a:pt x="3324595" y="7677225"/>
                  <a:pt x="3324315" y="7677225"/>
                  <a:pt x="3324035" y="7677225"/>
                </a:cubicBezTo>
                <a:cubicBezTo>
                  <a:pt x="3273940" y="7676975"/>
                  <a:pt x="3233518" y="7636178"/>
                  <a:pt x="3233747" y="7586100"/>
                </a:cubicBezTo>
                <a:cubicBezTo>
                  <a:pt x="3233748" y="7535770"/>
                  <a:pt x="3274546" y="7494972"/>
                  <a:pt x="3324875" y="7494973"/>
                </a:cubicBezTo>
                <a:cubicBezTo>
                  <a:pt x="3375204" y="7494973"/>
                  <a:pt x="3416002" y="7535770"/>
                  <a:pt x="3416001" y="7586100"/>
                </a:cubicBezTo>
                <a:cubicBezTo>
                  <a:pt x="3416001" y="7598682"/>
                  <a:pt x="3413451" y="7610669"/>
                  <a:pt x="3408840" y="7621571"/>
                </a:cubicBezTo>
                <a:close/>
                <a:moveTo>
                  <a:pt x="4545592" y="5670049"/>
                </a:moveTo>
                <a:cubicBezTo>
                  <a:pt x="4542567" y="5673074"/>
                  <a:pt x="4538387" y="5674945"/>
                  <a:pt x="4533768" y="5674945"/>
                </a:cubicBezTo>
                <a:cubicBezTo>
                  <a:pt x="4533642" y="5674946"/>
                  <a:pt x="4533476" y="5674945"/>
                  <a:pt x="4533350" y="5674945"/>
                </a:cubicBezTo>
                <a:cubicBezTo>
                  <a:pt x="4524112" y="5674945"/>
                  <a:pt x="4516630" y="5667463"/>
                  <a:pt x="4516630" y="5658224"/>
                </a:cubicBezTo>
                <a:cubicBezTo>
                  <a:pt x="4516337" y="5656468"/>
                  <a:pt x="4516337" y="5654671"/>
                  <a:pt x="4516630" y="5652874"/>
                </a:cubicBezTo>
                <a:cubicBezTo>
                  <a:pt x="4518093" y="5643553"/>
                  <a:pt x="4526871" y="5637157"/>
                  <a:pt x="4536234" y="5638619"/>
                </a:cubicBezTo>
                <a:cubicBezTo>
                  <a:pt x="4545598" y="5640082"/>
                  <a:pt x="4551951" y="5648861"/>
                  <a:pt x="4550488" y="5658224"/>
                </a:cubicBezTo>
                <a:cubicBezTo>
                  <a:pt x="4550489" y="5662843"/>
                  <a:pt x="4548618" y="5667023"/>
                  <a:pt x="4545592" y="5670049"/>
                </a:cubicBezTo>
                <a:close/>
                <a:moveTo>
                  <a:pt x="4139556" y="6428177"/>
                </a:moveTo>
                <a:cubicBezTo>
                  <a:pt x="4131535" y="6436199"/>
                  <a:pt x="4120458" y="6441163"/>
                  <a:pt x="4108231" y="6441162"/>
                </a:cubicBezTo>
                <a:cubicBezTo>
                  <a:pt x="4106643" y="6441246"/>
                  <a:pt x="4105054" y="6441246"/>
                  <a:pt x="4103508" y="6441205"/>
                </a:cubicBezTo>
                <a:cubicBezTo>
                  <a:pt x="4080433" y="6439992"/>
                  <a:pt x="4062710" y="6420345"/>
                  <a:pt x="4063922" y="6397271"/>
                </a:cubicBezTo>
                <a:cubicBezTo>
                  <a:pt x="4063922" y="6397145"/>
                  <a:pt x="4063922" y="6396978"/>
                  <a:pt x="4063922" y="6396853"/>
                </a:cubicBezTo>
                <a:cubicBezTo>
                  <a:pt x="4063922" y="6372399"/>
                  <a:pt x="4083736" y="6352544"/>
                  <a:pt x="4108231" y="6352544"/>
                </a:cubicBezTo>
                <a:cubicBezTo>
                  <a:pt x="4132685" y="6352544"/>
                  <a:pt x="4152541" y="6372399"/>
                  <a:pt x="4152541" y="6396853"/>
                </a:cubicBezTo>
                <a:cubicBezTo>
                  <a:pt x="4152540" y="6409080"/>
                  <a:pt x="4147577" y="6420157"/>
                  <a:pt x="4139556" y="6428177"/>
                </a:cubicBezTo>
                <a:close/>
                <a:moveTo>
                  <a:pt x="3757096" y="7164053"/>
                </a:moveTo>
                <a:cubicBezTo>
                  <a:pt x="3744977" y="7192710"/>
                  <a:pt x="3716605" y="7212813"/>
                  <a:pt x="3683530" y="7212813"/>
                </a:cubicBezTo>
                <a:cubicBezTo>
                  <a:pt x="3683237" y="7212814"/>
                  <a:pt x="3682987" y="7212814"/>
                  <a:pt x="3682694" y="7212813"/>
                </a:cubicBezTo>
                <a:cubicBezTo>
                  <a:pt x="3638843" y="7212564"/>
                  <a:pt x="3603439" y="7176823"/>
                  <a:pt x="3603688" y="7132973"/>
                </a:cubicBezTo>
                <a:cubicBezTo>
                  <a:pt x="3603689" y="7088873"/>
                  <a:pt x="3639430" y="7053133"/>
                  <a:pt x="3683530" y="7053133"/>
                </a:cubicBezTo>
                <a:cubicBezTo>
                  <a:pt x="3727630" y="7053133"/>
                  <a:pt x="3763369" y="7088874"/>
                  <a:pt x="3763369" y="7132974"/>
                </a:cubicBezTo>
                <a:cubicBezTo>
                  <a:pt x="3763369" y="7143999"/>
                  <a:pt x="3761135" y="7154501"/>
                  <a:pt x="3757096" y="7164053"/>
                </a:cubicBezTo>
                <a:close/>
                <a:moveTo>
                  <a:pt x="3345392" y="7904520"/>
                </a:moveTo>
                <a:cubicBezTo>
                  <a:pt x="3331091" y="7937920"/>
                  <a:pt x="3297858" y="7961245"/>
                  <a:pt x="3259247" y="7961058"/>
                </a:cubicBezTo>
                <a:cubicBezTo>
                  <a:pt x="3207995" y="7961058"/>
                  <a:pt x="3166448" y="7919506"/>
                  <a:pt x="3166448" y="7868258"/>
                </a:cubicBezTo>
                <a:cubicBezTo>
                  <a:pt x="3166448" y="7867965"/>
                  <a:pt x="3166448" y="7867715"/>
                  <a:pt x="3166448" y="7867421"/>
                </a:cubicBezTo>
                <a:cubicBezTo>
                  <a:pt x="3166678" y="7815923"/>
                  <a:pt x="3208601" y="7774414"/>
                  <a:pt x="3260083" y="7774623"/>
                </a:cubicBezTo>
                <a:cubicBezTo>
                  <a:pt x="3311561" y="7774874"/>
                  <a:pt x="3353112" y="7816760"/>
                  <a:pt x="3352882" y="7868258"/>
                </a:cubicBezTo>
                <a:cubicBezTo>
                  <a:pt x="3352823" y="7881133"/>
                  <a:pt x="3350159" y="7893386"/>
                  <a:pt x="3345392" y="7904520"/>
                </a:cubicBezTo>
                <a:close/>
                <a:moveTo>
                  <a:pt x="4486359" y="5953587"/>
                </a:moveTo>
                <a:cubicBezTo>
                  <a:pt x="4482121" y="5957825"/>
                  <a:pt x="4476269" y="5960448"/>
                  <a:pt x="4469811" y="5960448"/>
                </a:cubicBezTo>
                <a:cubicBezTo>
                  <a:pt x="4456895" y="5960448"/>
                  <a:pt x="4446402" y="5949956"/>
                  <a:pt x="4446403" y="5937038"/>
                </a:cubicBezTo>
                <a:cubicBezTo>
                  <a:pt x="4446402" y="5924123"/>
                  <a:pt x="4456894" y="5913631"/>
                  <a:pt x="4469812" y="5913631"/>
                </a:cubicBezTo>
                <a:cubicBezTo>
                  <a:pt x="4482728" y="5913631"/>
                  <a:pt x="4493220" y="5924123"/>
                  <a:pt x="4493220" y="5937039"/>
                </a:cubicBezTo>
                <a:cubicBezTo>
                  <a:pt x="4493220" y="5943497"/>
                  <a:pt x="4490596" y="5949350"/>
                  <a:pt x="4486359" y="5953587"/>
                </a:cubicBezTo>
                <a:close/>
                <a:moveTo>
                  <a:pt x="4101364" y="6700514"/>
                </a:moveTo>
                <a:cubicBezTo>
                  <a:pt x="4091987" y="6723076"/>
                  <a:pt x="4069814" y="6739018"/>
                  <a:pt x="4043856" y="6739206"/>
                </a:cubicBezTo>
                <a:cubicBezTo>
                  <a:pt x="4043730" y="6739206"/>
                  <a:pt x="4043564" y="6739206"/>
                  <a:pt x="4043438" y="6739206"/>
                </a:cubicBezTo>
                <a:cubicBezTo>
                  <a:pt x="4008826" y="6739206"/>
                  <a:pt x="3980736" y="6711115"/>
                  <a:pt x="3980736" y="6676504"/>
                </a:cubicBezTo>
                <a:cubicBezTo>
                  <a:pt x="3980736" y="6642017"/>
                  <a:pt x="4008576" y="6614053"/>
                  <a:pt x="4043020" y="6613802"/>
                </a:cubicBezTo>
                <a:cubicBezTo>
                  <a:pt x="4077632" y="6613593"/>
                  <a:pt x="4105889" y="6641474"/>
                  <a:pt x="4106140" y="6676085"/>
                </a:cubicBezTo>
                <a:cubicBezTo>
                  <a:pt x="4106192" y="6684738"/>
                  <a:pt x="4104489" y="6692994"/>
                  <a:pt x="4101364" y="6700514"/>
                </a:cubicBezTo>
                <a:close/>
                <a:moveTo>
                  <a:pt x="4837245" y="5469282"/>
                </a:moveTo>
                <a:cubicBezTo>
                  <a:pt x="4837245" y="5470662"/>
                  <a:pt x="4836116" y="5471790"/>
                  <a:pt x="4834737" y="5471790"/>
                </a:cubicBezTo>
                <a:cubicBezTo>
                  <a:pt x="4833274" y="5471790"/>
                  <a:pt x="4832020" y="5470745"/>
                  <a:pt x="4831811" y="5469282"/>
                </a:cubicBezTo>
                <a:cubicBezTo>
                  <a:pt x="4831811" y="5467652"/>
                  <a:pt x="4833107" y="5466356"/>
                  <a:pt x="4834737" y="5466356"/>
                </a:cubicBezTo>
                <a:cubicBezTo>
                  <a:pt x="4836200" y="5466565"/>
                  <a:pt x="4837245" y="5467819"/>
                  <a:pt x="4837245" y="5469282"/>
                </a:cubicBezTo>
                <a:close/>
                <a:moveTo>
                  <a:pt x="3701449" y="7448931"/>
                </a:moveTo>
                <a:cubicBezTo>
                  <a:pt x="3687616" y="7481638"/>
                  <a:pt x="3655230" y="7504587"/>
                  <a:pt x="3617484" y="7504587"/>
                </a:cubicBezTo>
                <a:cubicBezTo>
                  <a:pt x="3567154" y="7504587"/>
                  <a:pt x="3526356" y="7463789"/>
                  <a:pt x="3526357" y="7413459"/>
                </a:cubicBezTo>
                <a:cubicBezTo>
                  <a:pt x="3526357" y="7363132"/>
                  <a:pt x="3567155" y="7322334"/>
                  <a:pt x="3617484" y="7322334"/>
                </a:cubicBezTo>
                <a:cubicBezTo>
                  <a:pt x="3667813" y="7322334"/>
                  <a:pt x="3708611" y="7363132"/>
                  <a:pt x="3708611" y="7413459"/>
                </a:cubicBezTo>
                <a:cubicBezTo>
                  <a:pt x="3708610" y="7426042"/>
                  <a:pt x="3706060" y="7438029"/>
                  <a:pt x="3701449" y="7448931"/>
                </a:cubicBezTo>
                <a:close/>
                <a:moveTo>
                  <a:pt x="3278002" y="8184634"/>
                </a:moveTo>
                <a:cubicBezTo>
                  <a:pt x="3264168" y="8217341"/>
                  <a:pt x="3231782" y="8240289"/>
                  <a:pt x="3194036" y="8240289"/>
                </a:cubicBezTo>
                <a:cubicBezTo>
                  <a:pt x="3143803" y="8240082"/>
                  <a:pt x="3103139" y="8199409"/>
                  <a:pt x="3102909" y="8149163"/>
                </a:cubicBezTo>
                <a:cubicBezTo>
                  <a:pt x="3102909" y="8098834"/>
                  <a:pt x="3143707" y="8058036"/>
                  <a:pt x="3194036" y="8058037"/>
                </a:cubicBezTo>
                <a:cubicBezTo>
                  <a:pt x="3244364" y="8058037"/>
                  <a:pt x="3285163" y="8098834"/>
                  <a:pt x="3285163" y="8149163"/>
                </a:cubicBezTo>
                <a:cubicBezTo>
                  <a:pt x="3285163" y="8161746"/>
                  <a:pt x="3282613" y="8173732"/>
                  <a:pt x="3278002" y="8184634"/>
                </a:cubicBezTo>
                <a:close/>
                <a:moveTo>
                  <a:pt x="4435827" y="6242899"/>
                </a:moveTo>
                <a:cubicBezTo>
                  <a:pt x="4428261" y="6250466"/>
                  <a:pt x="4417810" y="6255148"/>
                  <a:pt x="4406273" y="6255147"/>
                </a:cubicBezTo>
                <a:cubicBezTo>
                  <a:pt x="4383200" y="6255147"/>
                  <a:pt x="4364473" y="6236420"/>
                  <a:pt x="4364472" y="6213347"/>
                </a:cubicBezTo>
                <a:cubicBezTo>
                  <a:pt x="4364473" y="6190272"/>
                  <a:pt x="4383200" y="6171545"/>
                  <a:pt x="4406274" y="6171545"/>
                </a:cubicBezTo>
                <a:cubicBezTo>
                  <a:pt x="4429348" y="6171545"/>
                  <a:pt x="4448076" y="6190272"/>
                  <a:pt x="4448076" y="6213346"/>
                </a:cubicBezTo>
                <a:cubicBezTo>
                  <a:pt x="4448076" y="6224883"/>
                  <a:pt x="4443394" y="6235334"/>
                  <a:pt x="4435827" y="6242899"/>
                </a:cubicBezTo>
                <a:close/>
                <a:moveTo>
                  <a:pt x="4042650" y="6982007"/>
                </a:moveTo>
                <a:cubicBezTo>
                  <a:pt x="4032245" y="7006614"/>
                  <a:pt x="4007885" y="7023873"/>
                  <a:pt x="3979481" y="7023873"/>
                </a:cubicBezTo>
                <a:cubicBezTo>
                  <a:pt x="3941609" y="7023873"/>
                  <a:pt x="3910927" y="6993189"/>
                  <a:pt x="3910927" y="6955318"/>
                </a:cubicBezTo>
                <a:cubicBezTo>
                  <a:pt x="3910927" y="6917446"/>
                  <a:pt x="3941609" y="6886765"/>
                  <a:pt x="3979481" y="6886765"/>
                </a:cubicBezTo>
                <a:cubicBezTo>
                  <a:pt x="4017353" y="6886765"/>
                  <a:pt x="4048036" y="6917447"/>
                  <a:pt x="4048036" y="6955319"/>
                </a:cubicBezTo>
                <a:cubicBezTo>
                  <a:pt x="4048036" y="6964786"/>
                  <a:pt x="4046119" y="6973805"/>
                  <a:pt x="4042650" y="6982007"/>
                </a:cubicBezTo>
                <a:close/>
                <a:moveTo>
                  <a:pt x="3071139" y="8710136"/>
                </a:moveTo>
                <a:cubicBezTo>
                  <a:pt x="3070919" y="8713649"/>
                  <a:pt x="3067988" y="8716408"/>
                  <a:pt x="3064451" y="8716408"/>
                </a:cubicBezTo>
                <a:cubicBezTo>
                  <a:pt x="3060915" y="8716408"/>
                  <a:pt x="3057985" y="8713649"/>
                  <a:pt x="3057763" y="8710136"/>
                </a:cubicBezTo>
                <a:cubicBezTo>
                  <a:pt x="3057763" y="8706459"/>
                  <a:pt x="3060756" y="8703450"/>
                  <a:pt x="3064451" y="8703450"/>
                </a:cubicBezTo>
                <a:cubicBezTo>
                  <a:pt x="3068146" y="8703450"/>
                  <a:pt x="3071139" y="8706459"/>
                  <a:pt x="3071139" y="8710136"/>
                </a:cubicBezTo>
                <a:close/>
                <a:moveTo>
                  <a:pt x="3640086" y="7729790"/>
                </a:moveTo>
                <a:cubicBezTo>
                  <a:pt x="3625786" y="7763191"/>
                  <a:pt x="3592569" y="7786516"/>
                  <a:pt x="3553945" y="7786328"/>
                </a:cubicBezTo>
                <a:cubicBezTo>
                  <a:pt x="3502697" y="7786327"/>
                  <a:pt x="3461146" y="7744777"/>
                  <a:pt x="3461146" y="7693528"/>
                </a:cubicBezTo>
                <a:cubicBezTo>
                  <a:pt x="3461146" y="7693236"/>
                  <a:pt x="3461146" y="7692986"/>
                  <a:pt x="3461146" y="7692692"/>
                </a:cubicBezTo>
                <a:cubicBezTo>
                  <a:pt x="3461397" y="7641193"/>
                  <a:pt x="3503282" y="7599685"/>
                  <a:pt x="3554782" y="7599894"/>
                </a:cubicBezTo>
                <a:cubicBezTo>
                  <a:pt x="3606281" y="7600144"/>
                  <a:pt x="3647789" y="7642029"/>
                  <a:pt x="3647580" y="7693528"/>
                </a:cubicBezTo>
                <a:cubicBezTo>
                  <a:pt x="3647518" y="7706403"/>
                  <a:pt x="3644853" y="7718656"/>
                  <a:pt x="3640086" y="7729790"/>
                </a:cubicBezTo>
                <a:close/>
                <a:moveTo>
                  <a:pt x="4783843" y="5757152"/>
                </a:moveTo>
                <a:cubicBezTo>
                  <a:pt x="4780666" y="5760178"/>
                  <a:pt x="4776340" y="5761996"/>
                  <a:pt x="4771616" y="5761891"/>
                </a:cubicBezTo>
                <a:cubicBezTo>
                  <a:pt x="4771323" y="5761891"/>
                  <a:pt x="4771030" y="5761891"/>
                  <a:pt x="4770780" y="5761891"/>
                </a:cubicBezTo>
                <a:cubicBezTo>
                  <a:pt x="4761750" y="5761641"/>
                  <a:pt x="4754644" y="5754158"/>
                  <a:pt x="4754896" y="5745170"/>
                </a:cubicBezTo>
                <a:cubicBezTo>
                  <a:pt x="4754896" y="5744879"/>
                  <a:pt x="4754896" y="5744628"/>
                  <a:pt x="4754896" y="5744335"/>
                </a:cubicBezTo>
                <a:cubicBezTo>
                  <a:pt x="4755104" y="5734888"/>
                  <a:pt x="4762963" y="5727405"/>
                  <a:pt x="4772452" y="5727615"/>
                </a:cubicBezTo>
                <a:cubicBezTo>
                  <a:pt x="4781899" y="5727865"/>
                  <a:pt x="4789381" y="5735723"/>
                  <a:pt x="4789172" y="5745170"/>
                </a:cubicBezTo>
                <a:cubicBezTo>
                  <a:pt x="4789047" y="5749894"/>
                  <a:pt x="4787020" y="5754126"/>
                  <a:pt x="4783843" y="5757152"/>
                </a:cubicBezTo>
                <a:close/>
                <a:moveTo>
                  <a:pt x="3222322" y="8469251"/>
                </a:moveTo>
                <a:cubicBezTo>
                  <a:pt x="3206877" y="8505350"/>
                  <a:pt x="3170972" y="8530580"/>
                  <a:pt x="3129243" y="8530391"/>
                </a:cubicBezTo>
                <a:cubicBezTo>
                  <a:pt x="3073932" y="8530182"/>
                  <a:pt x="3029150" y="8485372"/>
                  <a:pt x="3028920" y="8430069"/>
                </a:cubicBezTo>
                <a:cubicBezTo>
                  <a:pt x="3028920" y="8429776"/>
                  <a:pt x="3028920" y="8429525"/>
                  <a:pt x="3028920" y="8429233"/>
                </a:cubicBezTo>
                <a:cubicBezTo>
                  <a:pt x="3029150" y="8373595"/>
                  <a:pt x="3074442" y="8328700"/>
                  <a:pt x="3130079" y="8328909"/>
                </a:cubicBezTo>
                <a:cubicBezTo>
                  <a:pt x="3185717" y="8329160"/>
                  <a:pt x="3230632" y="8374431"/>
                  <a:pt x="3230402" y="8430069"/>
                </a:cubicBezTo>
                <a:cubicBezTo>
                  <a:pt x="3230344" y="8443978"/>
                  <a:pt x="3227469" y="8457219"/>
                  <a:pt x="3222322" y="8469251"/>
                </a:cubicBezTo>
                <a:close/>
                <a:moveTo>
                  <a:pt x="4392036" y="6512988"/>
                </a:moveTo>
                <a:cubicBezTo>
                  <a:pt x="4389328" y="6519389"/>
                  <a:pt x="4385411" y="6525154"/>
                  <a:pt x="4380570" y="6529995"/>
                </a:cubicBezTo>
                <a:cubicBezTo>
                  <a:pt x="4370888" y="6539678"/>
                  <a:pt x="4357511" y="6545665"/>
                  <a:pt x="4342735" y="6545665"/>
                </a:cubicBezTo>
                <a:cubicBezTo>
                  <a:pt x="4313181" y="6545665"/>
                  <a:pt x="4289229" y="6521713"/>
                  <a:pt x="4289229" y="6492160"/>
                </a:cubicBezTo>
                <a:cubicBezTo>
                  <a:pt x="4289229" y="6462607"/>
                  <a:pt x="4313181" y="6438655"/>
                  <a:pt x="4342735" y="6438655"/>
                </a:cubicBezTo>
                <a:cubicBezTo>
                  <a:pt x="4372288" y="6438655"/>
                  <a:pt x="4396240" y="6462607"/>
                  <a:pt x="4396240" y="6492159"/>
                </a:cubicBezTo>
                <a:cubicBezTo>
                  <a:pt x="4396240" y="6499548"/>
                  <a:pt x="4394743" y="6506587"/>
                  <a:pt x="4392036" y="6512988"/>
                </a:cubicBezTo>
                <a:close/>
                <a:moveTo>
                  <a:pt x="3989093" y="7264794"/>
                </a:moveTo>
                <a:cubicBezTo>
                  <a:pt x="3976974" y="7293451"/>
                  <a:pt x="3948601" y="7313555"/>
                  <a:pt x="3915525" y="7313555"/>
                </a:cubicBezTo>
                <a:cubicBezTo>
                  <a:pt x="3871425" y="7313555"/>
                  <a:pt x="3835685" y="7277815"/>
                  <a:pt x="3835685" y="7233715"/>
                </a:cubicBezTo>
                <a:cubicBezTo>
                  <a:pt x="3835686" y="7189614"/>
                  <a:pt x="3871425" y="7153875"/>
                  <a:pt x="3915525" y="7153875"/>
                </a:cubicBezTo>
                <a:cubicBezTo>
                  <a:pt x="3959627" y="7153875"/>
                  <a:pt x="3995367" y="7189615"/>
                  <a:pt x="3995366" y="7233715"/>
                </a:cubicBezTo>
                <a:cubicBezTo>
                  <a:pt x="3995366" y="7244740"/>
                  <a:pt x="3993133" y="7255242"/>
                  <a:pt x="3989093" y="7264794"/>
                </a:cubicBezTo>
                <a:close/>
                <a:moveTo>
                  <a:pt x="3579741" y="8010716"/>
                </a:moveTo>
                <a:cubicBezTo>
                  <a:pt x="3564955" y="8045673"/>
                  <a:pt x="3530341" y="8070201"/>
                  <a:pt x="3489998" y="8070201"/>
                </a:cubicBezTo>
                <a:cubicBezTo>
                  <a:pt x="3436207" y="8070201"/>
                  <a:pt x="3392601" y="8026595"/>
                  <a:pt x="3392600" y="7972804"/>
                </a:cubicBezTo>
                <a:cubicBezTo>
                  <a:pt x="3392601" y="7919014"/>
                  <a:pt x="3436207" y="7875407"/>
                  <a:pt x="3489998" y="7875407"/>
                </a:cubicBezTo>
                <a:cubicBezTo>
                  <a:pt x="3543789" y="7875407"/>
                  <a:pt x="3587395" y="7919014"/>
                  <a:pt x="3587395" y="7972804"/>
                </a:cubicBezTo>
                <a:cubicBezTo>
                  <a:pt x="3587395" y="7986251"/>
                  <a:pt x="3584670" y="7999063"/>
                  <a:pt x="3579741" y="8010716"/>
                </a:cubicBezTo>
                <a:close/>
                <a:moveTo>
                  <a:pt x="4725636" y="6037780"/>
                </a:moveTo>
                <a:cubicBezTo>
                  <a:pt x="4721246" y="6042169"/>
                  <a:pt x="4715186" y="6044886"/>
                  <a:pt x="4708498" y="6044886"/>
                </a:cubicBezTo>
                <a:cubicBezTo>
                  <a:pt x="4695121" y="6044885"/>
                  <a:pt x="4684253" y="6034017"/>
                  <a:pt x="4684253" y="6020641"/>
                </a:cubicBezTo>
                <a:cubicBezTo>
                  <a:pt x="4684253" y="6007264"/>
                  <a:pt x="4695120" y="5996397"/>
                  <a:pt x="4708498" y="5996396"/>
                </a:cubicBezTo>
                <a:cubicBezTo>
                  <a:pt x="4721874" y="5996396"/>
                  <a:pt x="4732742" y="6007265"/>
                  <a:pt x="4732742" y="6020642"/>
                </a:cubicBezTo>
                <a:cubicBezTo>
                  <a:pt x="4732742" y="6027330"/>
                  <a:pt x="4730025" y="6033390"/>
                  <a:pt x="4725636" y="6037780"/>
                </a:cubicBezTo>
                <a:close/>
                <a:moveTo>
                  <a:pt x="4339667" y="6794428"/>
                </a:moveTo>
                <a:cubicBezTo>
                  <a:pt x="4329703" y="6817983"/>
                  <a:pt x="4306379" y="6834513"/>
                  <a:pt x="4279197" y="6834513"/>
                </a:cubicBezTo>
                <a:cubicBezTo>
                  <a:pt x="4242955" y="6834513"/>
                  <a:pt x="4213569" y="6805126"/>
                  <a:pt x="4213569" y="6768884"/>
                </a:cubicBezTo>
                <a:cubicBezTo>
                  <a:pt x="4213569" y="6732643"/>
                  <a:pt x="4242955" y="6703257"/>
                  <a:pt x="4279197" y="6703257"/>
                </a:cubicBezTo>
                <a:cubicBezTo>
                  <a:pt x="4315439" y="6703257"/>
                  <a:pt x="4344825" y="6732643"/>
                  <a:pt x="4344825" y="6768884"/>
                </a:cubicBezTo>
                <a:cubicBezTo>
                  <a:pt x="4344825" y="6777945"/>
                  <a:pt x="4342988" y="6786577"/>
                  <a:pt x="4339667" y="6794428"/>
                </a:cubicBezTo>
                <a:close/>
                <a:moveTo>
                  <a:pt x="5083454" y="5536582"/>
                </a:moveTo>
                <a:cubicBezTo>
                  <a:pt x="5083245" y="5538045"/>
                  <a:pt x="5081991" y="5539090"/>
                  <a:pt x="5080527" y="5539090"/>
                </a:cubicBezTo>
                <a:cubicBezTo>
                  <a:pt x="5079064" y="5539090"/>
                  <a:pt x="5077810" y="5538045"/>
                  <a:pt x="5077601" y="5536582"/>
                </a:cubicBezTo>
                <a:cubicBezTo>
                  <a:pt x="5077601" y="5534952"/>
                  <a:pt x="5078897" y="5533656"/>
                  <a:pt x="5080527" y="5533656"/>
                </a:cubicBezTo>
                <a:cubicBezTo>
                  <a:pt x="5082158" y="5533656"/>
                  <a:pt x="5083454" y="5534952"/>
                  <a:pt x="5083454" y="5536582"/>
                </a:cubicBezTo>
                <a:close/>
                <a:moveTo>
                  <a:pt x="3934243" y="7546904"/>
                </a:moveTo>
                <a:cubicBezTo>
                  <a:pt x="3920511" y="7578953"/>
                  <a:pt x="3888627" y="7601337"/>
                  <a:pt x="3851570" y="7601149"/>
                </a:cubicBezTo>
                <a:cubicBezTo>
                  <a:pt x="3851445" y="7601149"/>
                  <a:pt x="3851277" y="7601149"/>
                  <a:pt x="3851152" y="7601149"/>
                </a:cubicBezTo>
                <a:cubicBezTo>
                  <a:pt x="3801994" y="7600898"/>
                  <a:pt x="3762282" y="7560852"/>
                  <a:pt x="3762533" y="7511694"/>
                </a:cubicBezTo>
                <a:cubicBezTo>
                  <a:pt x="3762533" y="7511569"/>
                  <a:pt x="3762533" y="7511402"/>
                  <a:pt x="3762533" y="7511276"/>
                </a:cubicBezTo>
                <a:cubicBezTo>
                  <a:pt x="3762785" y="7461867"/>
                  <a:pt x="3802997" y="7422030"/>
                  <a:pt x="3852406" y="7422241"/>
                </a:cubicBezTo>
                <a:cubicBezTo>
                  <a:pt x="3901815" y="7422491"/>
                  <a:pt x="3941693" y="7462703"/>
                  <a:pt x="3941443" y="7512112"/>
                </a:cubicBezTo>
                <a:cubicBezTo>
                  <a:pt x="3941381" y="7524464"/>
                  <a:pt x="3938820" y="7536221"/>
                  <a:pt x="3934243" y="7546904"/>
                </a:cubicBezTo>
                <a:close/>
                <a:moveTo>
                  <a:pt x="3514971" y="8290992"/>
                </a:moveTo>
                <a:cubicBezTo>
                  <a:pt x="3500246" y="8325797"/>
                  <a:pt x="3465776" y="8350228"/>
                  <a:pt x="3425615" y="8350228"/>
                </a:cubicBezTo>
                <a:cubicBezTo>
                  <a:pt x="3372055" y="8350228"/>
                  <a:pt x="3328636" y="8306796"/>
                  <a:pt x="3328636" y="8253248"/>
                </a:cubicBezTo>
                <a:cubicBezTo>
                  <a:pt x="3328636" y="8199701"/>
                  <a:pt x="3372055" y="8156270"/>
                  <a:pt x="3425615" y="8156270"/>
                </a:cubicBezTo>
                <a:cubicBezTo>
                  <a:pt x="3479163" y="8156270"/>
                  <a:pt x="3522594" y="8199701"/>
                  <a:pt x="3522594" y="8253248"/>
                </a:cubicBezTo>
                <a:cubicBezTo>
                  <a:pt x="3522594" y="8266636"/>
                  <a:pt x="3519879" y="8279390"/>
                  <a:pt x="3514971" y="8290992"/>
                </a:cubicBezTo>
                <a:close/>
                <a:moveTo>
                  <a:pt x="4669141" y="6319457"/>
                </a:moveTo>
                <a:cubicBezTo>
                  <a:pt x="4663164" y="6325434"/>
                  <a:pt x="4654908" y="6329133"/>
                  <a:pt x="4645796" y="6329134"/>
                </a:cubicBezTo>
                <a:cubicBezTo>
                  <a:pt x="4645503" y="6329133"/>
                  <a:pt x="4645252" y="6329134"/>
                  <a:pt x="4644959" y="6329133"/>
                </a:cubicBezTo>
                <a:cubicBezTo>
                  <a:pt x="4626943" y="6328884"/>
                  <a:pt x="4612522" y="6314127"/>
                  <a:pt x="4612772" y="6296111"/>
                </a:cubicBezTo>
                <a:cubicBezTo>
                  <a:pt x="4612772" y="6277886"/>
                  <a:pt x="4627570" y="6263089"/>
                  <a:pt x="4645796" y="6263088"/>
                </a:cubicBezTo>
                <a:cubicBezTo>
                  <a:pt x="4664021" y="6263089"/>
                  <a:pt x="4678818" y="6277886"/>
                  <a:pt x="4678818" y="6296111"/>
                </a:cubicBezTo>
                <a:cubicBezTo>
                  <a:pt x="4678818" y="6305224"/>
                  <a:pt x="4675119" y="6313479"/>
                  <a:pt x="4669141" y="6319457"/>
                </a:cubicBezTo>
                <a:close/>
                <a:moveTo>
                  <a:pt x="3386364" y="8555509"/>
                </a:moveTo>
                <a:cubicBezTo>
                  <a:pt x="3379934" y="8561940"/>
                  <a:pt x="3371051" y="8565921"/>
                  <a:pt x="3361240" y="8565922"/>
                </a:cubicBezTo>
                <a:cubicBezTo>
                  <a:pt x="3341620" y="8565922"/>
                  <a:pt x="3325710" y="8549996"/>
                  <a:pt x="3325709" y="8530391"/>
                </a:cubicBezTo>
                <a:cubicBezTo>
                  <a:pt x="3325710" y="8510787"/>
                  <a:pt x="3341619" y="8494860"/>
                  <a:pt x="3361240" y="8494859"/>
                </a:cubicBezTo>
                <a:cubicBezTo>
                  <a:pt x="3380863" y="8494860"/>
                  <a:pt x="3396772" y="8510787"/>
                  <a:pt x="3396771" y="8530391"/>
                </a:cubicBezTo>
                <a:cubicBezTo>
                  <a:pt x="3396771" y="8540193"/>
                  <a:pt x="3392794" y="8549076"/>
                  <a:pt x="3386364" y="8555509"/>
                </a:cubicBezTo>
                <a:close/>
                <a:moveTo>
                  <a:pt x="4278828" y="7072298"/>
                </a:moveTo>
                <a:cubicBezTo>
                  <a:pt x="4268423" y="7096904"/>
                  <a:pt x="4244064" y="7114164"/>
                  <a:pt x="4215659" y="7114164"/>
                </a:cubicBezTo>
                <a:cubicBezTo>
                  <a:pt x="4177787" y="7114164"/>
                  <a:pt x="4147106" y="7083481"/>
                  <a:pt x="4147106" y="7045609"/>
                </a:cubicBezTo>
                <a:cubicBezTo>
                  <a:pt x="4147105" y="7007737"/>
                  <a:pt x="4177787" y="6977056"/>
                  <a:pt x="4215659" y="6977056"/>
                </a:cubicBezTo>
                <a:cubicBezTo>
                  <a:pt x="4253532" y="6977056"/>
                  <a:pt x="4284213" y="7007737"/>
                  <a:pt x="4284214" y="7045609"/>
                </a:cubicBezTo>
                <a:cubicBezTo>
                  <a:pt x="4284214" y="7055077"/>
                  <a:pt x="4282296" y="7064096"/>
                  <a:pt x="4278828" y="7072298"/>
                </a:cubicBezTo>
                <a:close/>
                <a:moveTo>
                  <a:pt x="5025789" y="5821270"/>
                </a:moveTo>
                <a:cubicBezTo>
                  <a:pt x="5023218" y="5823841"/>
                  <a:pt x="5019665" y="5825430"/>
                  <a:pt x="5015735" y="5825430"/>
                </a:cubicBezTo>
                <a:cubicBezTo>
                  <a:pt x="5007877" y="5825430"/>
                  <a:pt x="5001523" y="5819076"/>
                  <a:pt x="5001523" y="5811217"/>
                </a:cubicBezTo>
                <a:cubicBezTo>
                  <a:pt x="5001523" y="5803358"/>
                  <a:pt x="5007877" y="5797005"/>
                  <a:pt x="5015735" y="5797005"/>
                </a:cubicBezTo>
                <a:cubicBezTo>
                  <a:pt x="5023511" y="5797214"/>
                  <a:pt x="5029740" y="5803441"/>
                  <a:pt x="5029948" y="5811216"/>
                </a:cubicBezTo>
                <a:cubicBezTo>
                  <a:pt x="5029948" y="5815146"/>
                  <a:pt x="5028360" y="5818699"/>
                  <a:pt x="5025789" y="5821270"/>
                </a:cubicBezTo>
                <a:close/>
                <a:moveTo>
                  <a:pt x="3871998" y="7824725"/>
                </a:moveTo>
                <a:cubicBezTo>
                  <a:pt x="3858164" y="7857432"/>
                  <a:pt x="3825779" y="7880381"/>
                  <a:pt x="3788033" y="7880381"/>
                </a:cubicBezTo>
                <a:cubicBezTo>
                  <a:pt x="3737871" y="7880381"/>
                  <a:pt x="3697157" y="7839835"/>
                  <a:pt x="3696906" y="7789673"/>
                </a:cubicBezTo>
                <a:cubicBezTo>
                  <a:pt x="3696906" y="7789548"/>
                  <a:pt x="3696905" y="7789381"/>
                  <a:pt x="3696906" y="7789255"/>
                </a:cubicBezTo>
                <a:cubicBezTo>
                  <a:pt x="3696906" y="7738926"/>
                  <a:pt x="3737704" y="7698128"/>
                  <a:pt x="3788033" y="7698129"/>
                </a:cubicBezTo>
                <a:cubicBezTo>
                  <a:pt x="3838360" y="7698129"/>
                  <a:pt x="3879160" y="7738926"/>
                  <a:pt x="3879160" y="7789255"/>
                </a:cubicBezTo>
                <a:cubicBezTo>
                  <a:pt x="3879160" y="7801837"/>
                  <a:pt x="3876609" y="7813823"/>
                  <a:pt x="3871998" y="7824725"/>
                </a:cubicBezTo>
                <a:close/>
                <a:moveTo>
                  <a:pt x="4616189" y="6605285"/>
                </a:moveTo>
                <a:cubicBezTo>
                  <a:pt x="4607568" y="6613760"/>
                  <a:pt x="4595717" y="6618944"/>
                  <a:pt x="4582675" y="6618818"/>
                </a:cubicBezTo>
                <a:cubicBezTo>
                  <a:pt x="4556759" y="6618609"/>
                  <a:pt x="4535858" y="6597500"/>
                  <a:pt x="4535858" y="6571582"/>
                </a:cubicBezTo>
                <a:cubicBezTo>
                  <a:pt x="4535858" y="6571457"/>
                  <a:pt x="4535858" y="6571290"/>
                  <a:pt x="4535858" y="6571165"/>
                </a:cubicBezTo>
                <a:cubicBezTo>
                  <a:pt x="4536109" y="6545080"/>
                  <a:pt x="4557427" y="6524138"/>
                  <a:pt x="4583511" y="6524347"/>
                </a:cubicBezTo>
                <a:cubicBezTo>
                  <a:pt x="4609595" y="6524597"/>
                  <a:pt x="4630538" y="6545916"/>
                  <a:pt x="4630329" y="6572001"/>
                </a:cubicBezTo>
                <a:cubicBezTo>
                  <a:pt x="4630203" y="6585043"/>
                  <a:pt x="4624810" y="6596810"/>
                  <a:pt x="4616189" y="6605285"/>
                </a:cubicBezTo>
                <a:close/>
                <a:moveTo>
                  <a:pt x="4229575" y="7352793"/>
                </a:moveTo>
                <a:cubicBezTo>
                  <a:pt x="4216887" y="7382801"/>
                  <a:pt x="4187183" y="7403845"/>
                  <a:pt x="4152541" y="7403845"/>
                </a:cubicBezTo>
                <a:cubicBezTo>
                  <a:pt x="4106349" y="7403846"/>
                  <a:pt x="4068937" y="7366433"/>
                  <a:pt x="4068938" y="7320242"/>
                </a:cubicBezTo>
                <a:cubicBezTo>
                  <a:pt x="4068937" y="7274053"/>
                  <a:pt x="4106350" y="7236641"/>
                  <a:pt x="4152541" y="7236640"/>
                </a:cubicBezTo>
                <a:cubicBezTo>
                  <a:pt x="4198731" y="7236640"/>
                  <a:pt x="4236143" y="7274052"/>
                  <a:pt x="4236143" y="7320243"/>
                </a:cubicBezTo>
                <a:cubicBezTo>
                  <a:pt x="4236142" y="7331791"/>
                  <a:pt x="4233804" y="7342789"/>
                  <a:pt x="4229575" y="7352793"/>
                </a:cubicBezTo>
                <a:close/>
                <a:moveTo>
                  <a:pt x="3801529" y="8100201"/>
                </a:moveTo>
                <a:cubicBezTo>
                  <a:pt x="3788842" y="8130210"/>
                  <a:pt x="3759137" y="8151254"/>
                  <a:pt x="3724495" y="8151254"/>
                </a:cubicBezTo>
                <a:cubicBezTo>
                  <a:pt x="3678304" y="8151255"/>
                  <a:pt x="3640892" y="8113842"/>
                  <a:pt x="3640892" y="8067651"/>
                </a:cubicBezTo>
                <a:cubicBezTo>
                  <a:pt x="3640892" y="8021461"/>
                  <a:pt x="3678304" y="7984050"/>
                  <a:pt x="3724495" y="7984049"/>
                </a:cubicBezTo>
                <a:cubicBezTo>
                  <a:pt x="3770685" y="7984049"/>
                  <a:pt x="3808097" y="8021460"/>
                  <a:pt x="3808097" y="8067652"/>
                </a:cubicBezTo>
                <a:cubicBezTo>
                  <a:pt x="3808096" y="8079199"/>
                  <a:pt x="3805758" y="8090198"/>
                  <a:pt x="3801529" y="8100201"/>
                </a:cubicBezTo>
                <a:close/>
                <a:moveTo>
                  <a:pt x="4966896" y="6096688"/>
                </a:moveTo>
                <a:cubicBezTo>
                  <a:pt x="4964174" y="6100397"/>
                  <a:pt x="4960036" y="6103072"/>
                  <a:pt x="4955124" y="6103826"/>
                </a:cubicBezTo>
                <a:cubicBezTo>
                  <a:pt x="4953327" y="6104118"/>
                  <a:pt x="4951487" y="6104118"/>
                  <a:pt x="4949648" y="6103825"/>
                </a:cubicBezTo>
                <a:cubicBezTo>
                  <a:pt x="4939866" y="6102320"/>
                  <a:pt x="4933096" y="6093125"/>
                  <a:pt x="4934641" y="6083343"/>
                </a:cubicBezTo>
                <a:cubicBezTo>
                  <a:pt x="4936146" y="6073519"/>
                  <a:pt x="4945302" y="6066789"/>
                  <a:pt x="4955124" y="6068294"/>
                </a:cubicBezTo>
                <a:cubicBezTo>
                  <a:pt x="4962900" y="6069506"/>
                  <a:pt x="4968960" y="6075568"/>
                  <a:pt x="4970172" y="6083344"/>
                </a:cubicBezTo>
                <a:cubicBezTo>
                  <a:pt x="4970925" y="6088234"/>
                  <a:pt x="4969619" y="6092979"/>
                  <a:pt x="4966896" y="6096688"/>
                </a:cubicBezTo>
                <a:close/>
                <a:moveTo>
                  <a:pt x="4573493" y="6869641"/>
                </a:moveTo>
                <a:cubicBezTo>
                  <a:pt x="4570561" y="6876596"/>
                  <a:pt x="4566312" y="6882861"/>
                  <a:pt x="4561058" y="6888123"/>
                </a:cubicBezTo>
                <a:cubicBezTo>
                  <a:pt x="4550550" y="6898646"/>
                  <a:pt x="4536024" y="6905156"/>
                  <a:pt x="4519972" y="6905156"/>
                </a:cubicBezTo>
                <a:cubicBezTo>
                  <a:pt x="4519387" y="6905156"/>
                  <a:pt x="4518844" y="6905156"/>
                  <a:pt x="4518259" y="6905115"/>
                </a:cubicBezTo>
                <a:cubicBezTo>
                  <a:pt x="4486197" y="6904195"/>
                  <a:pt x="4460949" y="6877442"/>
                  <a:pt x="4461868" y="6845381"/>
                </a:cubicBezTo>
                <a:cubicBezTo>
                  <a:pt x="4462788" y="6813946"/>
                  <a:pt x="4488496" y="6788950"/>
                  <a:pt x="4519930" y="6788950"/>
                </a:cubicBezTo>
                <a:cubicBezTo>
                  <a:pt x="4552034" y="6788950"/>
                  <a:pt x="4578034" y="6814950"/>
                  <a:pt x="4578034" y="6847011"/>
                </a:cubicBezTo>
                <a:cubicBezTo>
                  <a:pt x="4578044" y="6855038"/>
                  <a:pt x="4576427" y="6862685"/>
                  <a:pt x="4573493" y="6869641"/>
                </a:cubicBezTo>
                <a:close/>
                <a:moveTo>
                  <a:pt x="5330081" y="5581728"/>
                </a:moveTo>
                <a:cubicBezTo>
                  <a:pt x="5329872" y="5583191"/>
                  <a:pt x="5328618" y="5584236"/>
                  <a:pt x="5327155" y="5584236"/>
                </a:cubicBezTo>
                <a:cubicBezTo>
                  <a:pt x="5325776" y="5584236"/>
                  <a:pt x="5324647" y="5583107"/>
                  <a:pt x="5324647" y="5581728"/>
                </a:cubicBezTo>
                <a:cubicBezTo>
                  <a:pt x="5324647" y="5580265"/>
                  <a:pt x="5325692" y="5579011"/>
                  <a:pt x="5327155" y="5578802"/>
                </a:cubicBezTo>
                <a:cubicBezTo>
                  <a:pt x="5328785" y="5578802"/>
                  <a:pt x="5330081" y="5580098"/>
                  <a:pt x="5330081" y="5581728"/>
                </a:cubicBezTo>
                <a:close/>
                <a:moveTo>
                  <a:pt x="4172091" y="7633433"/>
                </a:moveTo>
                <a:cubicBezTo>
                  <a:pt x="4158360" y="7665481"/>
                  <a:pt x="4126476" y="7687865"/>
                  <a:pt x="4089419" y="7687677"/>
                </a:cubicBezTo>
                <a:cubicBezTo>
                  <a:pt x="4089294" y="7687677"/>
                  <a:pt x="4089126" y="7687677"/>
                  <a:pt x="4089001" y="7687677"/>
                </a:cubicBezTo>
                <a:cubicBezTo>
                  <a:pt x="4039842" y="7687426"/>
                  <a:pt x="4000131" y="7647381"/>
                  <a:pt x="4000382" y="7598222"/>
                </a:cubicBezTo>
                <a:cubicBezTo>
                  <a:pt x="4000382" y="7598097"/>
                  <a:pt x="4000382" y="7597930"/>
                  <a:pt x="4000382" y="7597805"/>
                </a:cubicBezTo>
                <a:cubicBezTo>
                  <a:pt x="4000633" y="7548395"/>
                  <a:pt x="4040846" y="7508559"/>
                  <a:pt x="4090255" y="7508768"/>
                </a:cubicBezTo>
                <a:cubicBezTo>
                  <a:pt x="4139664" y="7509019"/>
                  <a:pt x="4179542" y="7549231"/>
                  <a:pt x="4179292" y="7598641"/>
                </a:cubicBezTo>
                <a:cubicBezTo>
                  <a:pt x="4179229" y="7610993"/>
                  <a:pt x="4176669" y="7622749"/>
                  <a:pt x="4172091" y="7633433"/>
                </a:cubicBezTo>
                <a:close/>
                <a:moveTo>
                  <a:pt x="3741957" y="8379585"/>
                </a:moveTo>
                <a:cubicBezTo>
                  <a:pt x="3728225" y="8411634"/>
                  <a:pt x="3696341" y="8434018"/>
                  <a:pt x="3659284" y="8433830"/>
                </a:cubicBezTo>
                <a:cubicBezTo>
                  <a:pt x="3659159" y="8433830"/>
                  <a:pt x="3658991" y="8433830"/>
                  <a:pt x="3658866" y="8433830"/>
                </a:cubicBezTo>
                <a:cubicBezTo>
                  <a:pt x="3609708" y="8433579"/>
                  <a:pt x="3569996" y="8393534"/>
                  <a:pt x="3570247" y="8344375"/>
                </a:cubicBezTo>
                <a:cubicBezTo>
                  <a:pt x="3570247" y="8344250"/>
                  <a:pt x="3570247" y="8344084"/>
                  <a:pt x="3570247" y="8343958"/>
                </a:cubicBezTo>
                <a:cubicBezTo>
                  <a:pt x="3570499" y="8294548"/>
                  <a:pt x="3610711" y="8254711"/>
                  <a:pt x="3660120" y="8254922"/>
                </a:cubicBezTo>
                <a:cubicBezTo>
                  <a:pt x="3709529" y="8255172"/>
                  <a:pt x="3749407" y="8295384"/>
                  <a:pt x="3749157" y="8344793"/>
                </a:cubicBezTo>
                <a:cubicBezTo>
                  <a:pt x="3749095" y="8357145"/>
                  <a:pt x="3746534" y="8368902"/>
                  <a:pt x="3741957" y="8379585"/>
                </a:cubicBezTo>
                <a:close/>
                <a:moveTo>
                  <a:pt x="4905109" y="6375681"/>
                </a:moveTo>
                <a:cubicBezTo>
                  <a:pt x="4901326" y="6379464"/>
                  <a:pt x="4896101" y="6381805"/>
                  <a:pt x="4890332" y="6381805"/>
                </a:cubicBezTo>
                <a:cubicBezTo>
                  <a:pt x="4890040" y="6381804"/>
                  <a:pt x="4889788" y="6381805"/>
                  <a:pt x="4889496" y="6381805"/>
                </a:cubicBezTo>
                <a:cubicBezTo>
                  <a:pt x="4878168" y="6381554"/>
                  <a:pt x="4869182" y="6372232"/>
                  <a:pt x="4869431" y="6360904"/>
                </a:cubicBezTo>
                <a:cubicBezTo>
                  <a:pt x="4869432" y="6349367"/>
                  <a:pt x="4878795" y="6340004"/>
                  <a:pt x="4890332" y="6340003"/>
                </a:cubicBezTo>
                <a:cubicBezTo>
                  <a:pt x="4901869" y="6340004"/>
                  <a:pt x="4911232" y="6349367"/>
                  <a:pt x="4911232" y="6360904"/>
                </a:cubicBezTo>
                <a:cubicBezTo>
                  <a:pt x="4911233" y="6366672"/>
                  <a:pt x="4908892" y="6371898"/>
                  <a:pt x="4905109" y="6375681"/>
                </a:cubicBezTo>
                <a:close/>
                <a:moveTo>
                  <a:pt x="4521560" y="7149862"/>
                </a:moveTo>
                <a:cubicBezTo>
                  <a:pt x="4510901" y="7175067"/>
                  <a:pt x="4485946" y="7192749"/>
                  <a:pt x="4456852" y="7192750"/>
                </a:cubicBezTo>
                <a:cubicBezTo>
                  <a:pt x="4418144" y="7192541"/>
                  <a:pt x="4386835" y="7161231"/>
                  <a:pt x="4386626" y="7122523"/>
                </a:cubicBezTo>
                <a:cubicBezTo>
                  <a:pt x="4386626" y="7083731"/>
                  <a:pt x="4418061" y="7052297"/>
                  <a:pt x="4456852" y="7052298"/>
                </a:cubicBezTo>
                <a:cubicBezTo>
                  <a:pt x="4495644" y="7052298"/>
                  <a:pt x="4527078" y="7083731"/>
                  <a:pt x="4527078" y="7122523"/>
                </a:cubicBezTo>
                <a:cubicBezTo>
                  <a:pt x="4527078" y="7132221"/>
                  <a:pt x="4525113" y="7141460"/>
                  <a:pt x="4521560" y="7149862"/>
                </a:cubicBezTo>
                <a:close/>
                <a:moveTo>
                  <a:pt x="5273650" y="5857616"/>
                </a:moveTo>
                <a:cubicBezTo>
                  <a:pt x="5273651" y="5862715"/>
                  <a:pt x="5269511" y="5866811"/>
                  <a:pt x="5264453" y="5866811"/>
                </a:cubicBezTo>
                <a:cubicBezTo>
                  <a:pt x="5259354" y="5866812"/>
                  <a:pt x="5255257" y="5862715"/>
                  <a:pt x="5255257" y="5857615"/>
                </a:cubicBezTo>
                <a:cubicBezTo>
                  <a:pt x="5255257" y="5852516"/>
                  <a:pt x="5259354" y="5848420"/>
                  <a:pt x="5264453" y="5848419"/>
                </a:cubicBezTo>
                <a:cubicBezTo>
                  <a:pt x="5269511" y="5848419"/>
                  <a:pt x="5273650" y="5852516"/>
                  <a:pt x="5273650" y="5857616"/>
                </a:cubicBezTo>
                <a:close/>
                <a:moveTo>
                  <a:pt x="3665596" y="8649908"/>
                </a:moveTo>
                <a:cubicBezTo>
                  <a:pt x="3654368" y="8676466"/>
                  <a:pt x="3628080" y="8695088"/>
                  <a:pt x="3597419" y="8695088"/>
                </a:cubicBezTo>
                <a:cubicBezTo>
                  <a:pt x="3556663" y="8694879"/>
                  <a:pt x="3523640" y="8661855"/>
                  <a:pt x="3523431" y="8621101"/>
                </a:cubicBezTo>
                <a:cubicBezTo>
                  <a:pt x="3523431" y="8580219"/>
                  <a:pt x="3556538" y="8547112"/>
                  <a:pt x="3597419" y="8547112"/>
                </a:cubicBezTo>
                <a:cubicBezTo>
                  <a:pt x="3638301" y="8547112"/>
                  <a:pt x="3671408" y="8580219"/>
                  <a:pt x="3671408" y="8621100"/>
                </a:cubicBezTo>
                <a:cubicBezTo>
                  <a:pt x="3671408" y="8631321"/>
                  <a:pt x="3669339" y="8641055"/>
                  <a:pt x="3665596" y="8649908"/>
                </a:cubicBezTo>
                <a:close/>
                <a:moveTo>
                  <a:pt x="4107567" y="7908854"/>
                </a:moveTo>
                <a:cubicBezTo>
                  <a:pt x="4094174" y="7940508"/>
                  <a:pt x="4062824" y="7962728"/>
                  <a:pt x="4026299" y="7962729"/>
                </a:cubicBezTo>
                <a:cubicBezTo>
                  <a:pt x="4026007" y="7962729"/>
                  <a:pt x="4025756" y="7962728"/>
                  <a:pt x="4025463" y="7962729"/>
                </a:cubicBezTo>
                <a:cubicBezTo>
                  <a:pt x="3976974" y="7962478"/>
                  <a:pt x="3937848" y="7923017"/>
                  <a:pt x="3938098" y="7874529"/>
                </a:cubicBezTo>
                <a:cubicBezTo>
                  <a:pt x="3938098" y="7825829"/>
                  <a:pt x="3977601" y="7786327"/>
                  <a:pt x="4026299" y="7786328"/>
                </a:cubicBezTo>
                <a:cubicBezTo>
                  <a:pt x="4074999" y="7786327"/>
                  <a:pt x="4114500" y="7825829"/>
                  <a:pt x="4114500" y="7874529"/>
                </a:cubicBezTo>
                <a:cubicBezTo>
                  <a:pt x="4114500" y="7886703"/>
                  <a:pt x="4112031" y="7898302"/>
                  <a:pt x="4107567" y="7908854"/>
                </a:cubicBezTo>
                <a:close/>
                <a:moveTo>
                  <a:pt x="3536807" y="8897825"/>
                </a:moveTo>
                <a:cubicBezTo>
                  <a:pt x="3536640" y="8899371"/>
                  <a:pt x="3535428" y="8900583"/>
                  <a:pt x="3533881" y="8900752"/>
                </a:cubicBezTo>
                <a:cubicBezTo>
                  <a:pt x="3533086" y="8900919"/>
                  <a:pt x="3532250" y="8900710"/>
                  <a:pt x="3531582" y="8900249"/>
                </a:cubicBezTo>
                <a:cubicBezTo>
                  <a:pt x="3530286" y="8899288"/>
                  <a:pt x="3529993" y="8897448"/>
                  <a:pt x="3530955" y="8896153"/>
                </a:cubicBezTo>
                <a:cubicBezTo>
                  <a:pt x="3530955" y="8893645"/>
                  <a:pt x="3533881" y="8893645"/>
                  <a:pt x="3533881" y="8893645"/>
                </a:cubicBezTo>
                <a:cubicBezTo>
                  <a:pt x="3534424" y="8893602"/>
                  <a:pt x="3534967" y="8893687"/>
                  <a:pt x="3535428" y="8893936"/>
                </a:cubicBezTo>
                <a:cubicBezTo>
                  <a:pt x="3536891" y="8894606"/>
                  <a:pt x="3537517" y="8896362"/>
                  <a:pt x="3536807" y="8897825"/>
                </a:cubicBezTo>
                <a:close/>
                <a:moveTo>
                  <a:pt x="4854707" y="6660771"/>
                </a:moveTo>
                <a:cubicBezTo>
                  <a:pt x="4848353" y="6667276"/>
                  <a:pt x="4839523" y="6671362"/>
                  <a:pt x="4829720" y="6671488"/>
                </a:cubicBezTo>
                <a:cubicBezTo>
                  <a:pt x="4829595" y="6671488"/>
                  <a:pt x="4829427" y="6671488"/>
                  <a:pt x="4829302" y="6671488"/>
                </a:cubicBezTo>
                <a:cubicBezTo>
                  <a:pt x="4809656" y="6671488"/>
                  <a:pt x="4793771" y="6655562"/>
                  <a:pt x="4793771" y="6635957"/>
                </a:cubicBezTo>
                <a:cubicBezTo>
                  <a:pt x="4793771" y="6616478"/>
                  <a:pt x="4809447" y="6600676"/>
                  <a:pt x="4828884" y="6600426"/>
                </a:cubicBezTo>
                <a:cubicBezTo>
                  <a:pt x="4848489" y="6600217"/>
                  <a:pt x="4864582" y="6615934"/>
                  <a:pt x="4864833" y="6635539"/>
                </a:cubicBezTo>
                <a:cubicBezTo>
                  <a:pt x="4864937" y="6645341"/>
                  <a:pt x="4861061" y="6654266"/>
                  <a:pt x="4854707" y="6660771"/>
                </a:cubicBezTo>
                <a:close/>
                <a:moveTo>
                  <a:pt x="5211386" y="6143139"/>
                </a:moveTo>
                <a:cubicBezTo>
                  <a:pt x="5208815" y="6145710"/>
                  <a:pt x="5205262" y="6147299"/>
                  <a:pt x="5201333" y="6147299"/>
                </a:cubicBezTo>
                <a:cubicBezTo>
                  <a:pt x="5193641" y="6147090"/>
                  <a:pt x="5187539" y="6140778"/>
                  <a:pt x="5187539" y="6133087"/>
                </a:cubicBezTo>
                <a:cubicBezTo>
                  <a:pt x="5187246" y="6131498"/>
                  <a:pt x="5187246" y="6129827"/>
                  <a:pt x="5187539" y="6128237"/>
                </a:cubicBezTo>
                <a:cubicBezTo>
                  <a:pt x="5188876" y="6120505"/>
                  <a:pt x="5196234" y="6115320"/>
                  <a:pt x="5203967" y="6116659"/>
                </a:cubicBezTo>
                <a:cubicBezTo>
                  <a:pt x="5211700" y="6117997"/>
                  <a:pt x="5216883" y="6125353"/>
                  <a:pt x="5215545" y="6133087"/>
                </a:cubicBezTo>
                <a:cubicBezTo>
                  <a:pt x="5215545" y="6137016"/>
                  <a:pt x="5213957" y="6140568"/>
                  <a:pt x="5211386" y="6143139"/>
                </a:cubicBezTo>
                <a:close/>
                <a:moveTo>
                  <a:pt x="4474649" y="7431578"/>
                </a:moveTo>
                <a:cubicBezTo>
                  <a:pt x="4461383" y="7462933"/>
                  <a:pt x="4430330" y="7484942"/>
                  <a:pt x="4394152" y="7484942"/>
                </a:cubicBezTo>
                <a:cubicBezTo>
                  <a:pt x="4345912" y="7484942"/>
                  <a:pt x="4306786" y="7445815"/>
                  <a:pt x="4306787" y="7397576"/>
                </a:cubicBezTo>
                <a:cubicBezTo>
                  <a:pt x="4306787" y="7349338"/>
                  <a:pt x="4345912" y="7310212"/>
                  <a:pt x="4394151" y="7310212"/>
                </a:cubicBezTo>
                <a:cubicBezTo>
                  <a:pt x="4442390" y="7310212"/>
                  <a:pt x="4481515" y="7349338"/>
                  <a:pt x="4481516" y="7397577"/>
                </a:cubicBezTo>
                <a:cubicBezTo>
                  <a:pt x="4481515" y="7409637"/>
                  <a:pt x="4479070" y="7421126"/>
                  <a:pt x="4474649" y="7431578"/>
                </a:cubicBezTo>
                <a:close/>
                <a:moveTo>
                  <a:pt x="4055275" y="8189185"/>
                </a:moveTo>
                <a:cubicBezTo>
                  <a:pt x="4040172" y="8224893"/>
                  <a:pt x="4004815" y="8249948"/>
                  <a:pt x="3963607" y="8249948"/>
                </a:cubicBezTo>
                <a:cubicBezTo>
                  <a:pt x="3908661" y="8249948"/>
                  <a:pt x="3864119" y="8205405"/>
                  <a:pt x="3864120" y="8150459"/>
                </a:cubicBezTo>
                <a:cubicBezTo>
                  <a:pt x="3864119" y="8095515"/>
                  <a:pt x="3908662" y="8050972"/>
                  <a:pt x="3963606" y="8050973"/>
                </a:cubicBezTo>
                <a:cubicBezTo>
                  <a:pt x="4018552" y="8050973"/>
                  <a:pt x="4063094" y="8095515"/>
                  <a:pt x="4063094" y="8150460"/>
                </a:cubicBezTo>
                <a:cubicBezTo>
                  <a:pt x="4063093" y="8164196"/>
                  <a:pt x="4060310" y="8177283"/>
                  <a:pt x="4055275" y="8189185"/>
                </a:cubicBezTo>
                <a:close/>
                <a:moveTo>
                  <a:pt x="5582143" y="5604300"/>
                </a:moveTo>
                <a:cubicBezTo>
                  <a:pt x="5582143" y="5605931"/>
                  <a:pt x="5580847" y="5607227"/>
                  <a:pt x="5579217" y="5607227"/>
                </a:cubicBezTo>
                <a:cubicBezTo>
                  <a:pt x="5577545" y="5607227"/>
                  <a:pt x="5576709" y="5607227"/>
                  <a:pt x="5576709" y="5604300"/>
                </a:cubicBezTo>
                <a:cubicBezTo>
                  <a:pt x="5576709" y="5601375"/>
                  <a:pt x="5579217" y="5601375"/>
                  <a:pt x="5579217" y="5601375"/>
                </a:cubicBezTo>
                <a:cubicBezTo>
                  <a:pt x="5580847" y="5601375"/>
                  <a:pt x="5582143" y="5602670"/>
                  <a:pt x="5582143" y="5604300"/>
                </a:cubicBezTo>
                <a:close/>
                <a:moveTo>
                  <a:pt x="4818850" y="6935039"/>
                </a:moveTo>
                <a:cubicBezTo>
                  <a:pt x="4815888" y="6942040"/>
                  <a:pt x="4811602" y="6948344"/>
                  <a:pt x="4806307" y="6953640"/>
                </a:cubicBezTo>
                <a:cubicBezTo>
                  <a:pt x="4795715" y="6964231"/>
                  <a:pt x="4781085" y="6970784"/>
                  <a:pt x="4764929" y="6970784"/>
                </a:cubicBezTo>
                <a:cubicBezTo>
                  <a:pt x="4732615" y="6970785"/>
                  <a:pt x="4706406" y="6944575"/>
                  <a:pt x="4706406" y="6912263"/>
                </a:cubicBezTo>
                <a:cubicBezTo>
                  <a:pt x="4706406" y="6879950"/>
                  <a:pt x="4732615" y="6853741"/>
                  <a:pt x="4764929" y="6853740"/>
                </a:cubicBezTo>
                <a:cubicBezTo>
                  <a:pt x="4797241" y="6853740"/>
                  <a:pt x="4823450" y="6879949"/>
                  <a:pt x="4823450" y="6912263"/>
                </a:cubicBezTo>
                <a:cubicBezTo>
                  <a:pt x="4823450" y="6920341"/>
                  <a:pt x="4821812" y="6928038"/>
                  <a:pt x="4818850" y="6935039"/>
                </a:cubicBezTo>
                <a:close/>
                <a:moveTo>
                  <a:pt x="4410912" y="7705918"/>
                </a:moveTo>
                <a:cubicBezTo>
                  <a:pt x="4397921" y="7737032"/>
                  <a:pt x="4367283" y="7758970"/>
                  <a:pt x="4331449" y="7759158"/>
                </a:cubicBezTo>
                <a:cubicBezTo>
                  <a:pt x="4331156" y="7759158"/>
                  <a:pt x="4330906" y="7759158"/>
                  <a:pt x="4330613" y="7759158"/>
                </a:cubicBezTo>
                <a:cubicBezTo>
                  <a:pt x="4283043" y="7759158"/>
                  <a:pt x="4244502" y="7720617"/>
                  <a:pt x="4244502" y="7673047"/>
                </a:cubicBezTo>
                <a:cubicBezTo>
                  <a:pt x="4244252" y="7625268"/>
                  <a:pt x="4282834" y="7586351"/>
                  <a:pt x="4330613" y="7586101"/>
                </a:cubicBezTo>
                <a:cubicBezTo>
                  <a:pt x="4378392" y="7585892"/>
                  <a:pt x="4417309" y="7624432"/>
                  <a:pt x="4417560" y="7672211"/>
                </a:cubicBezTo>
                <a:cubicBezTo>
                  <a:pt x="4417612" y="7684156"/>
                  <a:pt x="4415243" y="7695547"/>
                  <a:pt x="4410912" y="7705918"/>
                </a:cubicBezTo>
                <a:close/>
                <a:moveTo>
                  <a:pt x="5156189" y="6426286"/>
                </a:moveTo>
                <a:cubicBezTo>
                  <a:pt x="5151653" y="6430670"/>
                  <a:pt x="5145446" y="6433325"/>
                  <a:pt x="5138632" y="6433220"/>
                </a:cubicBezTo>
                <a:cubicBezTo>
                  <a:pt x="5125256" y="6433220"/>
                  <a:pt x="5114387" y="6422352"/>
                  <a:pt x="5114387" y="6408975"/>
                </a:cubicBezTo>
                <a:cubicBezTo>
                  <a:pt x="5114387" y="6408682"/>
                  <a:pt x="5114388" y="6408432"/>
                  <a:pt x="5114387" y="6408139"/>
                </a:cubicBezTo>
                <a:cubicBezTo>
                  <a:pt x="5114596" y="6394512"/>
                  <a:pt x="5125841" y="6383686"/>
                  <a:pt x="5139468" y="6383895"/>
                </a:cubicBezTo>
                <a:cubicBezTo>
                  <a:pt x="5153095" y="6384145"/>
                  <a:pt x="5163922" y="6395348"/>
                  <a:pt x="5163713" y="6408975"/>
                </a:cubicBezTo>
                <a:cubicBezTo>
                  <a:pt x="5163588" y="6415788"/>
                  <a:pt x="5160724" y="6421903"/>
                  <a:pt x="5156189" y="6426286"/>
                </a:cubicBezTo>
                <a:close/>
                <a:moveTo>
                  <a:pt x="3982904" y="8462799"/>
                </a:moveTo>
                <a:cubicBezTo>
                  <a:pt x="3969325" y="8494907"/>
                  <a:pt x="3937535" y="8517433"/>
                  <a:pt x="3900478" y="8517432"/>
                </a:cubicBezTo>
                <a:cubicBezTo>
                  <a:pt x="3851069" y="8517433"/>
                  <a:pt x="3811023" y="8477387"/>
                  <a:pt x="3811023" y="8427977"/>
                </a:cubicBezTo>
                <a:cubicBezTo>
                  <a:pt x="3811023" y="8378569"/>
                  <a:pt x="3851069" y="8338524"/>
                  <a:pt x="3900478" y="8338524"/>
                </a:cubicBezTo>
                <a:cubicBezTo>
                  <a:pt x="3949887" y="8338524"/>
                  <a:pt x="3989933" y="8378569"/>
                  <a:pt x="3989933" y="8427977"/>
                </a:cubicBezTo>
                <a:cubicBezTo>
                  <a:pt x="3989933" y="8440330"/>
                  <a:pt x="3987430" y="8452097"/>
                  <a:pt x="3982904" y="8462799"/>
                </a:cubicBezTo>
                <a:close/>
                <a:moveTo>
                  <a:pt x="5524467" y="5883157"/>
                </a:moveTo>
                <a:cubicBezTo>
                  <a:pt x="5524467" y="5887774"/>
                  <a:pt x="5520725" y="5891517"/>
                  <a:pt x="5516107" y="5891517"/>
                </a:cubicBezTo>
                <a:cubicBezTo>
                  <a:pt x="5511490" y="5891516"/>
                  <a:pt x="5507747" y="5887774"/>
                  <a:pt x="5507747" y="5883157"/>
                </a:cubicBezTo>
                <a:cubicBezTo>
                  <a:pt x="5507746" y="5878540"/>
                  <a:pt x="5511489" y="5874797"/>
                  <a:pt x="5516107" y="5874797"/>
                </a:cubicBezTo>
                <a:cubicBezTo>
                  <a:pt x="5520725" y="5874797"/>
                  <a:pt x="5524466" y="5878540"/>
                  <a:pt x="5524467" y="5883157"/>
                </a:cubicBezTo>
                <a:close/>
                <a:moveTo>
                  <a:pt x="4767484" y="7212332"/>
                </a:moveTo>
                <a:cubicBezTo>
                  <a:pt x="4757080" y="7236939"/>
                  <a:pt x="4732720" y="7254198"/>
                  <a:pt x="4704316" y="7254198"/>
                </a:cubicBezTo>
                <a:cubicBezTo>
                  <a:pt x="4666444" y="7254198"/>
                  <a:pt x="4635762" y="7223515"/>
                  <a:pt x="4635762" y="7185643"/>
                </a:cubicBezTo>
                <a:cubicBezTo>
                  <a:pt x="4635762" y="7147772"/>
                  <a:pt x="4666444" y="7117090"/>
                  <a:pt x="4704316" y="7117090"/>
                </a:cubicBezTo>
                <a:cubicBezTo>
                  <a:pt x="4742188" y="7117090"/>
                  <a:pt x="4772870" y="7147772"/>
                  <a:pt x="4772870" y="7185643"/>
                </a:cubicBezTo>
                <a:cubicBezTo>
                  <a:pt x="4772870" y="7195112"/>
                  <a:pt x="4770952" y="7204130"/>
                  <a:pt x="4767484" y="7212332"/>
                </a:cubicBezTo>
                <a:close/>
                <a:moveTo>
                  <a:pt x="3782597" y="8978082"/>
                </a:moveTo>
                <a:cubicBezTo>
                  <a:pt x="3782597" y="8982681"/>
                  <a:pt x="3778835" y="8986443"/>
                  <a:pt x="3774237" y="8986443"/>
                </a:cubicBezTo>
                <a:cubicBezTo>
                  <a:pt x="3769639" y="8986443"/>
                  <a:pt x="3765877" y="8982681"/>
                  <a:pt x="3765877" y="8978082"/>
                </a:cubicBezTo>
                <a:cubicBezTo>
                  <a:pt x="3765877" y="8973485"/>
                  <a:pt x="3769639" y="8969723"/>
                  <a:pt x="3774237" y="8969723"/>
                </a:cubicBezTo>
                <a:cubicBezTo>
                  <a:pt x="3778835" y="8969723"/>
                  <a:pt x="3782597" y="8973485"/>
                  <a:pt x="3782597" y="8978082"/>
                </a:cubicBezTo>
                <a:close/>
                <a:moveTo>
                  <a:pt x="4358074" y="7986015"/>
                </a:moveTo>
                <a:cubicBezTo>
                  <a:pt x="4343290" y="8020972"/>
                  <a:pt x="4308679" y="8045497"/>
                  <a:pt x="4268330" y="8045497"/>
                </a:cubicBezTo>
                <a:cubicBezTo>
                  <a:pt x="4214532" y="8045497"/>
                  <a:pt x="4170933" y="8001898"/>
                  <a:pt x="4170933" y="7948101"/>
                </a:cubicBezTo>
                <a:cubicBezTo>
                  <a:pt x="4170933" y="7894301"/>
                  <a:pt x="4214532" y="7850704"/>
                  <a:pt x="4268329" y="7850703"/>
                </a:cubicBezTo>
                <a:cubicBezTo>
                  <a:pt x="4322129" y="7850703"/>
                  <a:pt x="4365727" y="7894301"/>
                  <a:pt x="4365726" y="7948101"/>
                </a:cubicBezTo>
                <a:cubicBezTo>
                  <a:pt x="4365727" y="7961549"/>
                  <a:pt x="4363002" y="7974362"/>
                  <a:pt x="4358074" y="7986015"/>
                </a:cubicBezTo>
                <a:close/>
                <a:moveTo>
                  <a:pt x="3927109" y="8740148"/>
                </a:moveTo>
                <a:cubicBezTo>
                  <a:pt x="3912324" y="8775105"/>
                  <a:pt x="3877709" y="8799634"/>
                  <a:pt x="3837366" y="8799633"/>
                </a:cubicBezTo>
                <a:cubicBezTo>
                  <a:pt x="3783575" y="8799634"/>
                  <a:pt x="3739969" y="8756028"/>
                  <a:pt x="3739969" y="8702236"/>
                </a:cubicBezTo>
                <a:cubicBezTo>
                  <a:pt x="3739969" y="8648445"/>
                  <a:pt x="3783575" y="8604839"/>
                  <a:pt x="3837366" y="8604840"/>
                </a:cubicBezTo>
                <a:cubicBezTo>
                  <a:pt x="3891157" y="8604839"/>
                  <a:pt x="3934763" y="8648446"/>
                  <a:pt x="3934763" y="8702237"/>
                </a:cubicBezTo>
                <a:cubicBezTo>
                  <a:pt x="3934763" y="8715685"/>
                  <a:pt x="3932038" y="8728495"/>
                  <a:pt x="3927109" y="8740148"/>
                </a:cubicBezTo>
                <a:close/>
                <a:moveTo>
                  <a:pt x="5099866" y="6710054"/>
                </a:moveTo>
                <a:cubicBezTo>
                  <a:pt x="5093738" y="6716182"/>
                  <a:pt x="5085273" y="6719976"/>
                  <a:pt x="5075930" y="6719977"/>
                </a:cubicBezTo>
                <a:cubicBezTo>
                  <a:pt x="5057412" y="6719977"/>
                  <a:pt x="5042280" y="6705054"/>
                  <a:pt x="5042071" y="6686534"/>
                </a:cubicBezTo>
                <a:cubicBezTo>
                  <a:pt x="5042071" y="6686409"/>
                  <a:pt x="5042071" y="6686243"/>
                  <a:pt x="5042071" y="6686117"/>
                </a:cubicBezTo>
                <a:cubicBezTo>
                  <a:pt x="5042071" y="6667432"/>
                  <a:pt x="5057245" y="6652259"/>
                  <a:pt x="5075930" y="6652259"/>
                </a:cubicBezTo>
                <a:cubicBezTo>
                  <a:pt x="5094615" y="6652259"/>
                  <a:pt x="5109789" y="6667432"/>
                  <a:pt x="5109789" y="6686117"/>
                </a:cubicBezTo>
                <a:cubicBezTo>
                  <a:pt x="5109789" y="6695459"/>
                  <a:pt x="5105995" y="6703924"/>
                  <a:pt x="5099866" y="6710054"/>
                </a:cubicBezTo>
                <a:close/>
                <a:moveTo>
                  <a:pt x="5464802" y="6171663"/>
                </a:moveTo>
                <a:cubicBezTo>
                  <a:pt x="5461777" y="6174689"/>
                  <a:pt x="5457597" y="6176559"/>
                  <a:pt x="5452978" y="6176560"/>
                </a:cubicBezTo>
                <a:cubicBezTo>
                  <a:pt x="5443740" y="6176560"/>
                  <a:pt x="5436257" y="6169077"/>
                  <a:pt x="5436257" y="6159839"/>
                </a:cubicBezTo>
                <a:cubicBezTo>
                  <a:pt x="5436257" y="6150601"/>
                  <a:pt x="5443740" y="6143119"/>
                  <a:pt x="5452978" y="6143119"/>
                </a:cubicBezTo>
                <a:cubicBezTo>
                  <a:pt x="5462216" y="6143119"/>
                  <a:pt x="5469698" y="6150601"/>
                  <a:pt x="5469698" y="6159840"/>
                </a:cubicBezTo>
                <a:cubicBezTo>
                  <a:pt x="5469698" y="6164458"/>
                  <a:pt x="5467827" y="6168638"/>
                  <a:pt x="5464802" y="6171663"/>
                </a:cubicBezTo>
                <a:close/>
                <a:moveTo>
                  <a:pt x="4711380" y="7491097"/>
                </a:moveTo>
                <a:cubicBezTo>
                  <a:pt x="4699363" y="7519095"/>
                  <a:pt x="4671492" y="7538635"/>
                  <a:pt x="4639107" y="7538447"/>
                </a:cubicBezTo>
                <a:cubicBezTo>
                  <a:pt x="4596260" y="7538238"/>
                  <a:pt x="4561565" y="7503542"/>
                  <a:pt x="4561356" y="7460696"/>
                </a:cubicBezTo>
                <a:cubicBezTo>
                  <a:pt x="4561356" y="7460404"/>
                  <a:pt x="4561356" y="7460153"/>
                  <a:pt x="4561356" y="7459860"/>
                </a:cubicBezTo>
                <a:cubicBezTo>
                  <a:pt x="4561607" y="7416680"/>
                  <a:pt x="4596762" y="7381901"/>
                  <a:pt x="4639944" y="7382110"/>
                </a:cubicBezTo>
                <a:cubicBezTo>
                  <a:pt x="4683123" y="7382360"/>
                  <a:pt x="4717902" y="7417516"/>
                  <a:pt x="4717693" y="7460696"/>
                </a:cubicBezTo>
                <a:cubicBezTo>
                  <a:pt x="4717630" y="7471491"/>
                  <a:pt x="4715386" y="7481764"/>
                  <a:pt x="4711380" y="7491097"/>
                </a:cubicBezTo>
                <a:close/>
                <a:moveTo>
                  <a:pt x="4296523" y="8261544"/>
                </a:moveTo>
                <a:cubicBezTo>
                  <a:pt x="4281543" y="8296949"/>
                  <a:pt x="4246478" y="8321803"/>
                  <a:pt x="4205627" y="8321803"/>
                </a:cubicBezTo>
                <a:cubicBezTo>
                  <a:pt x="4151160" y="8321803"/>
                  <a:pt x="4106977" y="8277619"/>
                  <a:pt x="4106976" y="8223152"/>
                </a:cubicBezTo>
                <a:cubicBezTo>
                  <a:pt x="4106976" y="8168684"/>
                  <a:pt x="4151160" y="8124501"/>
                  <a:pt x="4205627" y="8124501"/>
                </a:cubicBezTo>
                <a:cubicBezTo>
                  <a:pt x="4260094" y="8124501"/>
                  <a:pt x="4304278" y="8168684"/>
                  <a:pt x="4304278" y="8223152"/>
                </a:cubicBezTo>
                <a:cubicBezTo>
                  <a:pt x="4304278" y="8236769"/>
                  <a:pt x="4301516" y="8249743"/>
                  <a:pt x="4296523" y="8261544"/>
                </a:cubicBezTo>
                <a:close/>
                <a:moveTo>
                  <a:pt x="5835879" y="5604300"/>
                </a:moveTo>
                <a:cubicBezTo>
                  <a:pt x="5835879" y="5605931"/>
                  <a:pt x="5834583" y="5607227"/>
                  <a:pt x="5832952" y="5607227"/>
                </a:cubicBezTo>
                <a:cubicBezTo>
                  <a:pt x="5831322" y="5607227"/>
                  <a:pt x="5830026" y="5605931"/>
                  <a:pt x="5830026" y="5604300"/>
                </a:cubicBezTo>
                <a:cubicBezTo>
                  <a:pt x="5830026" y="5602670"/>
                  <a:pt x="5831322" y="5601375"/>
                  <a:pt x="5832952" y="5601375"/>
                </a:cubicBezTo>
                <a:cubicBezTo>
                  <a:pt x="5834583" y="5601375"/>
                  <a:pt x="5835879" y="5602670"/>
                  <a:pt x="5835879" y="5604300"/>
                </a:cubicBezTo>
                <a:close/>
                <a:moveTo>
                  <a:pt x="5061588" y="6980808"/>
                </a:moveTo>
                <a:cubicBezTo>
                  <a:pt x="5058872" y="6987090"/>
                  <a:pt x="5054972" y="6992736"/>
                  <a:pt x="5050170" y="6997465"/>
                </a:cubicBezTo>
                <a:cubicBezTo>
                  <a:pt x="5040566" y="7006922"/>
                  <a:pt x="5027357" y="7012712"/>
                  <a:pt x="5012811" y="7012587"/>
                </a:cubicBezTo>
                <a:cubicBezTo>
                  <a:pt x="5012685" y="7012587"/>
                  <a:pt x="5012518" y="7012587"/>
                  <a:pt x="5012391" y="7012587"/>
                </a:cubicBezTo>
                <a:cubicBezTo>
                  <a:pt x="4983549" y="7012336"/>
                  <a:pt x="4960308" y="6988760"/>
                  <a:pt x="4960559" y="6959917"/>
                </a:cubicBezTo>
                <a:cubicBezTo>
                  <a:pt x="4960559" y="6959792"/>
                  <a:pt x="4960559" y="6959624"/>
                  <a:pt x="4960559" y="6959499"/>
                </a:cubicBezTo>
                <a:cubicBezTo>
                  <a:pt x="4960810" y="6930405"/>
                  <a:pt x="4984553" y="6907039"/>
                  <a:pt x="5013645" y="6907247"/>
                </a:cubicBezTo>
                <a:cubicBezTo>
                  <a:pt x="5042740" y="6907498"/>
                  <a:pt x="5066107" y="6931241"/>
                  <a:pt x="5065898" y="6960335"/>
                </a:cubicBezTo>
                <a:cubicBezTo>
                  <a:pt x="5065835" y="6967609"/>
                  <a:pt x="5064304" y="6974526"/>
                  <a:pt x="5061588" y="6980808"/>
                </a:cubicBezTo>
                <a:close/>
                <a:moveTo>
                  <a:pt x="5404159" y="6453546"/>
                </a:moveTo>
                <a:cubicBezTo>
                  <a:pt x="5400454" y="6457099"/>
                  <a:pt x="5395396" y="6459241"/>
                  <a:pt x="5389858" y="6459136"/>
                </a:cubicBezTo>
                <a:cubicBezTo>
                  <a:pt x="5379114" y="6458928"/>
                  <a:pt x="5370420" y="6450233"/>
                  <a:pt x="5370211" y="6439490"/>
                </a:cubicBezTo>
                <a:cubicBezTo>
                  <a:pt x="5370211" y="6439198"/>
                  <a:pt x="5370210" y="6438946"/>
                  <a:pt x="5370211" y="6438654"/>
                </a:cubicBezTo>
                <a:cubicBezTo>
                  <a:pt x="5370420" y="6427577"/>
                  <a:pt x="5379617" y="6418798"/>
                  <a:pt x="5390694" y="6419008"/>
                </a:cubicBezTo>
                <a:cubicBezTo>
                  <a:pt x="5401771" y="6419258"/>
                  <a:pt x="5410549" y="6428412"/>
                  <a:pt x="5410340" y="6439490"/>
                </a:cubicBezTo>
                <a:cubicBezTo>
                  <a:pt x="5410215" y="6445028"/>
                  <a:pt x="5407864" y="6449993"/>
                  <a:pt x="5404159" y="6453546"/>
                </a:cubicBezTo>
                <a:close/>
                <a:moveTo>
                  <a:pt x="4657149" y="7769720"/>
                </a:moveTo>
                <a:cubicBezTo>
                  <a:pt x="4643731" y="7801016"/>
                  <a:pt x="4612583" y="7822883"/>
                  <a:pt x="4576405" y="7822695"/>
                </a:cubicBezTo>
                <a:cubicBezTo>
                  <a:pt x="4576279" y="7822695"/>
                  <a:pt x="4576112" y="7822695"/>
                  <a:pt x="4575987" y="7822695"/>
                </a:cubicBezTo>
                <a:cubicBezTo>
                  <a:pt x="4527957" y="7822444"/>
                  <a:pt x="4489207" y="7783360"/>
                  <a:pt x="4489458" y="7735329"/>
                </a:cubicBezTo>
                <a:cubicBezTo>
                  <a:pt x="4489458" y="7735205"/>
                  <a:pt x="4489458" y="7735038"/>
                  <a:pt x="4489458" y="7734911"/>
                </a:cubicBezTo>
                <a:cubicBezTo>
                  <a:pt x="4489709" y="7686674"/>
                  <a:pt x="4529002" y="7647757"/>
                  <a:pt x="4577241" y="7647966"/>
                </a:cubicBezTo>
                <a:cubicBezTo>
                  <a:pt x="4625479" y="7648216"/>
                  <a:pt x="4664439" y="7687510"/>
                  <a:pt x="4664187" y="7735749"/>
                </a:cubicBezTo>
                <a:cubicBezTo>
                  <a:pt x="4664124" y="7747808"/>
                  <a:pt x="4661622" y="7759288"/>
                  <a:pt x="4657149" y="7769720"/>
                </a:cubicBezTo>
                <a:close/>
                <a:moveTo>
                  <a:pt x="4230359" y="8535145"/>
                </a:moveTo>
                <a:cubicBezTo>
                  <a:pt x="4215957" y="8569204"/>
                  <a:pt x="4182239" y="8593093"/>
                  <a:pt x="4142925" y="8593093"/>
                </a:cubicBezTo>
                <a:cubicBezTo>
                  <a:pt x="4090673" y="8593093"/>
                  <a:pt x="4048287" y="8550873"/>
                  <a:pt x="4048036" y="8498622"/>
                </a:cubicBezTo>
                <a:cubicBezTo>
                  <a:pt x="4048036" y="8498498"/>
                  <a:pt x="4048036" y="8498330"/>
                  <a:pt x="4048036" y="8498206"/>
                </a:cubicBezTo>
                <a:cubicBezTo>
                  <a:pt x="4048036" y="8445787"/>
                  <a:pt x="4090506" y="8403316"/>
                  <a:pt x="4142925" y="8403315"/>
                </a:cubicBezTo>
                <a:cubicBezTo>
                  <a:pt x="4195344" y="8403316"/>
                  <a:pt x="4237814" y="8445787"/>
                  <a:pt x="4237814" y="8498205"/>
                </a:cubicBezTo>
                <a:cubicBezTo>
                  <a:pt x="4237814" y="8511310"/>
                  <a:pt x="4235160" y="8523792"/>
                  <a:pt x="4230359" y="8535145"/>
                </a:cubicBezTo>
                <a:close/>
                <a:moveTo>
                  <a:pt x="5779029" y="5888549"/>
                </a:moveTo>
                <a:cubicBezTo>
                  <a:pt x="5778778" y="5893858"/>
                  <a:pt x="5774305" y="5897954"/>
                  <a:pt x="5768996" y="5897745"/>
                </a:cubicBezTo>
                <a:cubicBezTo>
                  <a:pt x="5763897" y="5897745"/>
                  <a:pt x="5759800" y="5893648"/>
                  <a:pt x="5759800" y="5888549"/>
                </a:cubicBezTo>
                <a:cubicBezTo>
                  <a:pt x="5759800" y="5888256"/>
                  <a:pt x="5759800" y="5888005"/>
                  <a:pt x="5759800" y="5887713"/>
                </a:cubicBezTo>
                <a:cubicBezTo>
                  <a:pt x="5760009" y="5882446"/>
                  <a:pt x="5764524" y="5878308"/>
                  <a:pt x="5769833" y="5878516"/>
                </a:cubicBezTo>
                <a:cubicBezTo>
                  <a:pt x="5775099" y="5878768"/>
                  <a:pt x="5779238" y="5883240"/>
                  <a:pt x="5779029" y="5888549"/>
                </a:cubicBezTo>
                <a:close/>
                <a:moveTo>
                  <a:pt x="4101511" y="8794962"/>
                </a:moveTo>
                <a:cubicBezTo>
                  <a:pt x="4096066" y="8800407"/>
                  <a:pt x="4088542" y="8803771"/>
                  <a:pt x="4080223" y="8803772"/>
                </a:cubicBezTo>
                <a:cubicBezTo>
                  <a:pt x="4063586" y="8803772"/>
                  <a:pt x="4050126" y="8790311"/>
                  <a:pt x="4050126" y="8773674"/>
                </a:cubicBezTo>
                <a:cubicBezTo>
                  <a:pt x="4050126" y="8757036"/>
                  <a:pt x="4063586" y="8743578"/>
                  <a:pt x="4080223" y="8743578"/>
                </a:cubicBezTo>
                <a:cubicBezTo>
                  <a:pt x="4096860" y="8743578"/>
                  <a:pt x="4110320" y="8757036"/>
                  <a:pt x="4110320" y="8773674"/>
                </a:cubicBezTo>
                <a:cubicBezTo>
                  <a:pt x="4110320" y="8781993"/>
                  <a:pt x="4106955" y="8789517"/>
                  <a:pt x="4101511" y="8794962"/>
                </a:cubicBezTo>
                <a:close/>
                <a:moveTo>
                  <a:pt x="5017509" y="7263435"/>
                </a:moveTo>
                <a:cubicBezTo>
                  <a:pt x="5006399" y="7289687"/>
                  <a:pt x="4980393" y="7308121"/>
                  <a:pt x="4950108" y="7308121"/>
                </a:cubicBezTo>
                <a:cubicBezTo>
                  <a:pt x="4909728" y="7308121"/>
                  <a:pt x="4876956" y="7275349"/>
                  <a:pt x="4876956" y="7234969"/>
                </a:cubicBezTo>
                <a:cubicBezTo>
                  <a:pt x="4876956" y="7194589"/>
                  <a:pt x="4909728" y="7161817"/>
                  <a:pt x="4950108" y="7161817"/>
                </a:cubicBezTo>
                <a:cubicBezTo>
                  <a:pt x="4990488" y="7161818"/>
                  <a:pt x="5023261" y="7194590"/>
                  <a:pt x="5023261" y="7234969"/>
                </a:cubicBezTo>
                <a:cubicBezTo>
                  <a:pt x="5023261" y="7245064"/>
                  <a:pt x="5021213" y="7254683"/>
                  <a:pt x="5017509" y="7263435"/>
                </a:cubicBezTo>
                <a:close/>
                <a:moveTo>
                  <a:pt x="5350674" y="6740569"/>
                </a:moveTo>
                <a:cubicBezTo>
                  <a:pt x="5344544" y="6746698"/>
                  <a:pt x="5336079" y="6750492"/>
                  <a:pt x="5326737" y="6750492"/>
                </a:cubicBezTo>
                <a:cubicBezTo>
                  <a:pt x="5308052" y="6750491"/>
                  <a:pt x="5292878" y="6735317"/>
                  <a:pt x="5292879" y="6716632"/>
                </a:cubicBezTo>
                <a:cubicBezTo>
                  <a:pt x="5292878" y="6697948"/>
                  <a:pt x="5308052" y="6682774"/>
                  <a:pt x="5326738" y="6682774"/>
                </a:cubicBezTo>
                <a:cubicBezTo>
                  <a:pt x="5345422" y="6682774"/>
                  <a:pt x="5360596" y="6697948"/>
                  <a:pt x="5360597" y="6716632"/>
                </a:cubicBezTo>
                <a:cubicBezTo>
                  <a:pt x="5360596" y="6725975"/>
                  <a:pt x="5356803" y="6734440"/>
                  <a:pt x="5350674" y="6740569"/>
                </a:cubicBezTo>
                <a:close/>
                <a:moveTo>
                  <a:pt x="4600613" y="8046969"/>
                </a:moveTo>
                <a:cubicBezTo>
                  <a:pt x="4586186" y="8080669"/>
                  <a:pt x="4552671" y="8104206"/>
                  <a:pt x="4513703" y="8104018"/>
                </a:cubicBezTo>
                <a:cubicBezTo>
                  <a:pt x="4461994" y="8104018"/>
                  <a:pt x="4420067" y="8062091"/>
                  <a:pt x="4420067" y="8010382"/>
                </a:cubicBezTo>
                <a:cubicBezTo>
                  <a:pt x="4420068" y="8010090"/>
                  <a:pt x="4420067" y="8009840"/>
                  <a:pt x="4420067" y="8009547"/>
                </a:cubicBezTo>
                <a:cubicBezTo>
                  <a:pt x="4420318" y="7957588"/>
                  <a:pt x="4462579" y="7915703"/>
                  <a:pt x="4514539" y="7915912"/>
                </a:cubicBezTo>
                <a:cubicBezTo>
                  <a:pt x="4566498" y="7916162"/>
                  <a:pt x="4608382" y="7958424"/>
                  <a:pt x="4608173" y="8010382"/>
                </a:cubicBezTo>
                <a:cubicBezTo>
                  <a:pt x="4608111" y="8023372"/>
                  <a:pt x="4605422" y="8035735"/>
                  <a:pt x="4600613" y="8046969"/>
                </a:cubicBezTo>
                <a:close/>
                <a:moveTo>
                  <a:pt x="5718834" y="6171125"/>
                </a:moveTo>
                <a:cubicBezTo>
                  <a:pt x="5718834" y="6177353"/>
                  <a:pt x="5713776" y="6182411"/>
                  <a:pt x="5707548" y="6182411"/>
                </a:cubicBezTo>
                <a:cubicBezTo>
                  <a:pt x="5701319" y="6182411"/>
                  <a:pt x="5696262" y="6177353"/>
                  <a:pt x="5696261" y="6171126"/>
                </a:cubicBezTo>
                <a:cubicBezTo>
                  <a:pt x="5696262" y="6164896"/>
                  <a:pt x="5701319" y="6159839"/>
                  <a:pt x="5707548" y="6159839"/>
                </a:cubicBezTo>
                <a:cubicBezTo>
                  <a:pt x="5713776" y="6159839"/>
                  <a:pt x="5718834" y="6164896"/>
                  <a:pt x="5718834" y="6171125"/>
                </a:cubicBezTo>
                <a:close/>
                <a:moveTo>
                  <a:pt x="4952744" y="7537901"/>
                </a:moveTo>
                <a:cubicBezTo>
                  <a:pt x="4941863" y="7563194"/>
                  <a:pt x="4916657" y="7580853"/>
                  <a:pt x="4887407" y="7580666"/>
                </a:cubicBezTo>
                <a:cubicBezTo>
                  <a:pt x="4848615" y="7580666"/>
                  <a:pt x="4817180" y="7549231"/>
                  <a:pt x="4817180" y="7510440"/>
                </a:cubicBezTo>
                <a:cubicBezTo>
                  <a:pt x="4817180" y="7510147"/>
                  <a:pt x="4817180" y="7509896"/>
                  <a:pt x="4817180" y="7509604"/>
                </a:cubicBezTo>
                <a:cubicBezTo>
                  <a:pt x="4817431" y="7470603"/>
                  <a:pt x="4849242" y="7439169"/>
                  <a:pt x="4888242" y="7439378"/>
                </a:cubicBezTo>
                <a:cubicBezTo>
                  <a:pt x="4927243" y="7439627"/>
                  <a:pt x="4958678" y="7471439"/>
                  <a:pt x="4958469" y="7510439"/>
                </a:cubicBezTo>
                <a:cubicBezTo>
                  <a:pt x="4958406" y="7520189"/>
                  <a:pt x="4956371" y="7529469"/>
                  <a:pt x="4952744" y="7537901"/>
                </a:cubicBezTo>
                <a:close/>
                <a:moveTo>
                  <a:pt x="6087531" y="5581351"/>
                </a:moveTo>
                <a:cubicBezTo>
                  <a:pt x="6087531" y="5582967"/>
                  <a:pt x="6086221" y="5584277"/>
                  <a:pt x="6084605" y="5584277"/>
                </a:cubicBezTo>
                <a:cubicBezTo>
                  <a:pt x="6082988" y="5584277"/>
                  <a:pt x="6081677" y="5582967"/>
                  <a:pt x="6081678" y="5581351"/>
                </a:cubicBezTo>
                <a:cubicBezTo>
                  <a:pt x="6081677" y="5579735"/>
                  <a:pt x="6082987" y="5578426"/>
                  <a:pt x="6084605" y="5578425"/>
                </a:cubicBezTo>
                <a:cubicBezTo>
                  <a:pt x="6086221" y="5578425"/>
                  <a:pt x="6087530" y="5579736"/>
                  <a:pt x="6087531" y="5581351"/>
                </a:cubicBezTo>
                <a:close/>
                <a:moveTo>
                  <a:pt x="5297723" y="7027635"/>
                </a:moveTo>
                <a:cubicBezTo>
                  <a:pt x="5288950" y="7036256"/>
                  <a:pt x="5276890" y="7041534"/>
                  <a:pt x="5263619" y="7041429"/>
                </a:cubicBezTo>
                <a:cubicBezTo>
                  <a:pt x="5237284" y="7041429"/>
                  <a:pt x="5215965" y="7020110"/>
                  <a:pt x="5215965" y="6993776"/>
                </a:cubicBezTo>
                <a:cubicBezTo>
                  <a:pt x="5215965" y="6993483"/>
                  <a:pt x="5215965" y="6993232"/>
                  <a:pt x="5215965" y="6992940"/>
                </a:cubicBezTo>
                <a:cubicBezTo>
                  <a:pt x="5216174" y="6966396"/>
                  <a:pt x="5237911" y="6945077"/>
                  <a:pt x="5264454" y="6945286"/>
                </a:cubicBezTo>
                <a:cubicBezTo>
                  <a:pt x="5290998" y="6945537"/>
                  <a:pt x="5312317" y="6967232"/>
                  <a:pt x="5312108" y="6993776"/>
                </a:cubicBezTo>
                <a:cubicBezTo>
                  <a:pt x="5311982" y="7007047"/>
                  <a:pt x="5306496" y="7019013"/>
                  <a:pt x="5297723" y="7027635"/>
                </a:cubicBezTo>
                <a:close/>
                <a:moveTo>
                  <a:pt x="4548310" y="8328085"/>
                </a:moveTo>
                <a:cubicBezTo>
                  <a:pt x="4532169" y="8365836"/>
                  <a:pt x="4494641" y="8392217"/>
                  <a:pt x="4451000" y="8392030"/>
                </a:cubicBezTo>
                <a:cubicBezTo>
                  <a:pt x="4392980" y="8391778"/>
                  <a:pt x="4346079" y="8344710"/>
                  <a:pt x="4346079" y="8286689"/>
                </a:cubicBezTo>
                <a:cubicBezTo>
                  <a:pt x="4346079" y="8286565"/>
                  <a:pt x="4346079" y="8286397"/>
                  <a:pt x="4346079" y="8286271"/>
                </a:cubicBezTo>
                <a:cubicBezTo>
                  <a:pt x="4346330" y="8228084"/>
                  <a:pt x="4393649" y="8181141"/>
                  <a:pt x="4451836" y="8181350"/>
                </a:cubicBezTo>
                <a:cubicBezTo>
                  <a:pt x="4510024" y="8181602"/>
                  <a:pt x="4557008" y="8228920"/>
                  <a:pt x="4556758" y="8287108"/>
                </a:cubicBezTo>
                <a:cubicBezTo>
                  <a:pt x="4556696" y="8301654"/>
                  <a:pt x="4553691" y="8315501"/>
                  <a:pt x="4548310" y="8328085"/>
                </a:cubicBezTo>
                <a:close/>
                <a:moveTo>
                  <a:pt x="5653399" y="6464765"/>
                </a:moveTo>
                <a:cubicBezTo>
                  <a:pt x="5650677" y="6467486"/>
                  <a:pt x="5646915" y="6469168"/>
                  <a:pt x="5642756" y="6469169"/>
                </a:cubicBezTo>
                <a:cubicBezTo>
                  <a:pt x="5634438" y="6469169"/>
                  <a:pt x="5627707" y="6462440"/>
                  <a:pt x="5627707" y="6454120"/>
                </a:cubicBezTo>
                <a:cubicBezTo>
                  <a:pt x="5627707" y="6445803"/>
                  <a:pt x="5634437" y="6439073"/>
                  <a:pt x="5642755" y="6439073"/>
                </a:cubicBezTo>
                <a:cubicBezTo>
                  <a:pt x="5651073" y="6439073"/>
                  <a:pt x="5657804" y="6445802"/>
                  <a:pt x="5657803" y="6454121"/>
                </a:cubicBezTo>
                <a:cubicBezTo>
                  <a:pt x="5657803" y="6458280"/>
                  <a:pt x="5656121" y="6462042"/>
                  <a:pt x="5653399" y="6464765"/>
                </a:cubicBezTo>
                <a:close/>
                <a:moveTo>
                  <a:pt x="4898870" y="7817284"/>
                </a:moveTo>
                <a:cubicBezTo>
                  <a:pt x="4886471" y="7846182"/>
                  <a:pt x="4857706" y="7866357"/>
                  <a:pt x="4824285" y="7866169"/>
                </a:cubicBezTo>
                <a:cubicBezTo>
                  <a:pt x="4779893" y="7865959"/>
                  <a:pt x="4744027" y="7829885"/>
                  <a:pt x="4744028" y="7785492"/>
                </a:cubicBezTo>
                <a:cubicBezTo>
                  <a:pt x="4744028" y="7785367"/>
                  <a:pt x="4744027" y="7785201"/>
                  <a:pt x="4744028" y="7785074"/>
                </a:cubicBezTo>
                <a:cubicBezTo>
                  <a:pt x="4744278" y="7740514"/>
                  <a:pt x="4780562" y="7704607"/>
                  <a:pt x="4825123" y="7704816"/>
                </a:cubicBezTo>
                <a:cubicBezTo>
                  <a:pt x="4869682" y="7705066"/>
                  <a:pt x="4905590" y="7741350"/>
                  <a:pt x="4905381" y="7785910"/>
                </a:cubicBezTo>
                <a:cubicBezTo>
                  <a:pt x="4905318" y="7797050"/>
                  <a:pt x="4903003" y="7807652"/>
                  <a:pt x="4898870" y="7817284"/>
                </a:cubicBezTo>
                <a:close/>
                <a:moveTo>
                  <a:pt x="6029836" y="5873083"/>
                </a:moveTo>
                <a:cubicBezTo>
                  <a:pt x="6029836" y="5877681"/>
                  <a:pt x="6026072" y="5881443"/>
                  <a:pt x="6021474" y="5881443"/>
                </a:cubicBezTo>
                <a:cubicBezTo>
                  <a:pt x="6016876" y="5881443"/>
                  <a:pt x="6013114" y="5877681"/>
                  <a:pt x="6013114" y="5873083"/>
                </a:cubicBezTo>
                <a:cubicBezTo>
                  <a:pt x="6013115" y="5868484"/>
                  <a:pt x="6016877" y="5864722"/>
                  <a:pt x="6021475" y="5864722"/>
                </a:cubicBezTo>
                <a:cubicBezTo>
                  <a:pt x="6026073" y="5864722"/>
                  <a:pt x="6029835" y="5868484"/>
                  <a:pt x="6029836" y="5873083"/>
                </a:cubicBezTo>
                <a:close/>
                <a:moveTo>
                  <a:pt x="4476502" y="8597334"/>
                </a:moveTo>
                <a:cubicBezTo>
                  <a:pt x="4461973" y="8631694"/>
                  <a:pt x="4427957" y="8655795"/>
                  <a:pt x="4388299" y="8655795"/>
                </a:cubicBezTo>
                <a:cubicBezTo>
                  <a:pt x="4335419" y="8655795"/>
                  <a:pt x="4292573" y="8612949"/>
                  <a:pt x="4292573" y="8560069"/>
                </a:cubicBezTo>
                <a:cubicBezTo>
                  <a:pt x="4292573" y="8507192"/>
                  <a:pt x="4335419" y="8464346"/>
                  <a:pt x="4388298" y="8464346"/>
                </a:cubicBezTo>
                <a:cubicBezTo>
                  <a:pt x="4441177" y="8464346"/>
                  <a:pt x="4484023" y="8507192"/>
                  <a:pt x="4484023" y="8560069"/>
                </a:cubicBezTo>
                <a:cubicBezTo>
                  <a:pt x="4484023" y="8573289"/>
                  <a:pt x="4481345" y="8585882"/>
                  <a:pt x="4476502" y="8597334"/>
                </a:cubicBezTo>
                <a:close/>
                <a:moveTo>
                  <a:pt x="5260445" y="7296107"/>
                </a:moveTo>
                <a:cubicBezTo>
                  <a:pt x="5250455" y="7319303"/>
                  <a:pt x="5227334" y="7335480"/>
                  <a:pt x="5200498" y="7335292"/>
                </a:cubicBezTo>
                <a:cubicBezTo>
                  <a:pt x="5164884" y="7335041"/>
                  <a:pt x="5136124" y="7306115"/>
                  <a:pt x="5136124" y="7270500"/>
                </a:cubicBezTo>
                <a:cubicBezTo>
                  <a:pt x="5136124" y="7270374"/>
                  <a:pt x="5136124" y="7270207"/>
                  <a:pt x="5136124" y="7270082"/>
                </a:cubicBezTo>
                <a:cubicBezTo>
                  <a:pt x="5136375" y="7234300"/>
                  <a:pt x="5165552" y="7205499"/>
                  <a:pt x="5201334" y="7205708"/>
                </a:cubicBezTo>
                <a:cubicBezTo>
                  <a:pt x="5237116" y="7205959"/>
                  <a:pt x="5265917" y="7235136"/>
                  <a:pt x="5265708" y="7270918"/>
                </a:cubicBezTo>
                <a:cubicBezTo>
                  <a:pt x="5265645" y="7279863"/>
                  <a:pt x="5263774" y="7288375"/>
                  <a:pt x="5260445" y="7296107"/>
                </a:cubicBezTo>
                <a:close/>
                <a:moveTo>
                  <a:pt x="4357512" y="8866621"/>
                </a:moveTo>
                <a:cubicBezTo>
                  <a:pt x="4349340" y="8874794"/>
                  <a:pt x="4338054" y="8879851"/>
                  <a:pt x="4325598" y="8879851"/>
                </a:cubicBezTo>
                <a:cubicBezTo>
                  <a:pt x="4300684" y="8879851"/>
                  <a:pt x="4280451" y="8859619"/>
                  <a:pt x="4280451" y="8834706"/>
                </a:cubicBezTo>
                <a:cubicBezTo>
                  <a:pt x="4280452" y="8809791"/>
                  <a:pt x="4300683" y="8789560"/>
                  <a:pt x="4325597" y="8789560"/>
                </a:cubicBezTo>
                <a:cubicBezTo>
                  <a:pt x="4350511" y="8789560"/>
                  <a:pt x="4370743" y="8809791"/>
                  <a:pt x="4370743" y="8834705"/>
                </a:cubicBezTo>
                <a:cubicBezTo>
                  <a:pt x="4370743" y="8847162"/>
                  <a:pt x="4365684" y="8858449"/>
                  <a:pt x="4357512" y="8866621"/>
                </a:cubicBezTo>
                <a:close/>
                <a:moveTo>
                  <a:pt x="5600504" y="6752969"/>
                </a:moveTo>
                <a:cubicBezTo>
                  <a:pt x="5595060" y="6758414"/>
                  <a:pt x="5587536" y="6761778"/>
                  <a:pt x="5579217" y="6761779"/>
                </a:cubicBezTo>
                <a:cubicBezTo>
                  <a:pt x="5562581" y="6761779"/>
                  <a:pt x="5549120" y="6748318"/>
                  <a:pt x="5549121" y="6731682"/>
                </a:cubicBezTo>
                <a:cubicBezTo>
                  <a:pt x="5549121" y="6715045"/>
                  <a:pt x="5562581" y="6701585"/>
                  <a:pt x="5579216" y="6701585"/>
                </a:cubicBezTo>
                <a:cubicBezTo>
                  <a:pt x="5595855" y="6701585"/>
                  <a:pt x="5609314" y="6715045"/>
                  <a:pt x="5609314" y="6731682"/>
                </a:cubicBezTo>
                <a:cubicBezTo>
                  <a:pt x="5609314" y="6740000"/>
                  <a:pt x="5605949" y="6747524"/>
                  <a:pt x="5600504" y="6752969"/>
                </a:cubicBezTo>
                <a:close/>
                <a:moveTo>
                  <a:pt x="4848494" y="8097549"/>
                </a:moveTo>
                <a:cubicBezTo>
                  <a:pt x="4834067" y="8131249"/>
                  <a:pt x="4800554" y="8154786"/>
                  <a:pt x="4761584" y="8154598"/>
                </a:cubicBezTo>
                <a:cubicBezTo>
                  <a:pt x="4709792" y="8154347"/>
                  <a:pt x="4667949" y="8112336"/>
                  <a:pt x="4667949" y="8060545"/>
                </a:cubicBezTo>
                <a:cubicBezTo>
                  <a:pt x="4667949" y="8060420"/>
                  <a:pt x="4667949" y="8060253"/>
                  <a:pt x="4667949" y="8060127"/>
                </a:cubicBezTo>
                <a:cubicBezTo>
                  <a:pt x="4668200" y="8008168"/>
                  <a:pt x="4710461" y="7966283"/>
                  <a:pt x="4762420" y="7966493"/>
                </a:cubicBezTo>
                <a:cubicBezTo>
                  <a:pt x="4814380" y="7966743"/>
                  <a:pt x="4856263" y="8009004"/>
                  <a:pt x="4856055" y="8060963"/>
                </a:cubicBezTo>
                <a:cubicBezTo>
                  <a:pt x="4855992" y="8073952"/>
                  <a:pt x="4853304" y="8086315"/>
                  <a:pt x="4848494" y="8097549"/>
                </a:cubicBezTo>
                <a:close/>
                <a:moveTo>
                  <a:pt x="5969642" y="6161511"/>
                </a:moveTo>
                <a:cubicBezTo>
                  <a:pt x="5969642" y="6167739"/>
                  <a:pt x="5964584" y="6172798"/>
                  <a:pt x="5958356" y="6172798"/>
                </a:cubicBezTo>
                <a:cubicBezTo>
                  <a:pt x="5952127" y="6172797"/>
                  <a:pt x="5947069" y="6167740"/>
                  <a:pt x="5947069" y="6161510"/>
                </a:cubicBezTo>
                <a:cubicBezTo>
                  <a:pt x="5947069" y="6155283"/>
                  <a:pt x="5952127" y="6150224"/>
                  <a:pt x="5958356" y="6150225"/>
                </a:cubicBezTo>
                <a:cubicBezTo>
                  <a:pt x="5964584" y="6150225"/>
                  <a:pt x="5969642" y="6155282"/>
                  <a:pt x="5969642" y="6161511"/>
                </a:cubicBezTo>
                <a:close/>
                <a:moveTo>
                  <a:pt x="6337074" y="5536582"/>
                </a:moveTo>
                <a:cubicBezTo>
                  <a:pt x="6337074" y="5537962"/>
                  <a:pt x="6335946" y="5539090"/>
                  <a:pt x="6334566" y="5539090"/>
                </a:cubicBezTo>
                <a:cubicBezTo>
                  <a:pt x="6333103" y="5539090"/>
                  <a:pt x="6331849" y="5538045"/>
                  <a:pt x="6331640" y="5536582"/>
                </a:cubicBezTo>
                <a:cubicBezTo>
                  <a:pt x="6331640" y="5534952"/>
                  <a:pt x="6332936" y="5533656"/>
                  <a:pt x="6334566" y="5533656"/>
                </a:cubicBezTo>
                <a:cubicBezTo>
                  <a:pt x="6336030" y="5533865"/>
                  <a:pt x="6337074" y="5535119"/>
                  <a:pt x="6337074" y="5536582"/>
                </a:cubicBezTo>
                <a:close/>
                <a:moveTo>
                  <a:pt x="5203656" y="7574623"/>
                </a:moveTo>
                <a:cubicBezTo>
                  <a:pt x="5192800" y="7600276"/>
                  <a:pt x="5167390" y="7618288"/>
                  <a:pt x="5137795" y="7618287"/>
                </a:cubicBezTo>
                <a:cubicBezTo>
                  <a:pt x="5098335" y="7618288"/>
                  <a:pt x="5066316" y="7586267"/>
                  <a:pt x="5066315" y="7546807"/>
                </a:cubicBezTo>
                <a:cubicBezTo>
                  <a:pt x="5066315" y="7507346"/>
                  <a:pt x="5098335" y="7475328"/>
                  <a:pt x="5137795" y="7475327"/>
                </a:cubicBezTo>
                <a:cubicBezTo>
                  <a:pt x="5177255" y="7475327"/>
                  <a:pt x="5209275" y="7507346"/>
                  <a:pt x="5209275" y="7546807"/>
                </a:cubicBezTo>
                <a:cubicBezTo>
                  <a:pt x="5209276" y="7556672"/>
                  <a:pt x="5207274" y="7566072"/>
                  <a:pt x="5203656" y="7574623"/>
                </a:cubicBezTo>
                <a:close/>
                <a:moveTo>
                  <a:pt x="4784388" y="8372135"/>
                </a:moveTo>
                <a:cubicBezTo>
                  <a:pt x="4770299" y="8405442"/>
                  <a:pt x="4737318" y="8428815"/>
                  <a:pt x="4698882" y="8428815"/>
                </a:cubicBezTo>
                <a:cubicBezTo>
                  <a:pt x="4647634" y="8428815"/>
                  <a:pt x="4606083" y="8387264"/>
                  <a:pt x="4606083" y="8336016"/>
                </a:cubicBezTo>
                <a:cubicBezTo>
                  <a:pt x="4606083" y="8284767"/>
                  <a:pt x="4647634" y="8243218"/>
                  <a:pt x="4698882" y="8243218"/>
                </a:cubicBezTo>
                <a:cubicBezTo>
                  <a:pt x="4750130" y="8243217"/>
                  <a:pt x="4791681" y="8284767"/>
                  <a:pt x="4791681" y="8336016"/>
                </a:cubicBezTo>
                <a:cubicBezTo>
                  <a:pt x="4791681" y="8348827"/>
                  <a:pt x="4789084" y="8361034"/>
                  <a:pt x="4784388" y="8372135"/>
                </a:cubicBezTo>
                <a:close/>
                <a:moveTo>
                  <a:pt x="5550203" y="7046445"/>
                </a:moveTo>
                <a:cubicBezTo>
                  <a:pt x="5541430" y="7055066"/>
                  <a:pt x="5529370" y="7060343"/>
                  <a:pt x="5516098" y="7060238"/>
                </a:cubicBezTo>
                <a:cubicBezTo>
                  <a:pt x="5489764" y="7060238"/>
                  <a:pt x="5468444" y="7038920"/>
                  <a:pt x="5468444" y="7012585"/>
                </a:cubicBezTo>
                <a:cubicBezTo>
                  <a:pt x="5468444" y="7012292"/>
                  <a:pt x="5468444" y="7012041"/>
                  <a:pt x="5468444" y="7011749"/>
                </a:cubicBezTo>
                <a:cubicBezTo>
                  <a:pt x="5468653" y="6985206"/>
                  <a:pt x="5490391" y="6963887"/>
                  <a:pt x="5516934" y="6964096"/>
                </a:cubicBezTo>
                <a:cubicBezTo>
                  <a:pt x="5543477" y="6964346"/>
                  <a:pt x="5564797" y="6986041"/>
                  <a:pt x="5564587" y="7012586"/>
                </a:cubicBezTo>
                <a:cubicBezTo>
                  <a:pt x="5564462" y="7025857"/>
                  <a:pt x="5558976" y="7037823"/>
                  <a:pt x="5550203" y="7046445"/>
                </a:cubicBezTo>
                <a:close/>
                <a:moveTo>
                  <a:pt x="5906296" y="6458494"/>
                </a:moveTo>
                <a:cubicBezTo>
                  <a:pt x="5903575" y="6461216"/>
                  <a:pt x="5899813" y="6462898"/>
                  <a:pt x="5895654" y="6462899"/>
                </a:cubicBezTo>
                <a:cubicBezTo>
                  <a:pt x="5887334" y="6462899"/>
                  <a:pt x="5880605" y="6456169"/>
                  <a:pt x="5880605" y="6447850"/>
                </a:cubicBezTo>
                <a:cubicBezTo>
                  <a:pt x="5880605" y="6439533"/>
                  <a:pt x="5887335" y="6432802"/>
                  <a:pt x="5895653" y="6432803"/>
                </a:cubicBezTo>
                <a:cubicBezTo>
                  <a:pt x="5903971" y="6432803"/>
                  <a:pt x="5910702" y="6439532"/>
                  <a:pt x="5910701" y="6447851"/>
                </a:cubicBezTo>
                <a:cubicBezTo>
                  <a:pt x="5910701" y="6452010"/>
                  <a:pt x="5909019" y="6455772"/>
                  <a:pt x="5906296" y="6458494"/>
                </a:cubicBezTo>
                <a:close/>
                <a:moveTo>
                  <a:pt x="6283579" y="5836758"/>
                </a:moveTo>
                <a:cubicBezTo>
                  <a:pt x="6283579" y="5842992"/>
                  <a:pt x="6278526" y="5848045"/>
                  <a:pt x="6272292" y="5848045"/>
                </a:cubicBezTo>
                <a:cubicBezTo>
                  <a:pt x="6266059" y="5848045"/>
                  <a:pt x="6261005" y="5842992"/>
                  <a:pt x="6261006" y="5836758"/>
                </a:cubicBezTo>
                <a:cubicBezTo>
                  <a:pt x="6261006" y="5830525"/>
                  <a:pt x="6266058" y="5825472"/>
                  <a:pt x="6272292" y="5825472"/>
                </a:cubicBezTo>
                <a:cubicBezTo>
                  <a:pt x="6278526" y="5825472"/>
                  <a:pt x="6283579" y="5830525"/>
                  <a:pt x="6283579" y="5836758"/>
                </a:cubicBezTo>
                <a:close/>
                <a:moveTo>
                  <a:pt x="5151710" y="7854827"/>
                </a:moveTo>
                <a:cubicBezTo>
                  <a:pt x="5139023" y="7884836"/>
                  <a:pt x="5109318" y="7905880"/>
                  <a:pt x="5074676" y="7905880"/>
                </a:cubicBezTo>
                <a:cubicBezTo>
                  <a:pt x="5028485" y="7905880"/>
                  <a:pt x="4991073" y="7868468"/>
                  <a:pt x="4991073" y="7822277"/>
                </a:cubicBezTo>
                <a:cubicBezTo>
                  <a:pt x="4991073" y="7776087"/>
                  <a:pt x="5028485" y="7738675"/>
                  <a:pt x="5074676" y="7738675"/>
                </a:cubicBezTo>
                <a:cubicBezTo>
                  <a:pt x="5120866" y="7738675"/>
                  <a:pt x="5158278" y="7776087"/>
                  <a:pt x="5158278" y="7822277"/>
                </a:cubicBezTo>
                <a:cubicBezTo>
                  <a:pt x="5158277" y="7833825"/>
                  <a:pt x="5155940" y="7844824"/>
                  <a:pt x="5151710" y="7854827"/>
                </a:cubicBezTo>
                <a:close/>
                <a:moveTo>
                  <a:pt x="4715908" y="8644327"/>
                </a:moveTo>
                <a:cubicBezTo>
                  <a:pt x="4702770" y="8675381"/>
                  <a:pt x="4672015" y="8697177"/>
                  <a:pt x="4636180" y="8697178"/>
                </a:cubicBezTo>
                <a:cubicBezTo>
                  <a:pt x="4636055" y="8697178"/>
                  <a:pt x="4635888" y="8697178"/>
                  <a:pt x="4635763" y="8697178"/>
                </a:cubicBezTo>
                <a:cubicBezTo>
                  <a:pt x="4588193" y="8697178"/>
                  <a:pt x="4549652" y="8658638"/>
                  <a:pt x="4549652" y="8611068"/>
                </a:cubicBezTo>
                <a:cubicBezTo>
                  <a:pt x="4549652" y="8610943"/>
                  <a:pt x="4549652" y="8610776"/>
                  <a:pt x="4549652" y="8610651"/>
                </a:cubicBezTo>
                <a:cubicBezTo>
                  <a:pt x="4549652" y="8562872"/>
                  <a:pt x="4588402" y="8524122"/>
                  <a:pt x="4636180" y="8524122"/>
                </a:cubicBezTo>
                <a:cubicBezTo>
                  <a:pt x="4683960" y="8524122"/>
                  <a:pt x="4722709" y="8562872"/>
                  <a:pt x="4722709" y="8610651"/>
                </a:cubicBezTo>
                <a:cubicBezTo>
                  <a:pt x="4722709" y="8622595"/>
                  <a:pt x="4720287" y="8633976"/>
                  <a:pt x="4715908" y="8644327"/>
                </a:cubicBezTo>
                <a:close/>
                <a:moveTo>
                  <a:pt x="5498572" y="7335026"/>
                </a:moveTo>
                <a:cubicBezTo>
                  <a:pt x="5487463" y="7348041"/>
                  <a:pt x="5471391" y="7356819"/>
                  <a:pt x="5452978" y="7358283"/>
                </a:cubicBezTo>
                <a:cubicBezTo>
                  <a:pt x="5449466" y="7358576"/>
                  <a:pt x="5445912" y="7358576"/>
                  <a:pt x="5442402" y="7358283"/>
                </a:cubicBezTo>
                <a:cubicBezTo>
                  <a:pt x="5405574" y="7355357"/>
                  <a:pt x="5378111" y="7323170"/>
                  <a:pt x="5381037" y="7286342"/>
                </a:cubicBezTo>
                <a:cubicBezTo>
                  <a:pt x="5383922" y="7249516"/>
                  <a:pt x="5416150" y="7222011"/>
                  <a:pt x="5452978" y="7224937"/>
                </a:cubicBezTo>
                <a:cubicBezTo>
                  <a:pt x="5485749" y="7227529"/>
                  <a:pt x="5511749" y="7253571"/>
                  <a:pt x="5514383" y="7286342"/>
                </a:cubicBezTo>
                <a:cubicBezTo>
                  <a:pt x="5515825" y="7304756"/>
                  <a:pt x="5509681" y="7322010"/>
                  <a:pt x="5498572" y="7335026"/>
                </a:cubicBezTo>
                <a:close/>
                <a:moveTo>
                  <a:pt x="6579940" y="5469282"/>
                </a:moveTo>
                <a:cubicBezTo>
                  <a:pt x="6579732" y="5470745"/>
                  <a:pt x="6578478" y="5471790"/>
                  <a:pt x="6577014" y="5471790"/>
                </a:cubicBezTo>
                <a:cubicBezTo>
                  <a:pt x="6575551" y="5471790"/>
                  <a:pt x="6574297" y="5470745"/>
                  <a:pt x="6574088" y="5469282"/>
                </a:cubicBezTo>
                <a:cubicBezTo>
                  <a:pt x="6574088" y="5467652"/>
                  <a:pt x="6575384" y="5466356"/>
                  <a:pt x="6577014" y="5466356"/>
                </a:cubicBezTo>
                <a:cubicBezTo>
                  <a:pt x="6578645" y="5466356"/>
                  <a:pt x="6579940" y="5467652"/>
                  <a:pt x="6579940" y="5469282"/>
                </a:cubicBezTo>
                <a:close/>
                <a:moveTo>
                  <a:pt x="4597414" y="8910057"/>
                </a:moveTo>
                <a:cubicBezTo>
                  <a:pt x="4591286" y="8916186"/>
                  <a:pt x="4582821" y="8919980"/>
                  <a:pt x="4573478" y="8919981"/>
                </a:cubicBezTo>
                <a:cubicBezTo>
                  <a:pt x="4554793" y="8919980"/>
                  <a:pt x="4539619" y="8904805"/>
                  <a:pt x="4539620" y="8886121"/>
                </a:cubicBezTo>
                <a:cubicBezTo>
                  <a:pt x="4539619" y="8867436"/>
                  <a:pt x="4554793" y="8852263"/>
                  <a:pt x="4573479" y="8852262"/>
                </a:cubicBezTo>
                <a:cubicBezTo>
                  <a:pt x="4592163" y="8852263"/>
                  <a:pt x="4607337" y="8867436"/>
                  <a:pt x="4607337" y="8886121"/>
                </a:cubicBezTo>
                <a:cubicBezTo>
                  <a:pt x="4607338" y="8895463"/>
                  <a:pt x="4603544" y="8903928"/>
                  <a:pt x="4597414" y="8910057"/>
                </a:cubicBezTo>
                <a:close/>
                <a:moveTo>
                  <a:pt x="5848433" y="6748172"/>
                </a:moveTo>
                <a:cubicBezTo>
                  <a:pt x="5844426" y="6752028"/>
                  <a:pt x="5838950" y="6754358"/>
                  <a:pt x="5832952" y="6754254"/>
                </a:cubicBezTo>
                <a:cubicBezTo>
                  <a:pt x="5821164" y="6754254"/>
                  <a:pt x="5811633" y="6744724"/>
                  <a:pt x="5811633" y="6732936"/>
                </a:cubicBezTo>
                <a:cubicBezTo>
                  <a:pt x="5811633" y="6732642"/>
                  <a:pt x="5811633" y="6732392"/>
                  <a:pt x="5811633" y="6732100"/>
                </a:cubicBezTo>
                <a:cubicBezTo>
                  <a:pt x="5811842" y="6720103"/>
                  <a:pt x="5821791" y="6710571"/>
                  <a:pt x="5833788" y="6710781"/>
                </a:cubicBezTo>
                <a:cubicBezTo>
                  <a:pt x="5845785" y="6711032"/>
                  <a:pt x="5855315" y="6720938"/>
                  <a:pt x="5855106" y="6732936"/>
                </a:cubicBezTo>
                <a:cubicBezTo>
                  <a:pt x="5854980" y="6738935"/>
                  <a:pt x="5852441" y="6744316"/>
                  <a:pt x="5848433" y="6748172"/>
                </a:cubicBezTo>
                <a:close/>
                <a:moveTo>
                  <a:pt x="6219807" y="6143730"/>
                </a:moveTo>
                <a:cubicBezTo>
                  <a:pt x="6217085" y="6146453"/>
                  <a:pt x="6213322" y="6148136"/>
                  <a:pt x="6209164" y="6148136"/>
                </a:cubicBezTo>
                <a:cubicBezTo>
                  <a:pt x="6200844" y="6148136"/>
                  <a:pt x="6194115" y="6141405"/>
                  <a:pt x="6194115" y="6133087"/>
                </a:cubicBezTo>
                <a:cubicBezTo>
                  <a:pt x="6194115" y="6124770"/>
                  <a:pt x="6200845" y="6118039"/>
                  <a:pt x="6209163" y="6118039"/>
                </a:cubicBezTo>
                <a:cubicBezTo>
                  <a:pt x="6217481" y="6118039"/>
                  <a:pt x="6224212" y="6124769"/>
                  <a:pt x="6224211" y="6133087"/>
                </a:cubicBezTo>
                <a:cubicBezTo>
                  <a:pt x="6224212" y="6137246"/>
                  <a:pt x="6222529" y="6141008"/>
                  <a:pt x="6219807" y="6143730"/>
                </a:cubicBezTo>
                <a:close/>
                <a:moveTo>
                  <a:pt x="5082843" y="8129355"/>
                </a:moveTo>
                <a:cubicBezTo>
                  <a:pt x="5071164" y="8156959"/>
                  <a:pt x="5043826" y="8176334"/>
                  <a:pt x="5011973" y="8176334"/>
                </a:cubicBezTo>
                <a:cubicBezTo>
                  <a:pt x="4969503" y="8176334"/>
                  <a:pt x="4935059" y="8141890"/>
                  <a:pt x="4935059" y="8099420"/>
                </a:cubicBezTo>
                <a:cubicBezTo>
                  <a:pt x="4935059" y="8056950"/>
                  <a:pt x="4969503" y="8022506"/>
                  <a:pt x="5011973" y="8022506"/>
                </a:cubicBezTo>
                <a:cubicBezTo>
                  <a:pt x="5054444" y="8022506"/>
                  <a:pt x="5088888" y="8056950"/>
                  <a:pt x="5088888" y="8099420"/>
                </a:cubicBezTo>
                <a:cubicBezTo>
                  <a:pt x="5088888" y="8110038"/>
                  <a:pt x="5086735" y="8120154"/>
                  <a:pt x="5082843" y="8129355"/>
                </a:cubicBezTo>
                <a:close/>
                <a:moveTo>
                  <a:pt x="5466813" y="7600603"/>
                </a:moveTo>
                <a:cubicBezTo>
                  <a:pt x="5454144" y="7630623"/>
                  <a:pt x="5424439" y="7651692"/>
                  <a:pt x="5389795" y="7651692"/>
                </a:cubicBezTo>
                <a:cubicBezTo>
                  <a:pt x="5344504" y="7651728"/>
                  <a:pt x="5307385" y="7615570"/>
                  <a:pt x="5306256" y="7570215"/>
                </a:cubicBezTo>
                <a:cubicBezTo>
                  <a:pt x="5306256" y="7569547"/>
                  <a:pt x="5306214" y="7568837"/>
                  <a:pt x="5306214" y="7568167"/>
                </a:cubicBezTo>
                <a:cubicBezTo>
                  <a:pt x="5306214" y="7521977"/>
                  <a:pt x="5343626" y="7484523"/>
                  <a:pt x="5389817" y="7484522"/>
                </a:cubicBezTo>
                <a:cubicBezTo>
                  <a:pt x="5435965" y="7484522"/>
                  <a:pt x="5473356" y="7521898"/>
                  <a:pt x="5473356" y="7568047"/>
                </a:cubicBezTo>
                <a:cubicBezTo>
                  <a:pt x="5473367" y="7579595"/>
                  <a:pt x="5471036" y="7590596"/>
                  <a:pt x="5466813" y="7600603"/>
                </a:cubicBezTo>
                <a:close/>
                <a:moveTo>
                  <a:pt x="5795519" y="7043323"/>
                </a:moveTo>
                <a:cubicBezTo>
                  <a:pt x="5788713" y="7050133"/>
                  <a:pt x="5779307" y="7054343"/>
                  <a:pt x="5768918" y="7054343"/>
                </a:cubicBezTo>
                <a:cubicBezTo>
                  <a:pt x="5748144" y="7054343"/>
                  <a:pt x="5731374" y="7037542"/>
                  <a:pt x="5731374" y="7016766"/>
                </a:cubicBezTo>
                <a:cubicBezTo>
                  <a:pt x="5731374" y="6995991"/>
                  <a:pt x="5748220" y="6979145"/>
                  <a:pt x="5768995" y="6979145"/>
                </a:cubicBezTo>
                <a:cubicBezTo>
                  <a:pt x="5789693" y="6979100"/>
                  <a:pt x="5806542" y="6995948"/>
                  <a:pt x="5806542" y="7016724"/>
                </a:cubicBezTo>
                <a:cubicBezTo>
                  <a:pt x="5806541" y="7027111"/>
                  <a:pt x="5802329" y="7036515"/>
                  <a:pt x="5795519" y="7043323"/>
                </a:cubicBezTo>
                <a:close/>
                <a:moveTo>
                  <a:pt x="6528443" y="5780655"/>
                </a:moveTo>
                <a:cubicBezTo>
                  <a:pt x="6528193" y="5785965"/>
                  <a:pt x="6523719" y="5790060"/>
                  <a:pt x="6518413" y="5789852"/>
                </a:cubicBezTo>
                <a:cubicBezTo>
                  <a:pt x="6513313" y="5789852"/>
                  <a:pt x="6509215" y="5785754"/>
                  <a:pt x="6509216" y="5780656"/>
                </a:cubicBezTo>
                <a:cubicBezTo>
                  <a:pt x="6509217" y="5780363"/>
                  <a:pt x="6509215" y="5780111"/>
                  <a:pt x="6509217" y="5779821"/>
                </a:cubicBezTo>
                <a:cubicBezTo>
                  <a:pt x="6509425" y="5774553"/>
                  <a:pt x="6513941" y="5770415"/>
                  <a:pt x="6519246" y="5770621"/>
                </a:cubicBezTo>
                <a:cubicBezTo>
                  <a:pt x="6524515" y="5770875"/>
                  <a:pt x="6528652" y="5775346"/>
                  <a:pt x="6528443" y="5780655"/>
                </a:cubicBezTo>
                <a:close/>
                <a:moveTo>
                  <a:pt x="5016226" y="8403757"/>
                </a:moveTo>
                <a:cubicBezTo>
                  <a:pt x="5005115" y="8430010"/>
                  <a:pt x="4979109" y="8448444"/>
                  <a:pt x="4948824" y="8448444"/>
                </a:cubicBezTo>
                <a:cubicBezTo>
                  <a:pt x="4908474" y="8448461"/>
                  <a:pt x="4875702" y="8415688"/>
                  <a:pt x="4875702" y="8375309"/>
                </a:cubicBezTo>
                <a:cubicBezTo>
                  <a:pt x="4875702" y="8334929"/>
                  <a:pt x="4908474" y="8302157"/>
                  <a:pt x="4948854" y="8302157"/>
                </a:cubicBezTo>
                <a:cubicBezTo>
                  <a:pt x="4989234" y="8302157"/>
                  <a:pt x="5021977" y="8334912"/>
                  <a:pt x="5021977" y="8375292"/>
                </a:cubicBezTo>
                <a:cubicBezTo>
                  <a:pt x="5021977" y="8385386"/>
                  <a:pt x="5019930" y="8395006"/>
                  <a:pt x="5016226" y="8403757"/>
                </a:cubicBezTo>
                <a:close/>
                <a:moveTo>
                  <a:pt x="6161532" y="6439966"/>
                </a:moveTo>
                <a:cubicBezTo>
                  <a:pt x="6157981" y="6443520"/>
                  <a:pt x="6153071" y="6445716"/>
                  <a:pt x="6147635" y="6445714"/>
                </a:cubicBezTo>
                <a:cubicBezTo>
                  <a:pt x="6136768" y="6445715"/>
                  <a:pt x="6127989" y="6436936"/>
                  <a:pt x="6127990" y="6426068"/>
                </a:cubicBezTo>
                <a:cubicBezTo>
                  <a:pt x="6127991" y="6415200"/>
                  <a:pt x="6136768" y="6406422"/>
                  <a:pt x="6147637" y="6406422"/>
                </a:cubicBezTo>
                <a:cubicBezTo>
                  <a:pt x="6158506" y="6406423"/>
                  <a:pt x="6167280" y="6415199"/>
                  <a:pt x="6167283" y="6426068"/>
                </a:cubicBezTo>
                <a:cubicBezTo>
                  <a:pt x="6167279" y="6431501"/>
                  <a:pt x="6165090" y="6436416"/>
                  <a:pt x="6161532" y="6439966"/>
                </a:cubicBezTo>
                <a:close/>
                <a:moveTo>
                  <a:pt x="6817710" y="5378528"/>
                </a:moveTo>
                <a:cubicBezTo>
                  <a:pt x="6817710" y="5380618"/>
                  <a:pt x="6816038" y="5382290"/>
                  <a:pt x="6813947" y="5382289"/>
                </a:cubicBezTo>
                <a:cubicBezTo>
                  <a:pt x="6811857" y="5382290"/>
                  <a:pt x="6810186" y="5380618"/>
                  <a:pt x="6810185" y="5378527"/>
                </a:cubicBezTo>
                <a:cubicBezTo>
                  <a:pt x="6810183" y="5376436"/>
                  <a:pt x="6811858" y="5374766"/>
                  <a:pt x="6813947" y="5374765"/>
                </a:cubicBezTo>
                <a:cubicBezTo>
                  <a:pt x="6816033" y="5374763"/>
                  <a:pt x="6817706" y="5376436"/>
                  <a:pt x="6817710" y="5378528"/>
                </a:cubicBezTo>
                <a:close/>
                <a:moveTo>
                  <a:pt x="5403304" y="7881132"/>
                </a:moveTo>
                <a:cubicBezTo>
                  <a:pt x="5390616" y="7911141"/>
                  <a:pt x="5360912" y="7932185"/>
                  <a:pt x="5326269" y="7932184"/>
                </a:cubicBezTo>
                <a:cubicBezTo>
                  <a:pt x="5280077" y="7932184"/>
                  <a:pt x="5242718" y="7894803"/>
                  <a:pt x="5242718" y="7848611"/>
                </a:cubicBezTo>
                <a:cubicBezTo>
                  <a:pt x="5242717" y="7802422"/>
                  <a:pt x="5280130" y="7765010"/>
                  <a:pt x="5326268" y="7764979"/>
                </a:cubicBezTo>
                <a:cubicBezTo>
                  <a:pt x="5372458" y="7764979"/>
                  <a:pt x="5409870" y="7802391"/>
                  <a:pt x="5409871" y="7848582"/>
                </a:cubicBezTo>
                <a:cubicBezTo>
                  <a:pt x="5409870" y="7860130"/>
                  <a:pt x="5407533" y="7871129"/>
                  <a:pt x="5403304" y="7881132"/>
                </a:cubicBezTo>
                <a:close/>
                <a:moveTo>
                  <a:pt x="4968559" y="8686008"/>
                </a:moveTo>
                <a:cubicBezTo>
                  <a:pt x="4954980" y="8718115"/>
                  <a:pt x="4923190" y="8740641"/>
                  <a:pt x="4886134" y="8740640"/>
                </a:cubicBezTo>
                <a:cubicBezTo>
                  <a:pt x="4836892" y="8740640"/>
                  <a:pt x="4796929" y="8700847"/>
                  <a:pt x="4796698" y="8651614"/>
                </a:cubicBezTo>
                <a:cubicBezTo>
                  <a:pt x="4796698" y="8651490"/>
                  <a:pt x="4796697" y="8651323"/>
                  <a:pt x="4796698" y="8651197"/>
                </a:cubicBezTo>
                <a:cubicBezTo>
                  <a:pt x="4796698" y="8601789"/>
                  <a:pt x="4836742" y="8561743"/>
                  <a:pt x="4886133" y="8561732"/>
                </a:cubicBezTo>
                <a:cubicBezTo>
                  <a:pt x="4935542" y="8561731"/>
                  <a:pt x="4975588" y="8601778"/>
                  <a:pt x="4975589" y="8651186"/>
                </a:cubicBezTo>
                <a:cubicBezTo>
                  <a:pt x="4975589" y="8663538"/>
                  <a:pt x="4973086" y="8675305"/>
                  <a:pt x="4968559" y="8686008"/>
                </a:cubicBezTo>
                <a:close/>
                <a:moveTo>
                  <a:pt x="5749680" y="7338094"/>
                </a:moveTo>
                <a:cubicBezTo>
                  <a:pt x="5739643" y="7350749"/>
                  <a:pt x="5724782" y="7359579"/>
                  <a:pt x="5707476" y="7361585"/>
                </a:cubicBezTo>
                <a:cubicBezTo>
                  <a:pt x="5702669" y="7362130"/>
                  <a:pt x="5697778" y="7362130"/>
                  <a:pt x="5692972" y="7361586"/>
                </a:cubicBezTo>
                <a:cubicBezTo>
                  <a:pt x="5658359" y="7357572"/>
                  <a:pt x="5633529" y="7326264"/>
                  <a:pt x="5637542" y="7291652"/>
                </a:cubicBezTo>
                <a:cubicBezTo>
                  <a:pt x="5641515" y="7256999"/>
                  <a:pt x="5672864" y="7232169"/>
                  <a:pt x="5707476" y="7236181"/>
                </a:cubicBezTo>
                <a:cubicBezTo>
                  <a:pt x="5736613" y="7239568"/>
                  <a:pt x="5759560" y="7262517"/>
                  <a:pt x="5762947" y="7291653"/>
                </a:cubicBezTo>
                <a:cubicBezTo>
                  <a:pt x="5764933" y="7308958"/>
                  <a:pt x="5759717" y="7325438"/>
                  <a:pt x="5749680" y="7338094"/>
                </a:cubicBezTo>
                <a:close/>
                <a:moveTo>
                  <a:pt x="6470537" y="6096868"/>
                </a:moveTo>
                <a:cubicBezTo>
                  <a:pt x="6467813" y="6099589"/>
                  <a:pt x="6464051" y="6101270"/>
                  <a:pt x="6459892" y="6101271"/>
                </a:cubicBezTo>
                <a:cubicBezTo>
                  <a:pt x="6451574" y="6101272"/>
                  <a:pt x="6444840" y="6094541"/>
                  <a:pt x="6444841" y="6086221"/>
                </a:cubicBezTo>
                <a:cubicBezTo>
                  <a:pt x="6444839" y="6077903"/>
                  <a:pt x="6451573" y="6071175"/>
                  <a:pt x="6459892" y="6071175"/>
                </a:cubicBezTo>
                <a:cubicBezTo>
                  <a:pt x="6468207" y="6071173"/>
                  <a:pt x="6474941" y="6077905"/>
                  <a:pt x="6474939" y="6086222"/>
                </a:cubicBezTo>
                <a:cubicBezTo>
                  <a:pt x="6474938" y="6090381"/>
                  <a:pt x="6473259" y="6094145"/>
                  <a:pt x="6470537" y="6096868"/>
                </a:cubicBezTo>
                <a:close/>
                <a:moveTo>
                  <a:pt x="6105558" y="6738466"/>
                </a:moveTo>
                <a:cubicBezTo>
                  <a:pt x="6099964" y="6744063"/>
                  <a:pt x="6092228" y="6747520"/>
                  <a:pt x="6083683" y="6747523"/>
                </a:cubicBezTo>
                <a:cubicBezTo>
                  <a:pt x="6066585" y="6747522"/>
                  <a:pt x="6052747" y="6733685"/>
                  <a:pt x="6052745" y="6716588"/>
                </a:cubicBezTo>
                <a:cubicBezTo>
                  <a:pt x="6052750" y="6699492"/>
                  <a:pt x="6066585" y="6685655"/>
                  <a:pt x="6083682" y="6685656"/>
                </a:cubicBezTo>
                <a:cubicBezTo>
                  <a:pt x="6100780" y="6685657"/>
                  <a:pt x="6114612" y="6699490"/>
                  <a:pt x="6114617" y="6716591"/>
                </a:cubicBezTo>
                <a:cubicBezTo>
                  <a:pt x="6114615" y="6725138"/>
                  <a:pt x="6111156" y="6732872"/>
                  <a:pt x="6105558" y="6738466"/>
                </a:cubicBezTo>
                <a:close/>
                <a:moveTo>
                  <a:pt x="4841643" y="8945702"/>
                </a:moveTo>
                <a:cubicBezTo>
                  <a:pt x="4836878" y="8950468"/>
                  <a:pt x="4830293" y="8953415"/>
                  <a:pt x="4823020" y="8953415"/>
                </a:cubicBezTo>
                <a:cubicBezTo>
                  <a:pt x="4808473" y="8953414"/>
                  <a:pt x="4796685" y="8941626"/>
                  <a:pt x="4796685" y="8927078"/>
                </a:cubicBezTo>
                <a:cubicBezTo>
                  <a:pt x="4796686" y="8912533"/>
                  <a:pt x="4808473" y="8900745"/>
                  <a:pt x="4823020" y="8900745"/>
                </a:cubicBezTo>
                <a:cubicBezTo>
                  <a:pt x="4837568" y="8900745"/>
                  <a:pt x="4849355" y="8912532"/>
                  <a:pt x="4849355" y="8927079"/>
                </a:cubicBezTo>
                <a:cubicBezTo>
                  <a:pt x="4849355" y="8934353"/>
                  <a:pt x="4846409" y="8940936"/>
                  <a:pt x="4841643" y="8945702"/>
                </a:cubicBezTo>
                <a:close/>
                <a:moveTo>
                  <a:pt x="5326753" y="8152876"/>
                </a:moveTo>
                <a:cubicBezTo>
                  <a:pt x="5316347" y="8177481"/>
                  <a:pt x="5291983" y="8194746"/>
                  <a:pt x="5263586" y="8194746"/>
                </a:cubicBezTo>
                <a:cubicBezTo>
                  <a:pt x="5225725" y="8194745"/>
                  <a:pt x="5195032" y="8164053"/>
                  <a:pt x="5195031" y="8126191"/>
                </a:cubicBezTo>
                <a:cubicBezTo>
                  <a:pt x="5195032" y="8088329"/>
                  <a:pt x="5225725" y="8057637"/>
                  <a:pt x="5263586" y="8057636"/>
                </a:cubicBezTo>
                <a:cubicBezTo>
                  <a:pt x="5301448" y="8057637"/>
                  <a:pt x="5332141" y="8088330"/>
                  <a:pt x="5332141" y="8126191"/>
                </a:cubicBezTo>
                <a:cubicBezTo>
                  <a:pt x="5332141" y="8135656"/>
                  <a:pt x="5330223" y="8144675"/>
                  <a:pt x="5326753" y="8152876"/>
                </a:cubicBezTo>
                <a:close/>
                <a:moveTo>
                  <a:pt x="6769221" y="5704578"/>
                </a:moveTo>
                <a:cubicBezTo>
                  <a:pt x="6769222" y="5709636"/>
                  <a:pt x="6765082" y="5713773"/>
                  <a:pt x="6760027" y="5713775"/>
                </a:cubicBezTo>
                <a:cubicBezTo>
                  <a:pt x="6759729" y="5713773"/>
                  <a:pt x="6759481" y="5713774"/>
                  <a:pt x="6759188" y="5713773"/>
                </a:cubicBezTo>
                <a:cubicBezTo>
                  <a:pt x="6753924" y="5713566"/>
                  <a:pt x="6749782" y="5709049"/>
                  <a:pt x="6749994" y="5703743"/>
                </a:cubicBezTo>
                <a:cubicBezTo>
                  <a:pt x="6750241" y="5698473"/>
                  <a:pt x="6754718" y="5694337"/>
                  <a:pt x="6760024" y="5694544"/>
                </a:cubicBezTo>
                <a:cubicBezTo>
                  <a:pt x="6765334" y="5694796"/>
                  <a:pt x="6769428" y="5699268"/>
                  <a:pt x="6769221" y="5704578"/>
                </a:cubicBezTo>
                <a:close/>
                <a:moveTo>
                  <a:pt x="6409736" y="6387196"/>
                </a:moveTo>
                <a:cubicBezTo>
                  <a:pt x="6409734" y="6393883"/>
                  <a:pt x="6404298" y="6399317"/>
                  <a:pt x="6397610" y="6399317"/>
                </a:cubicBezTo>
                <a:cubicBezTo>
                  <a:pt x="6390835" y="6399314"/>
                  <a:pt x="6385278" y="6393966"/>
                  <a:pt x="6385072" y="6387196"/>
                </a:cubicBezTo>
                <a:cubicBezTo>
                  <a:pt x="6385278" y="6380379"/>
                  <a:pt x="6390795" y="6374861"/>
                  <a:pt x="6397608" y="6374654"/>
                </a:cubicBezTo>
                <a:cubicBezTo>
                  <a:pt x="6404379" y="6374861"/>
                  <a:pt x="6409735" y="6380423"/>
                  <a:pt x="6409736" y="6387196"/>
                </a:cubicBezTo>
                <a:close/>
                <a:moveTo>
                  <a:pt x="6045753" y="7028955"/>
                </a:moveTo>
                <a:cubicBezTo>
                  <a:pt x="6039624" y="7035084"/>
                  <a:pt x="6031161" y="7038878"/>
                  <a:pt x="6021819" y="7038878"/>
                </a:cubicBezTo>
                <a:cubicBezTo>
                  <a:pt x="6003132" y="7038878"/>
                  <a:pt x="5987960" y="7023705"/>
                  <a:pt x="5987960" y="7005020"/>
                </a:cubicBezTo>
                <a:cubicBezTo>
                  <a:pt x="5987958" y="6986333"/>
                  <a:pt x="6003133" y="6971160"/>
                  <a:pt x="6021818" y="6971160"/>
                </a:cubicBezTo>
                <a:cubicBezTo>
                  <a:pt x="6040504" y="6971160"/>
                  <a:pt x="6055679" y="6986335"/>
                  <a:pt x="6055679" y="7005020"/>
                </a:cubicBezTo>
                <a:cubicBezTo>
                  <a:pt x="6055677" y="7014362"/>
                  <a:pt x="6051883" y="7022827"/>
                  <a:pt x="6045753" y="7028955"/>
                </a:cubicBezTo>
                <a:close/>
                <a:moveTo>
                  <a:pt x="5713299" y="7609759"/>
                </a:moveTo>
                <a:cubicBezTo>
                  <a:pt x="5701768" y="7637422"/>
                  <a:pt x="5674548" y="7656939"/>
                  <a:pt x="5642696" y="7657127"/>
                </a:cubicBezTo>
                <a:cubicBezTo>
                  <a:pt x="5642569" y="7657126"/>
                  <a:pt x="5642401" y="7657126"/>
                  <a:pt x="5642275" y="7657126"/>
                </a:cubicBezTo>
                <a:cubicBezTo>
                  <a:pt x="5599805" y="7657126"/>
                  <a:pt x="5565362" y="7622681"/>
                  <a:pt x="5565362" y="7580211"/>
                </a:cubicBezTo>
                <a:cubicBezTo>
                  <a:pt x="5565361" y="7537908"/>
                  <a:pt x="5599554" y="7503548"/>
                  <a:pt x="5641857" y="7503298"/>
                </a:cubicBezTo>
                <a:cubicBezTo>
                  <a:pt x="5684327" y="7503088"/>
                  <a:pt x="5718940" y="7537324"/>
                  <a:pt x="5719191" y="7579794"/>
                </a:cubicBezTo>
                <a:cubicBezTo>
                  <a:pt x="5719242" y="7590411"/>
                  <a:pt x="5717143" y="7600538"/>
                  <a:pt x="5713299" y="7609759"/>
                </a:cubicBezTo>
                <a:close/>
                <a:moveTo>
                  <a:pt x="5280197" y="8437394"/>
                </a:moveTo>
                <a:cubicBezTo>
                  <a:pt x="5267059" y="8468449"/>
                  <a:pt x="5236304" y="8490246"/>
                  <a:pt x="5200469" y="8490246"/>
                </a:cubicBezTo>
                <a:cubicBezTo>
                  <a:pt x="5152691" y="8490245"/>
                  <a:pt x="5113941" y="8451495"/>
                  <a:pt x="5113941" y="8403716"/>
                </a:cubicBezTo>
                <a:cubicBezTo>
                  <a:pt x="5113940" y="8355937"/>
                  <a:pt x="5152690" y="8317188"/>
                  <a:pt x="5200469" y="8317188"/>
                </a:cubicBezTo>
                <a:cubicBezTo>
                  <a:pt x="5248249" y="8317188"/>
                  <a:pt x="5286998" y="8355937"/>
                  <a:pt x="5286998" y="8403717"/>
                </a:cubicBezTo>
                <a:cubicBezTo>
                  <a:pt x="5286998" y="8415662"/>
                  <a:pt x="5284577" y="8427042"/>
                  <a:pt x="5280197" y="8437394"/>
                </a:cubicBezTo>
                <a:close/>
                <a:moveTo>
                  <a:pt x="6714881" y="6020596"/>
                </a:moveTo>
                <a:cubicBezTo>
                  <a:pt x="6714879" y="6027283"/>
                  <a:pt x="6709446" y="6032718"/>
                  <a:pt x="6702757" y="6032718"/>
                </a:cubicBezTo>
                <a:cubicBezTo>
                  <a:pt x="6696069" y="6032718"/>
                  <a:pt x="6690635" y="6027283"/>
                  <a:pt x="6690637" y="6020596"/>
                </a:cubicBezTo>
                <a:cubicBezTo>
                  <a:pt x="6690636" y="6013908"/>
                  <a:pt x="6696073" y="6008475"/>
                  <a:pt x="6702757" y="6008473"/>
                </a:cubicBezTo>
                <a:cubicBezTo>
                  <a:pt x="6709446" y="6008474"/>
                  <a:pt x="6714879" y="6013907"/>
                  <a:pt x="6714881" y="6020596"/>
                </a:cubicBezTo>
                <a:close/>
                <a:moveTo>
                  <a:pt x="5661203" y="7895775"/>
                </a:moveTo>
                <a:cubicBezTo>
                  <a:pt x="5647683" y="7927728"/>
                  <a:pt x="5616035" y="7950160"/>
                  <a:pt x="5579165" y="7950160"/>
                </a:cubicBezTo>
                <a:cubicBezTo>
                  <a:pt x="5530006" y="7950159"/>
                  <a:pt x="5490128" y="7910281"/>
                  <a:pt x="5490128" y="7861122"/>
                </a:cubicBezTo>
                <a:cubicBezTo>
                  <a:pt x="5490128" y="7811964"/>
                  <a:pt x="5530007" y="7772086"/>
                  <a:pt x="5579164" y="7772086"/>
                </a:cubicBezTo>
                <a:cubicBezTo>
                  <a:pt x="5628323" y="7772086"/>
                  <a:pt x="5668201" y="7811964"/>
                  <a:pt x="5668202" y="7861123"/>
                </a:cubicBezTo>
                <a:cubicBezTo>
                  <a:pt x="5668203" y="7873413"/>
                  <a:pt x="5665710" y="7885123"/>
                  <a:pt x="5661203" y="7895775"/>
                </a:cubicBezTo>
                <a:close/>
                <a:moveTo>
                  <a:pt x="6353114" y="6702608"/>
                </a:moveTo>
                <a:cubicBezTo>
                  <a:pt x="6348346" y="6707371"/>
                  <a:pt x="6341764" y="6710319"/>
                  <a:pt x="6334491" y="6710320"/>
                </a:cubicBezTo>
                <a:cubicBezTo>
                  <a:pt x="6320109" y="6710318"/>
                  <a:pt x="6308361" y="6698781"/>
                  <a:pt x="6308156" y="6684403"/>
                </a:cubicBezTo>
                <a:cubicBezTo>
                  <a:pt x="6308154" y="6684276"/>
                  <a:pt x="6308156" y="6684110"/>
                  <a:pt x="6308153" y="6683983"/>
                </a:cubicBezTo>
                <a:cubicBezTo>
                  <a:pt x="6308156" y="6669438"/>
                  <a:pt x="6319942" y="6657649"/>
                  <a:pt x="6334490" y="6657649"/>
                </a:cubicBezTo>
                <a:cubicBezTo>
                  <a:pt x="6349039" y="6657650"/>
                  <a:pt x="6360825" y="6669437"/>
                  <a:pt x="6360823" y="6683983"/>
                </a:cubicBezTo>
                <a:cubicBezTo>
                  <a:pt x="6360826" y="6691259"/>
                  <a:pt x="6357877" y="6697841"/>
                  <a:pt x="6353114" y="6702608"/>
                </a:cubicBezTo>
                <a:close/>
                <a:moveTo>
                  <a:pt x="6997874" y="5608854"/>
                </a:moveTo>
                <a:cubicBezTo>
                  <a:pt x="6997876" y="5610945"/>
                  <a:pt x="6996200" y="5612615"/>
                  <a:pt x="6994112" y="5612616"/>
                </a:cubicBezTo>
                <a:cubicBezTo>
                  <a:pt x="6992024" y="5612617"/>
                  <a:pt x="6990351" y="5610944"/>
                  <a:pt x="6990352" y="5608855"/>
                </a:cubicBezTo>
                <a:cubicBezTo>
                  <a:pt x="6990351" y="5606764"/>
                  <a:pt x="6992025" y="5605094"/>
                  <a:pt x="6994115" y="5605094"/>
                </a:cubicBezTo>
                <a:cubicBezTo>
                  <a:pt x="6996204" y="5605093"/>
                  <a:pt x="6997876" y="5606765"/>
                  <a:pt x="6997874" y="5608854"/>
                </a:cubicBezTo>
                <a:close/>
                <a:moveTo>
                  <a:pt x="6016692" y="7316318"/>
                </a:moveTo>
                <a:cubicBezTo>
                  <a:pt x="6006958" y="7338915"/>
                  <a:pt x="5984432" y="7354669"/>
                  <a:pt x="5958285" y="7354480"/>
                </a:cubicBezTo>
                <a:cubicBezTo>
                  <a:pt x="5923673" y="7354480"/>
                  <a:pt x="5895584" y="7326390"/>
                  <a:pt x="5895583" y="7291777"/>
                </a:cubicBezTo>
                <a:cubicBezTo>
                  <a:pt x="5895584" y="7291486"/>
                  <a:pt x="5895583" y="7291236"/>
                  <a:pt x="5895582" y="7290942"/>
                </a:cubicBezTo>
                <a:cubicBezTo>
                  <a:pt x="5895792" y="7256080"/>
                  <a:pt x="5924260" y="7228032"/>
                  <a:pt x="5959122" y="7228240"/>
                </a:cubicBezTo>
                <a:cubicBezTo>
                  <a:pt x="5993982" y="7228491"/>
                  <a:pt x="6022032" y="7256915"/>
                  <a:pt x="6021825" y="7291778"/>
                </a:cubicBezTo>
                <a:cubicBezTo>
                  <a:pt x="6021760" y="7300494"/>
                  <a:pt x="6019939" y="7308787"/>
                  <a:pt x="6016692" y="7316318"/>
                </a:cubicBezTo>
                <a:close/>
                <a:moveTo>
                  <a:pt x="5223254" y="8717157"/>
                </a:moveTo>
                <a:cubicBezTo>
                  <a:pt x="5209106" y="8750616"/>
                  <a:pt x="5175985" y="8774082"/>
                  <a:pt x="5137360" y="8774083"/>
                </a:cubicBezTo>
                <a:cubicBezTo>
                  <a:pt x="5137234" y="8774083"/>
                  <a:pt x="5137067" y="8774083"/>
                  <a:pt x="5136942" y="8774083"/>
                </a:cubicBezTo>
                <a:cubicBezTo>
                  <a:pt x="5085693" y="8774082"/>
                  <a:pt x="5044142" y="8732531"/>
                  <a:pt x="5044142" y="8681284"/>
                </a:cubicBezTo>
                <a:cubicBezTo>
                  <a:pt x="5044142" y="8681158"/>
                  <a:pt x="5044142" y="8680990"/>
                  <a:pt x="5044142" y="8680865"/>
                </a:cubicBezTo>
                <a:cubicBezTo>
                  <a:pt x="5044143" y="8629366"/>
                  <a:pt x="5085860" y="8587649"/>
                  <a:pt x="5137360" y="8587648"/>
                </a:cubicBezTo>
                <a:cubicBezTo>
                  <a:pt x="5188859" y="8587649"/>
                  <a:pt x="5230576" y="8629367"/>
                  <a:pt x="5230576" y="8680865"/>
                </a:cubicBezTo>
                <a:cubicBezTo>
                  <a:pt x="5230576" y="8693740"/>
                  <a:pt x="5227969" y="8706004"/>
                  <a:pt x="5223254" y="8717157"/>
                </a:cubicBezTo>
                <a:close/>
                <a:moveTo>
                  <a:pt x="5090795" y="8974561"/>
                </a:moveTo>
                <a:cubicBezTo>
                  <a:pt x="5086558" y="8978799"/>
                  <a:pt x="5080706" y="8981421"/>
                  <a:pt x="5074247" y="8981422"/>
                </a:cubicBezTo>
                <a:cubicBezTo>
                  <a:pt x="5061331" y="8981421"/>
                  <a:pt x="5050838" y="8970929"/>
                  <a:pt x="5050838" y="8958012"/>
                </a:cubicBezTo>
                <a:cubicBezTo>
                  <a:pt x="5050838" y="8945095"/>
                  <a:pt x="5061331" y="8934604"/>
                  <a:pt x="5074247" y="8934604"/>
                </a:cubicBezTo>
                <a:cubicBezTo>
                  <a:pt x="5087163" y="8934605"/>
                  <a:pt x="5097656" y="8945095"/>
                  <a:pt x="5097656" y="8958012"/>
                </a:cubicBezTo>
                <a:cubicBezTo>
                  <a:pt x="5097656" y="8964470"/>
                  <a:pt x="5095033" y="8970323"/>
                  <a:pt x="5090795" y="8974561"/>
                </a:cubicBezTo>
                <a:close/>
                <a:moveTo>
                  <a:pt x="5598603" y="8175786"/>
                </a:moveTo>
                <a:cubicBezTo>
                  <a:pt x="5585102" y="8208098"/>
                  <a:pt x="5553273" y="8230884"/>
                  <a:pt x="5516059" y="8231072"/>
                </a:cubicBezTo>
                <a:cubicBezTo>
                  <a:pt x="5515934" y="8231071"/>
                  <a:pt x="5515766" y="8231071"/>
                  <a:pt x="5515641" y="8231072"/>
                </a:cubicBezTo>
                <a:cubicBezTo>
                  <a:pt x="5466022" y="8231071"/>
                  <a:pt x="5425767" y="8190816"/>
                  <a:pt x="5425767" y="8141198"/>
                </a:cubicBezTo>
                <a:cubicBezTo>
                  <a:pt x="5425766" y="8091705"/>
                  <a:pt x="5465771" y="8051576"/>
                  <a:pt x="5515222" y="8051326"/>
                </a:cubicBezTo>
                <a:cubicBezTo>
                  <a:pt x="5564841" y="8051116"/>
                  <a:pt x="5605263" y="8091163"/>
                  <a:pt x="5605513" y="8140780"/>
                </a:cubicBezTo>
                <a:cubicBezTo>
                  <a:pt x="5605567" y="8153185"/>
                  <a:pt x="5603102" y="8165015"/>
                  <a:pt x="5598603" y="8175786"/>
                </a:cubicBezTo>
                <a:close/>
                <a:moveTo>
                  <a:pt x="6656682" y="6343338"/>
                </a:moveTo>
                <a:cubicBezTo>
                  <a:pt x="6653517" y="6346583"/>
                  <a:pt x="6649130" y="6348633"/>
                  <a:pt x="6644235" y="6348735"/>
                </a:cubicBezTo>
                <a:cubicBezTo>
                  <a:pt x="6634330" y="6348736"/>
                  <a:pt x="6626263" y="6340670"/>
                  <a:pt x="6626263" y="6330763"/>
                </a:cubicBezTo>
                <a:cubicBezTo>
                  <a:pt x="6625971" y="6328965"/>
                  <a:pt x="6625969" y="6327125"/>
                  <a:pt x="6626259" y="6325285"/>
                </a:cubicBezTo>
                <a:cubicBezTo>
                  <a:pt x="6627768" y="6315505"/>
                  <a:pt x="6636962" y="6308732"/>
                  <a:pt x="6646744" y="6310279"/>
                </a:cubicBezTo>
                <a:cubicBezTo>
                  <a:pt x="6656569" y="6311785"/>
                  <a:pt x="6663299" y="6320938"/>
                  <a:pt x="6661795" y="6330762"/>
                </a:cubicBezTo>
                <a:cubicBezTo>
                  <a:pt x="6661794" y="6335652"/>
                  <a:pt x="6659850" y="6340094"/>
                  <a:pt x="6656682" y="6343338"/>
                </a:cubicBezTo>
                <a:close/>
                <a:moveTo>
                  <a:pt x="6295342" y="7000561"/>
                </a:moveTo>
                <a:cubicBezTo>
                  <a:pt x="6289747" y="7006159"/>
                  <a:pt x="6282014" y="7009618"/>
                  <a:pt x="6273466" y="7009618"/>
                </a:cubicBezTo>
                <a:cubicBezTo>
                  <a:pt x="6256369" y="7009617"/>
                  <a:pt x="6242531" y="6995782"/>
                  <a:pt x="6242531" y="6978684"/>
                </a:cubicBezTo>
                <a:cubicBezTo>
                  <a:pt x="6242532" y="6961588"/>
                  <a:pt x="6256365" y="6947751"/>
                  <a:pt x="6273465" y="6947752"/>
                </a:cubicBezTo>
                <a:cubicBezTo>
                  <a:pt x="6290562" y="6947752"/>
                  <a:pt x="6304397" y="6961587"/>
                  <a:pt x="6304397" y="6978684"/>
                </a:cubicBezTo>
                <a:cubicBezTo>
                  <a:pt x="6304398" y="6987233"/>
                  <a:pt x="6300937" y="6994965"/>
                  <a:pt x="6295342" y="7000561"/>
                </a:cubicBezTo>
                <a:close/>
                <a:moveTo>
                  <a:pt x="5966464" y="7606806"/>
                </a:moveTo>
                <a:cubicBezTo>
                  <a:pt x="5954784" y="7634409"/>
                  <a:pt x="5927447" y="7653784"/>
                  <a:pt x="5895594" y="7653785"/>
                </a:cubicBezTo>
                <a:cubicBezTo>
                  <a:pt x="5853123" y="7653784"/>
                  <a:pt x="5818679" y="7619339"/>
                  <a:pt x="5818679" y="7576869"/>
                </a:cubicBezTo>
                <a:cubicBezTo>
                  <a:pt x="5818678" y="7534399"/>
                  <a:pt x="5853121" y="7499955"/>
                  <a:pt x="5895593" y="7499956"/>
                </a:cubicBezTo>
                <a:cubicBezTo>
                  <a:pt x="5938065" y="7499956"/>
                  <a:pt x="5972508" y="7534400"/>
                  <a:pt x="5972508" y="7576870"/>
                </a:cubicBezTo>
                <a:cubicBezTo>
                  <a:pt x="5972508" y="7587488"/>
                  <a:pt x="5970356" y="7597603"/>
                  <a:pt x="5966464" y="7606806"/>
                </a:cubicBezTo>
                <a:close/>
                <a:moveTo>
                  <a:pt x="6950223" y="5936995"/>
                </a:moveTo>
                <a:cubicBezTo>
                  <a:pt x="6950221" y="5941592"/>
                  <a:pt x="6946459" y="5945354"/>
                  <a:pt x="6941862" y="5945354"/>
                </a:cubicBezTo>
                <a:cubicBezTo>
                  <a:pt x="6937267" y="5945356"/>
                  <a:pt x="6933502" y="5941592"/>
                  <a:pt x="6933503" y="5936995"/>
                </a:cubicBezTo>
                <a:cubicBezTo>
                  <a:pt x="6933500" y="5932395"/>
                  <a:pt x="6937267" y="5928636"/>
                  <a:pt x="6941864" y="5928635"/>
                </a:cubicBezTo>
                <a:cubicBezTo>
                  <a:pt x="6946461" y="5928635"/>
                  <a:pt x="6950224" y="5932397"/>
                  <a:pt x="6950223" y="5936995"/>
                </a:cubicBezTo>
                <a:close/>
                <a:moveTo>
                  <a:pt x="7225276" y="5494736"/>
                </a:moveTo>
                <a:cubicBezTo>
                  <a:pt x="7225277" y="5497746"/>
                  <a:pt x="7222849" y="5500169"/>
                  <a:pt x="7219842" y="5500171"/>
                </a:cubicBezTo>
                <a:cubicBezTo>
                  <a:pt x="7216622" y="5500170"/>
                  <a:pt x="7213988" y="5497537"/>
                  <a:pt x="7213989" y="5494317"/>
                </a:cubicBezTo>
                <a:cubicBezTo>
                  <a:pt x="7213988" y="5494192"/>
                  <a:pt x="7213986" y="5494023"/>
                  <a:pt x="7213987" y="5493899"/>
                </a:cubicBezTo>
                <a:cubicBezTo>
                  <a:pt x="7214240" y="5490891"/>
                  <a:pt x="7216827" y="5488631"/>
                  <a:pt x="7219841" y="5488884"/>
                </a:cubicBezTo>
                <a:cubicBezTo>
                  <a:pt x="7222849" y="5488883"/>
                  <a:pt x="7225273" y="5491307"/>
                  <a:pt x="7225273" y="5494315"/>
                </a:cubicBezTo>
                <a:cubicBezTo>
                  <a:pt x="7225274" y="5494443"/>
                  <a:pt x="7225278" y="5494611"/>
                  <a:pt x="7225276" y="5494736"/>
                </a:cubicBezTo>
                <a:close/>
                <a:moveTo>
                  <a:pt x="5523820" y="8450791"/>
                </a:moveTo>
                <a:cubicBezTo>
                  <a:pt x="5512142" y="8478395"/>
                  <a:pt x="5484803" y="8497771"/>
                  <a:pt x="5452950" y="8497770"/>
                </a:cubicBezTo>
                <a:cubicBezTo>
                  <a:pt x="5410480" y="8497770"/>
                  <a:pt x="5376036" y="8463326"/>
                  <a:pt x="5376036" y="8420856"/>
                </a:cubicBezTo>
                <a:cubicBezTo>
                  <a:pt x="5376035" y="8378385"/>
                  <a:pt x="5410480" y="8343942"/>
                  <a:pt x="5452950" y="8343942"/>
                </a:cubicBezTo>
                <a:cubicBezTo>
                  <a:pt x="5495420" y="8343942"/>
                  <a:pt x="5529865" y="8378386"/>
                  <a:pt x="5529866" y="8420856"/>
                </a:cubicBezTo>
                <a:cubicBezTo>
                  <a:pt x="5529866" y="8431474"/>
                  <a:pt x="5527713" y="8441590"/>
                  <a:pt x="5523820" y="8450791"/>
                </a:cubicBezTo>
                <a:close/>
                <a:moveTo>
                  <a:pt x="8807880" y="2787725"/>
                </a:moveTo>
                <a:cubicBezTo>
                  <a:pt x="8807882" y="2788188"/>
                  <a:pt x="8807508" y="2788563"/>
                  <a:pt x="8807046" y="2788563"/>
                </a:cubicBezTo>
                <a:cubicBezTo>
                  <a:pt x="8806585" y="2788563"/>
                  <a:pt x="8806210" y="2788187"/>
                  <a:pt x="8806206" y="2787724"/>
                </a:cubicBezTo>
                <a:cubicBezTo>
                  <a:pt x="8806212" y="2787265"/>
                  <a:pt x="8806584" y="2786890"/>
                  <a:pt x="8807046" y="2786890"/>
                </a:cubicBezTo>
                <a:cubicBezTo>
                  <a:pt x="8807511" y="2786892"/>
                  <a:pt x="8807883" y="2787265"/>
                  <a:pt x="8807880" y="2787725"/>
                </a:cubicBezTo>
                <a:close/>
                <a:moveTo>
                  <a:pt x="6602440" y="6653052"/>
                </a:moveTo>
                <a:cubicBezTo>
                  <a:pt x="6598049" y="6657440"/>
                  <a:pt x="6591990" y="6660158"/>
                  <a:pt x="6585300" y="6660158"/>
                </a:cubicBezTo>
                <a:cubicBezTo>
                  <a:pt x="6571925" y="6660158"/>
                  <a:pt x="6561056" y="6649290"/>
                  <a:pt x="6561056" y="6635913"/>
                </a:cubicBezTo>
                <a:cubicBezTo>
                  <a:pt x="6561057" y="6622537"/>
                  <a:pt x="6571922" y="6611668"/>
                  <a:pt x="6585303" y="6611670"/>
                </a:cubicBezTo>
                <a:cubicBezTo>
                  <a:pt x="6598677" y="6611669"/>
                  <a:pt x="6609545" y="6622536"/>
                  <a:pt x="6609546" y="6635913"/>
                </a:cubicBezTo>
                <a:cubicBezTo>
                  <a:pt x="6609548" y="6642603"/>
                  <a:pt x="6606825" y="6648660"/>
                  <a:pt x="6602440" y="6653052"/>
                </a:cubicBezTo>
                <a:close/>
                <a:moveTo>
                  <a:pt x="5907239" y="7892530"/>
                </a:moveTo>
                <a:cubicBezTo>
                  <a:pt x="5894993" y="7921486"/>
                  <a:pt x="5866323" y="7941801"/>
                  <a:pt x="5832904" y="7941801"/>
                </a:cubicBezTo>
                <a:cubicBezTo>
                  <a:pt x="5788342" y="7941800"/>
                  <a:pt x="5752226" y="7905685"/>
                  <a:pt x="5752226" y="7861125"/>
                </a:cubicBezTo>
                <a:cubicBezTo>
                  <a:pt x="5752225" y="7816563"/>
                  <a:pt x="5788341" y="7780447"/>
                  <a:pt x="5832902" y="7780447"/>
                </a:cubicBezTo>
                <a:cubicBezTo>
                  <a:pt x="5877462" y="7780447"/>
                  <a:pt x="5913579" y="7816564"/>
                  <a:pt x="5913579" y="7861126"/>
                </a:cubicBezTo>
                <a:cubicBezTo>
                  <a:pt x="5913579" y="7872265"/>
                  <a:pt x="5911322" y="7882878"/>
                  <a:pt x="5907239" y="7892530"/>
                </a:cubicBezTo>
                <a:close/>
                <a:moveTo>
                  <a:pt x="6261266" y="7291237"/>
                </a:moveTo>
                <a:cubicBezTo>
                  <a:pt x="6258516" y="7297739"/>
                  <a:pt x="6254536" y="7303594"/>
                  <a:pt x="6249620" y="7308510"/>
                </a:cubicBezTo>
                <a:cubicBezTo>
                  <a:pt x="6239787" y="7318346"/>
                  <a:pt x="6226199" y="7324426"/>
                  <a:pt x="6211194" y="7324427"/>
                </a:cubicBezTo>
                <a:cubicBezTo>
                  <a:pt x="6181182" y="7324427"/>
                  <a:pt x="6156853" y="7300098"/>
                  <a:pt x="6156852" y="7270084"/>
                </a:cubicBezTo>
                <a:cubicBezTo>
                  <a:pt x="6156850" y="7240072"/>
                  <a:pt x="6181181" y="7215744"/>
                  <a:pt x="6211194" y="7215744"/>
                </a:cubicBezTo>
                <a:cubicBezTo>
                  <a:pt x="6241205" y="7215744"/>
                  <a:pt x="6265537" y="7240073"/>
                  <a:pt x="6265537" y="7270085"/>
                </a:cubicBezTo>
                <a:cubicBezTo>
                  <a:pt x="6265536" y="7277588"/>
                  <a:pt x="6264016" y="7284736"/>
                  <a:pt x="6261266" y="7291237"/>
                </a:cubicBezTo>
                <a:close/>
                <a:moveTo>
                  <a:pt x="5470167" y="8734484"/>
                </a:moveTo>
                <a:cubicBezTo>
                  <a:pt x="5456749" y="8765780"/>
                  <a:pt x="5425601" y="8787647"/>
                  <a:pt x="5389422" y="8787459"/>
                </a:cubicBezTo>
                <a:cubicBezTo>
                  <a:pt x="5341350" y="8787209"/>
                  <a:pt x="5302474" y="8748165"/>
                  <a:pt x="5302474" y="8700093"/>
                </a:cubicBezTo>
                <a:cubicBezTo>
                  <a:pt x="5302474" y="8699969"/>
                  <a:pt x="5302474" y="8699801"/>
                  <a:pt x="5302474" y="8699676"/>
                </a:cubicBezTo>
                <a:cubicBezTo>
                  <a:pt x="5302725" y="8651436"/>
                  <a:pt x="5342018" y="8612520"/>
                  <a:pt x="5390257" y="8612729"/>
                </a:cubicBezTo>
                <a:cubicBezTo>
                  <a:pt x="5438495" y="8612981"/>
                  <a:pt x="5477413" y="8652274"/>
                  <a:pt x="5477205" y="8700513"/>
                </a:cubicBezTo>
                <a:cubicBezTo>
                  <a:pt x="5477142" y="8712572"/>
                  <a:pt x="5474639" y="8724052"/>
                  <a:pt x="5470167" y="8734484"/>
                </a:cubicBezTo>
                <a:close/>
                <a:moveTo>
                  <a:pt x="6901638" y="6272980"/>
                </a:moveTo>
                <a:cubicBezTo>
                  <a:pt x="6897701" y="6276913"/>
                  <a:pt x="6892267" y="6279348"/>
                  <a:pt x="6886269" y="6279348"/>
                </a:cubicBezTo>
                <a:cubicBezTo>
                  <a:pt x="6874271" y="6279347"/>
                  <a:pt x="6864530" y="6269608"/>
                  <a:pt x="6864531" y="6257611"/>
                </a:cubicBezTo>
                <a:cubicBezTo>
                  <a:pt x="6864533" y="6245616"/>
                  <a:pt x="6874270" y="6235875"/>
                  <a:pt x="6886267" y="6235874"/>
                </a:cubicBezTo>
                <a:cubicBezTo>
                  <a:pt x="6898264" y="6235875"/>
                  <a:pt x="6908006" y="6245616"/>
                  <a:pt x="6908007" y="6257612"/>
                </a:cubicBezTo>
                <a:cubicBezTo>
                  <a:pt x="6908005" y="6263610"/>
                  <a:pt x="6905568" y="6269042"/>
                  <a:pt x="6901638" y="6272980"/>
                </a:cubicBezTo>
                <a:close/>
                <a:moveTo>
                  <a:pt x="5342857" y="8995462"/>
                </a:moveTo>
                <a:cubicBezTo>
                  <a:pt x="5338621" y="8999699"/>
                  <a:pt x="5332768" y="9002322"/>
                  <a:pt x="5326310" y="9002322"/>
                </a:cubicBezTo>
                <a:cubicBezTo>
                  <a:pt x="5313393" y="9002322"/>
                  <a:pt x="5302901" y="8991830"/>
                  <a:pt x="5302902" y="8978913"/>
                </a:cubicBezTo>
                <a:cubicBezTo>
                  <a:pt x="5302901" y="8965996"/>
                  <a:pt x="5313393" y="8955505"/>
                  <a:pt x="5326310" y="8955505"/>
                </a:cubicBezTo>
                <a:cubicBezTo>
                  <a:pt x="5339226" y="8955505"/>
                  <a:pt x="5349718" y="8965996"/>
                  <a:pt x="5349718" y="8978913"/>
                </a:cubicBezTo>
                <a:cubicBezTo>
                  <a:pt x="5349718" y="8985371"/>
                  <a:pt x="5347095" y="8991224"/>
                  <a:pt x="5342857" y="8995462"/>
                </a:cubicBezTo>
                <a:close/>
                <a:moveTo>
                  <a:pt x="7440973" y="5361808"/>
                </a:moveTo>
                <a:cubicBezTo>
                  <a:pt x="7440970" y="5365027"/>
                  <a:pt x="7438337" y="5367660"/>
                  <a:pt x="7435121" y="5367663"/>
                </a:cubicBezTo>
                <a:cubicBezTo>
                  <a:pt x="7434995" y="5367662"/>
                  <a:pt x="7434826" y="5367661"/>
                  <a:pt x="7434700" y="5367660"/>
                </a:cubicBezTo>
                <a:cubicBezTo>
                  <a:pt x="7431694" y="5367412"/>
                  <a:pt x="7429434" y="5364818"/>
                  <a:pt x="7429684" y="5361808"/>
                </a:cubicBezTo>
                <a:cubicBezTo>
                  <a:pt x="7429685" y="5358799"/>
                  <a:pt x="7432109" y="5356374"/>
                  <a:pt x="7435118" y="5356375"/>
                </a:cubicBezTo>
                <a:cubicBezTo>
                  <a:pt x="7435244" y="5356375"/>
                  <a:pt x="7435411" y="5356374"/>
                  <a:pt x="7435539" y="5356377"/>
                </a:cubicBezTo>
                <a:cubicBezTo>
                  <a:pt x="7438544" y="5356374"/>
                  <a:pt x="7440969" y="5358798"/>
                  <a:pt x="7440973" y="5361808"/>
                </a:cubicBezTo>
                <a:close/>
                <a:moveTo>
                  <a:pt x="7183913" y="5845889"/>
                </a:moveTo>
                <a:cubicBezTo>
                  <a:pt x="7181344" y="5848460"/>
                  <a:pt x="7177790" y="5850049"/>
                  <a:pt x="7173861" y="5850049"/>
                </a:cubicBezTo>
                <a:cubicBezTo>
                  <a:pt x="7166004" y="5850050"/>
                  <a:pt x="7159646" y="5843693"/>
                  <a:pt x="7159646" y="5835836"/>
                </a:cubicBezTo>
                <a:cubicBezTo>
                  <a:pt x="7159651" y="5827978"/>
                  <a:pt x="7166004" y="5821625"/>
                  <a:pt x="7173861" y="5821624"/>
                </a:cubicBezTo>
                <a:cubicBezTo>
                  <a:pt x="7181717" y="5821622"/>
                  <a:pt x="7188074" y="5827978"/>
                  <a:pt x="7188073" y="5835836"/>
                </a:cubicBezTo>
                <a:cubicBezTo>
                  <a:pt x="7188074" y="5839765"/>
                  <a:pt x="7186483" y="5843318"/>
                  <a:pt x="7183913" y="5845889"/>
                </a:cubicBezTo>
                <a:close/>
                <a:moveTo>
                  <a:pt x="6545138" y="6958512"/>
                </a:moveTo>
                <a:cubicBezTo>
                  <a:pt x="6539876" y="6965122"/>
                  <a:pt x="6532089" y="6969719"/>
                  <a:pt x="6523017" y="6970743"/>
                </a:cubicBezTo>
                <a:cubicBezTo>
                  <a:pt x="6520553" y="6971037"/>
                  <a:pt x="6518043" y="6971036"/>
                  <a:pt x="6515620" y="6970745"/>
                </a:cubicBezTo>
                <a:cubicBezTo>
                  <a:pt x="6497479" y="6968695"/>
                  <a:pt x="6484438" y="6952351"/>
                  <a:pt x="6486486" y="6934211"/>
                </a:cubicBezTo>
                <a:cubicBezTo>
                  <a:pt x="6488532" y="6916109"/>
                  <a:pt x="6504876" y="6903067"/>
                  <a:pt x="6523019" y="6905115"/>
                </a:cubicBezTo>
                <a:cubicBezTo>
                  <a:pt x="6538318" y="6906829"/>
                  <a:pt x="6550400" y="6918911"/>
                  <a:pt x="6552111" y="6934209"/>
                </a:cubicBezTo>
                <a:cubicBezTo>
                  <a:pt x="6553137" y="6943281"/>
                  <a:pt x="6550397" y="6951900"/>
                  <a:pt x="6545138" y="6958512"/>
                </a:cubicBezTo>
                <a:close/>
                <a:moveTo>
                  <a:pt x="5857163" y="8181392"/>
                </a:moveTo>
                <a:cubicBezTo>
                  <a:pt x="5842634" y="8215751"/>
                  <a:pt x="5808619" y="8239852"/>
                  <a:pt x="5768959" y="8239852"/>
                </a:cubicBezTo>
                <a:cubicBezTo>
                  <a:pt x="5768667" y="8239852"/>
                  <a:pt x="5768416" y="8239852"/>
                  <a:pt x="5768122" y="8239852"/>
                </a:cubicBezTo>
                <a:cubicBezTo>
                  <a:pt x="5715495" y="8239601"/>
                  <a:pt x="5672982" y="8196753"/>
                  <a:pt x="5673232" y="8144126"/>
                </a:cubicBezTo>
                <a:cubicBezTo>
                  <a:pt x="5673232" y="8091246"/>
                  <a:pt x="5716079" y="8048401"/>
                  <a:pt x="5768958" y="8048401"/>
                </a:cubicBezTo>
                <a:cubicBezTo>
                  <a:pt x="5821837" y="8048402"/>
                  <a:pt x="5864684" y="8091247"/>
                  <a:pt x="5864685" y="8144127"/>
                </a:cubicBezTo>
                <a:cubicBezTo>
                  <a:pt x="5864685" y="8157346"/>
                  <a:pt x="5862006" y="8169939"/>
                  <a:pt x="5857163" y="8181392"/>
                </a:cubicBezTo>
                <a:close/>
                <a:moveTo>
                  <a:pt x="6216633" y="7589110"/>
                </a:moveTo>
                <a:cubicBezTo>
                  <a:pt x="6205337" y="7615815"/>
                  <a:pt x="6178893" y="7634556"/>
                  <a:pt x="6148074" y="7634555"/>
                </a:cubicBezTo>
                <a:cubicBezTo>
                  <a:pt x="6106984" y="7634555"/>
                  <a:pt x="6073668" y="7601240"/>
                  <a:pt x="6073667" y="7560149"/>
                </a:cubicBezTo>
                <a:cubicBezTo>
                  <a:pt x="6073667" y="7519058"/>
                  <a:pt x="6106984" y="7485743"/>
                  <a:pt x="6148074" y="7485743"/>
                </a:cubicBezTo>
                <a:cubicBezTo>
                  <a:pt x="6189165" y="7485744"/>
                  <a:pt x="6222482" y="7519060"/>
                  <a:pt x="6222483" y="7560150"/>
                </a:cubicBezTo>
                <a:cubicBezTo>
                  <a:pt x="6222481" y="7570422"/>
                  <a:pt x="6220399" y="7580209"/>
                  <a:pt x="6216633" y="7589110"/>
                </a:cubicBezTo>
                <a:close/>
                <a:moveTo>
                  <a:pt x="7643289" y="5211324"/>
                </a:moveTo>
                <a:cubicBezTo>
                  <a:pt x="7643293" y="5213417"/>
                  <a:pt x="7641618" y="5215087"/>
                  <a:pt x="7639529" y="5215088"/>
                </a:cubicBezTo>
                <a:cubicBezTo>
                  <a:pt x="7637439" y="5215088"/>
                  <a:pt x="7635766" y="5213415"/>
                  <a:pt x="7635767" y="5211325"/>
                </a:cubicBezTo>
                <a:cubicBezTo>
                  <a:pt x="7635769" y="5209236"/>
                  <a:pt x="7637437" y="5207563"/>
                  <a:pt x="7639527" y="5207562"/>
                </a:cubicBezTo>
                <a:cubicBezTo>
                  <a:pt x="7641619" y="5207563"/>
                  <a:pt x="7643291" y="5209235"/>
                  <a:pt x="7643289" y="5211324"/>
                </a:cubicBezTo>
                <a:close/>
                <a:moveTo>
                  <a:pt x="6858139" y="6599839"/>
                </a:moveTo>
                <a:cubicBezTo>
                  <a:pt x="6850573" y="6607406"/>
                  <a:pt x="6840124" y="6612088"/>
                  <a:pt x="6828586" y="6612088"/>
                </a:cubicBezTo>
                <a:cubicBezTo>
                  <a:pt x="6805512" y="6612088"/>
                  <a:pt x="6786785" y="6593360"/>
                  <a:pt x="6786785" y="6570287"/>
                </a:cubicBezTo>
                <a:cubicBezTo>
                  <a:pt x="6786786" y="6547213"/>
                  <a:pt x="6805514" y="6528486"/>
                  <a:pt x="6828587" y="6528485"/>
                </a:cubicBezTo>
                <a:cubicBezTo>
                  <a:pt x="6851658" y="6528484"/>
                  <a:pt x="6870389" y="6547212"/>
                  <a:pt x="6870389" y="6570287"/>
                </a:cubicBezTo>
                <a:cubicBezTo>
                  <a:pt x="6870387" y="6581822"/>
                  <a:pt x="6865705" y="6592273"/>
                  <a:pt x="6858139" y="6599839"/>
                </a:cubicBezTo>
                <a:close/>
                <a:moveTo>
                  <a:pt x="5784539" y="8460895"/>
                </a:moveTo>
                <a:cubicBezTo>
                  <a:pt x="5771869" y="8490917"/>
                  <a:pt x="5742164" y="8511984"/>
                  <a:pt x="5707521" y="8511984"/>
                </a:cubicBezTo>
                <a:cubicBezTo>
                  <a:pt x="5706811" y="8511984"/>
                  <a:pt x="5706101" y="8511984"/>
                  <a:pt x="5705390" y="8511942"/>
                </a:cubicBezTo>
                <a:cubicBezTo>
                  <a:pt x="5659241" y="8510813"/>
                  <a:pt x="5622748" y="8472441"/>
                  <a:pt x="5623917" y="8426292"/>
                </a:cubicBezTo>
                <a:cubicBezTo>
                  <a:pt x="5625046" y="8380978"/>
                  <a:pt x="5662124" y="8344778"/>
                  <a:pt x="5707479" y="8344779"/>
                </a:cubicBezTo>
                <a:cubicBezTo>
                  <a:pt x="5753628" y="8344778"/>
                  <a:pt x="5791082" y="8382191"/>
                  <a:pt x="5791083" y="8428338"/>
                </a:cubicBezTo>
                <a:cubicBezTo>
                  <a:pt x="5791093" y="8439887"/>
                  <a:pt x="5788762" y="8450888"/>
                  <a:pt x="5784539" y="8460895"/>
                </a:cubicBezTo>
                <a:close/>
                <a:moveTo>
                  <a:pt x="6509712" y="7255696"/>
                </a:moveTo>
                <a:cubicBezTo>
                  <a:pt x="6507011" y="7262217"/>
                  <a:pt x="6503078" y="7268100"/>
                  <a:pt x="6498201" y="7273055"/>
                </a:cubicBezTo>
                <a:cubicBezTo>
                  <a:pt x="6488444" y="7282961"/>
                  <a:pt x="6474911" y="7289147"/>
                  <a:pt x="6459907" y="7289274"/>
                </a:cubicBezTo>
                <a:cubicBezTo>
                  <a:pt x="6459780" y="7289273"/>
                  <a:pt x="6459613" y="7289273"/>
                  <a:pt x="6459487" y="7289273"/>
                </a:cubicBezTo>
                <a:cubicBezTo>
                  <a:pt x="6429472" y="7289272"/>
                  <a:pt x="6405144" y="7264944"/>
                  <a:pt x="6405144" y="7234931"/>
                </a:cubicBezTo>
                <a:cubicBezTo>
                  <a:pt x="6405144" y="7205085"/>
                  <a:pt x="6429224" y="7180841"/>
                  <a:pt x="6459068" y="7180589"/>
                </a:cubicBezTo>
                <a:cubicBezTo>
                  <a:pt x="6489082" y="7180380"/>
                  <a:pt x="6513577" y="7204499"/>
                  <a:pt x="6513828" y="7234513"/>
                </a:cubicBezTo>
                <a:cubicBezTo>
                  <a:pt x="6513880" y="7242016"/>
                  <a:pt x="6512412" y="7249174"/>
                  <a:pt x="6509712" y="7255696"/>
                </a:cubicBezTo>
                <a:close/>
                <a:moveTo>
                  <a:pt x="7137533" y="6182407"/>
                </a:moveTo>
                <a:cubicBezTo>
                  <a:pt x="7133767" y="6186175"/>
                  <a:pt x="7128593" y="6188536"/>
                  <a:pt x="7122867" y="6188641"/>
                </a:cubicBezTo>
                <a:cubicBezTo>
                  <a:pt x="7111495" y="6188431"/>
                  <a:pt x="7102380" y="6179107"/>
                  <a:pt x="7102384" y="6167739"/>
                </a:cubicBezTo>
                <a:cubicBezTo>
                  <a:pt x="7102384" y="6156412"/>
                  <a:pt x="7111536" y="6147256"/>
                  <a:pt x="7122865" y="6147257"/>
                </a:cubicBezTo>
                <a:cubicBezTo>
                  <a:pt x="7134235" y="6147256"/>
                  <a:pt x="7143559" y="6156372"/>
                  <a:pt x="7143764" y="6167737"/>
                </a:cubicBezTo>
                <a:cubicBezTo>
                  <a:pt x="7143661" y="6173465"/>
                  <a:pt x="7141299" y="6178638"/>
                  <a:pt x="7137533" y="6182407"/>
                </a:cubicBezTo>
                <a:close/>
                <a:moveTo>
                  <a:pt x="6160746" y="7881135"/>
                </a:moveTo>
                <a:cubicBezTo>
                  <a:pt x="6148060" y="7911144"/>
                  <a:pt x="6118355" y="7932188"/>
                  <a:pt x="6083712" y="7932187"/>
                </a:cubicBezTo>
                <a:cubicBezTo>
                  <a:pt x="6037521" y="7932188"/>
                  <a:pt x="6000107" y="7894775"/>
                  <a:pt x="6000107" y="7848583"/>
                </a:cubicBezTo>
                <a:cubicBezTo>
                  <a:pt x="6000107" y="7802394"/>
                  <a:pt x="6037520" y="7764982"/>
                  <a:pt x="6083711" y="7764982"/>
                </a:cubicBezTo>
                <a:cubicBezTo>
                  <a:pt x="6129901" y="7764982"/>
                  <a:pt x="6167314" y="7802395"/>
                  <a:pt x="6167314" y="7848585"/>
                </a:cubicBezTo>
                <a:cubicBezTo>
                  <a:pt x="6167314" y="7860133"/>
                  <a:pt x="6164976" y="7871132"/>
                  <a:pt x="6160746" y="7881135"/>
                </a:cubicBezTo>
                <a:close/>
                <a:moveTo>
                  <a:pt x="7411833" y="5732625"/>
                </a:moveTo>
                <a:cubicBezTo>
                  <a:pt x="7407989" y="5735868"/>
                  <a:pt x="7402912" y="5737645"/>
                  <a:pt x="7397499" y="5737187"/>
                </a:cubicBezTo>
                <a:cubicBezTo>
                  <a:pt x="7386966" y="5736307"/>
                  <a:pt x="7379025" y="5727239"/>
                  <a:pt x="7379525" y="5716704"/>
                </a:cubicBezTo>
                <a:cubicBezTo>
                  <a:pt x="7379524" y="5716452"/>
                  <a:pt x="7379566" y="5716200"/>
                  <a:pt x="7379565" y="5715949"/>
                </a:cubicBezTo>
                <a:cubicBezTo>
                  <a:pt x="7380486" y="5705166"/>
                  <a:pt x="7389974" y="5697140"/>
                  <a:pt x="7400800" y="5698016"/>
                </a:cubicBezTo>
                <a:cubicBezTo>
                  <a:pt x="7411627" y="5698937"/>
                  <a:pt x="7419653" y="5708468"/>
                  <a:pt x="7418734" y="5719253"/>
                </a:cubicBezTo>
                <a:cubicBezTo>
                  <a:pt x="7418276" y="5724668"/>
                  <a:pt x="7415670" y="5729379"/>
                  <a:pt x="7411833" y="5732625"/>
                </a:cubicBezTo>
                <a:close/>
                <a:moveTo>
                  <a:pt x="5716306" y="8739116"/>
                </a:moveTo>
                <a:cubicBezTo>
                  <a:pt x="5704188" y="8767773"/>
                  <a:pt x="5675814" y="8787877"/>
                  <a:pt x="5642738" y="8787877"/>
                </a:cubicBezTo>
                <a:cubicBezTo>
                  <a:pt x="5642446" y="8787877"/>
                  <a:pt x="5642196" y="8787877"/>
                  <a:pt x="5641902" y="8787877"/>
                </a:cubicBezTo>
                <a:cubicBezTo>
                  <a:pt x="5598053" y="8787626"/>
                  <a:pt x="5562647" y="8751886"/>
                  <a:pt x="5562897" y="8708036"/>
                </a:cubicBezTo>
                <a:cubicBezTo>
                  <a:pt x="5562897" y="8663936"/>
                  <a:pt x="5598637" y="8628196"/>
                  <a:pt x="5642738" y="8628196"/>
                </a:cubicBezTo>
                <a:cubicBezTo>
                  <a:pt x="5686839" y="8628196"/>
                  <a:pt x="5722580" y="8663936"/>
                  <a:pt x="5722580" y="8708036"/>
                </a:cubicBezTo>
                <a:cubicBezTo>
                  <a:pt x="5722580" y="8719061"/>
                  <a:pt x="5720346" y="8729564"/>
                  <a:pt x="5716306" y="8739116"/>
                </a:cubicBezTo>
                <a:close/>
                <a:moveTo>
                  <a:pt x="6799204" y="6908753"/>
                </a:moveTo>
                <a:cubicBezTo>
                  <a:pt x="6791636" y="6916317"/>
                  <a:pt x="6781186" y="6921000"/>
                  <a:pt x="6769648" y="6921000"/>
                </a:cubicBezTo>
                <a:cubicBezTo>
                  <a:pt x="6746576" y="6921001"/>
                  <a:pt x="6727847" y="6902272"/>
                  <a:pt x="6727845" y="6879198"/>
                </a:cubicBezTo>
                <a:cubicBezTo>
                  <a:pt x="6727848" y="6856125"/>
                  <a:pt x="6746574" y="6837397"/>
                  <a:pt x="6769648" y="6837398"/>
                </a:cubicBezTo>
                <a:cubicBezTo>
                  <a:pt x="6792724" y="6837399"/>
                  <a:pt x="6811452" y="6856125"/>
                  <a:pt x="6811447" y="6879197"/>
                </a:cubicBezTo>
                <a:cubicBezTo>
                  <a:pt x="6811450" y="6890736"/>
                  <a:pt x="6806769" y="6901187"/>
                  <a:pt x="6799204" y="6908753"/>
                </a:cubicBezTo>
                <a:close/>
                <a:moveTo>
                  <a:pt x="5600325" y="9009678"/>
                </a:moveTo>
                <a:cubicBezTo>
                  <a:pt x="5595030" y="9014973"/>
                  <a:pt x="5587715" y="9018249"/>
                  <a:pt x="5579635" y="9018248"/>
                </a:cubicBezTo>
                <a:cubicBezTo>
                  <a:pt x="5563475" y="9018248"/>
                  <a:pt x="5550374" y="9005148"/>
                  <a:pt x="5550374" y="8988988"/>
                </a:cubicBezTo>
                <a:cubicBezTo>
                  <a:pt x="5550374" y="8972828"/>
                  <a:pt x="5563475" y="8959727"/>
                  <a:pt x="5579635" y="8959727"/>
                </a:cubicBezTo>
                <a:cubicBezTo>
                  <a:pt x="5595795" y="8959727"/>
                  <a:pt x="5608896" y="8972828"/>
                  <a:pt x="5608896" y="8988988"/>
                </a:cubicBezTo>
                <a:cubicBezTo>
                  <a:pt x="5608896" y="8997067"/>
                  <a:pt x="5605621" y="9004383"/>
                  <a:pt x="5600325" y="9009678"/>
                </a:cubicBezTo>
                <a:close/>
                <a:moveTo>
                  <a:pt x="8011977" y="4866045"/>
                </a:moveTo>
                <a:cubicBezTo>
                  <a:pt x="8011977" y="4869055"/>
                  <a:pt x="8009552" y="4871479"/>
                  <a:pt x="8006547" y="4871482"/>
                </a:cubicBezTo>
                <a:cubicBezTo>
                  <a:pt x="8006415" y="4871478"/>
                  <a:pt x="8006249" y="4871479"/>
                  <a:pt x="8006127" y="4871481"/>
                </a:cubicBezTo>
                <a:cubicBezTo>
                  <a:pt x="8003114" y="4871479"/>
                  <a:pt x="8000693" y="4869057"/>
                  <a:pt x="8000691" y="4866046"/>
                </a:cubicBezTo>
                <a:cubicBezTo>
                  <a:pt x="8000694" y="4862828"/>
                  <a:pt x="8003326" y="4860195"/>
                  <a:pt x="8006542" y="4860193"/>
                </a:cubicBezTo>
                <a:cubicBezTo>
                  <a:pt x="8006668" y="4860193"/>
                  <a:pt x="8006837" y="4860194"/>
                  <a:pt x="8006960" y="4860193"/>
                </a:cubicBezTo>
                <a:cubicBezTo>
                  <a:pt x="8009972" y="4860445"/>
                  <a:pt x="8012227" y="4863036"/>
                  <a:pt x="8011977" y="4866045"/>
                </a:cubicBezTo>
                <a:close/>
                <a:moveTo>
                  <a:pt x="6460409" y="7557829"/>
                </a:moveTo>
                <a:cubicBezTo>
                  <a:pt x="6450233" y="7581476"/>
                  <a:pt x="6426674" y="7597959"/>
                  <a:pt x="6399302" y="7597770"/>
                </a:cubicBezTo>
                <a:cubicBezTo>
                  <a:pt x="6399178" y="7597771"/>
                  <a:pt x="6399009" y="7597770"/>
                  <a:pt x="6398885" y="7597770"/>
                </a:cubicBezTo>
                <a:cubicBezTo>
                  <a:pt x="6362643" y="7597520"/>
                  <a:pt x="6333424" y="7567967"/>
                  <a:pt x="6333674" y="7531725"/>
                </a:cubicBezTo>
                <a:cubicBezTo>
                  <a:pt x="6333675" y="7531599"/>
                  <a:pt x="6333675" y="7531432"/>
                  <a:pt x="6333675" y="7531307"/>
                </a:cubicBezTo>
                <a:cubicBezTo>
                  <a:pt x="6333924" y="7494815"/>
                  <a:pt x="6363647" y="7465470"/>
                  <a:pt x="6400139" y="7465679"/>
                </a:cubicBezTo>
                <a:cubicBezTo>
                  <a:pt x="6436632" y="7465930"/>
                  <a:pt x="6465975" y="7495650"/>
                  <a:pt x="6465767" y="7532143"/>
                </a:cubicBezTo>
                <a:cubicBezTo>
                  <a:pt x="6465704" y="7541266"/>
                  <a:pt x="6463801" y="7549945"/>
                  <a:pt x="6460409" y="7557829"/>
                </a:cubicBezTo>
                <a:close/>
                <a:moveTo>
                  <a:pt x="6111462" y="8173064"/>
                </a:moveTo>
                <a:cubicBezTo>
                  <a:pt x="6096584" y="8207810"/>
                  <a:pt x="6062020" y="8232099"/>
                  <a:pt x="6021859" y="8231911"/>
                </a:cubicBezTo>
                <a:cubicBezTo>
                  <a:pt x="5968520" y="8231911"/>
                  <a:pt x="5925297" y="8188687"/>
                  <a:pt x="5925297" y="8135349"/>
                </a:cubicBezTo>
                <a:cubicBezTo>
                  <a:pt x="5925297" y="8135056"/>
                  <a:pt x="5925296" y="8134805"/>
                  <a:pt x="5925297" y="8134512"/>
                </a:cubicBezTo>
                <a:cubicBezTo>
                  <a:pt x="5925547" y="8080965"/>
                  <a:pt x="5969146" y="8037742"/>
                  <a:pt x="6022695" y="8037952"/>
                </a:cubicBezTo>
                <a:cubicBezTo>
                  <a:pt x="6076241" y="8038202"/>
                  <a:pt x="6119465" y="8081803"/>
                  <a:pt x="6119256" y="8135350"/>
                </a:cubicBezTo>
                <a:cubicBezTo>
                  <a:pt x="6119193" y="8148737"/>
                  <a:pt x="6116421" y="8161481"/>
                  <a:pt x="6111462" y="8173064"/>
                </a:cubicBezTo>
                <a:close/>
                <a:moveTo>
                  <a:pt x="7617377" y="5582941"/>
                </a:moveTo>
                <a:cubicBezTo>
                  <a:pt x="7617377" y="5586160"/>
                  <a:pt x="7614739" y="5588790"/>
                  <a:pt x="7611522" y="5588791"/>
                </a:cubicBezTo>
                <a:cubicBezTo>
                  <a:pt x="7611397" y="5588791"/>
                  <a:pt x="7611231" y="5588791"/>
                  <a:pt x="7611105" y="5588791"/>
                </a:cubicBezTo>
                <a:cubicBezTo>
                  <a:pt x="7608097" y="5588542"/>
                  <a:pt x="7605836" y="5585948"/>
                  <a:pt x="7606087" y="5582938"/>
                </a:cubicBezTo>
                <a:cubicBezTo>
                  <a:pt x="7606087" y="5579929"/>
                  <a:pt x="7608512" y="5577505"/>
                  <a:pt x="7611522" y="5577505"/>
                </a:cubicBezTo>
                <a:cubicBezTo>
                  <a:pt x="7614614" y="5577505"/>
                  <a:pt x="7617167" y="5579890"/>
                  <a:pt x="7617377" y="5582941"/>
                </a:cubicBezTo>
                <a:close/>
                <a:moveTo>
                  <a:pt x="7098498" y="6520000"/>
                </a:moveTo>
                <a:cubicBezTo>
                  <a:pt x="7090931" y="6527567"/>
                  <a:pt x="7080481" y="6532248"/>
                  <a:pt x="7068943" y="6532248"/>
                </a:cubicBezTo>
                <a:cubicBezTo>
                  <a:pt x="7045871" y="6532248"/>
                  <a:pt x="7027141" y="6513520"/>
                  <a:pt x="7027142" y="6490447"/>
                </a:cubicBezTo>
                <a:cubicBezTo>
                  <a:pt x="7027143" y="6467373"/>
                  <a:pt x="7045868" y="6448644"/>
                  <a:pt x="7068941" y="6448644"/>
                </a:cubicBezTo>
                <a:cubicBezTo>
                  <a:pt x="7092016" y="6448645"/>
                  <a:pt x="7110748" y="6467374"/>
                  <a:pt x="7110745" y="6490446"/>
                </a:cubicBezTo>
                <a:cubicBezTo>
                  <a:pt x="7110747" y="6501984"/>
                  <a:pt x="7106063" y="6512434"/>
                  <a:pt x="7098498" y="6520000"/>
                </a:cubicBezTo>
                <a:close/>
                <a:moveTo>
                  <a:pt x="7374647" y="6083858"/>
                </a:moveTo>
                <a:cubicBezTo>
                  <a:pt x="7369056" y="6089456"/>
                  <a:pt x="7361322" y="6092914"/>
                  <a:pt x="7352774" y="6092914"/>
                </a:cubicBezTo>
                <a:cubicBezTo>
                  <a:pt x="7335675" y="6092913"/>
                  <a:pt x="7321839" y="6079078"/>
                  <a:pt x="7321838" y="6061980"/>
                </a:cubicBezTo>
                <a:cubicBezTo>
                  <a:pt x="7321841" y="6044886"/>
                  <a:pt x="7335677" y="6031050"/>
                  <a:pt x="7352772" y="6031049"/>
                </a:cubicBezTo>
                <a:cubicBezTo>
                  <a:pt x="7369869" y="6031049"/>
                  <a:pt x="7383707" y="6044886"/>
                  <a:pt x="7383707" y="6061982"/>
                </a:cubicBezTo>
                <a:cubicBezTo>
                  <a:pt x="7383703" y="6070529"/>
                  <a:pt x="7380246" y="6078262"/>
                  <a:pt x="7374647" y="6083858"/>
                </a:cubicBezTo>
                <a:close/>
                <a:moveTo>
                  <a:pt x="6035366" y="8455080"/>
                </a:moveTo>
                <a:cubicBezTo>
                  <a:pt x="6022679" y="8485089"/>
                  <a:pt x="5992974" y="8506134"/>
                  <a:pt x="5958331" y="8506133"/>
                </a:cubicBezTo>
                <a:cubicBezTo>
                  <a:pt x="5912140" y="8506133"/>
                  <a:pt x="5874727" y="8468720"/>
                  <a:pt x="5874727" y="8422529"/>
                </a:cubicBezTo>
                <a:cubicBezTo>
                  <a:pt x="5874727" y="8376339"/>
                  <a:pt x="5912139" y="8338927"/>
                  <a:pt x="5958331" y="8338926"/>
                </a:cubicBezTo>
                <a:cubicBezTo>
                  <a:pt x="6004521" y="8338927"/>
                  <a:pt x="6041933" y="8376339"/>
                  <a:pt x="6041933" y="8422531"/>
                </a:cubicBezTo>
                <a:cubicBezTo>
                  <a:pt x="6041933" y="8434079"/>
                  <a:pt x="6039595" y="8445077"/>
                  <a:pt x="6035366" y="8455080"/>
                </a:cubicBezTo>
                <a:close/>
                <a:moveTo>
                  <a:pt x="6764252" y="7208228"/>
                </a:moveTo>
                <a:cubicBezTo>
                  <a:pt x="6761313" y="7215180"/>
                  <a:pt x="6757060" y="7221440"/>
                  <a:pt x="6751804" y="7226696"/>
                </a:cubicBezTo>
                <a:cubicBezTo>
                  <a:pt x="6741292" y="7237210"/>
                  <a:pt x="6726764" y="7243709"/>
                  <a:pt x="6710715" y="7243710"/>
                </a:cubicBezTo>
                <a:cubicBezTo>
                  <a:pt x="6678610" y="7243709"/>
                  <a:pt x="6652609" y="7217709"/>
                  <a:pt x="6652608" y="7185605"/>
                </a:cubicBezTo>
                <a:cubicBezTo>
                  <a:pt x="6652608" y="7153501"/>
                  <a:pt x="6678609" y="7127502"/>
                  <a:pt x="6710713" y="7127501"/>
                </a:cubicBezTo>
                <a:cubicBezTo>
                  <a:pt x="6742818" y="7127503"/>
                  <a:pt x="6768818" y="7153503"/>
                  <a:pt x="6768817" y="7185606"/>
                </a:cubicBezTo>
                <a:cubicBezTo>
                  <a:pt x="6768817" y="7193632"/>
                  <a:pt x="6767192" y="7201276"/>
                  <a:pt x="6764252" y="7208228"/>
                </a:cubicBezTo>
                <a:close/>
                <a:moveTo>
                  <a:pt x="6413647" y="7854801"/>
                </a:moveTo>
                <a:cubicBezTo>
                  <a:pt x="6400959" y="7884810"/>
                  <a:pt x="6371255" y="7905854"/>
                  <a:pt x="6336613" y="7905854"/>
                </a:cubicBezTo>
                <a:cubicBezTo>
                  <a:pt x="6290420" y="7905853"/>
                  <a:pt x="6253008" y="7868441"/>
                  <a:pt x="6253009" y="7822250"/>
                </a:cubicBezTo>
                <a:cubicBezTo>
                  <a:pt x="6253008" y="7776060"/>
                  <a:pt x="6290420" y="7738648"/>
                  <a:pt x="6336612" y="7738648"/>
                </a:cubicBezTo>
                <a:cubicBezTo>
                  <a:pt x="6382803" y="7738648"/>
                  <a:pt x="6420215" y="7776061"/>
                  <a:pt x="6420215" y="7822251"/>
                </a:cubicBezTo>
                <a:cubicBezTo>
                  <a:pt x="6420214" y="7833799"/>
                  <a:pt x="6417876" y="7844797"/>
                  <a:pt x="6413647" y="7854801"/>
                </a:cubicBezTo>
                <a:close/>
                <a:moveTo>
                  <a:pt x="7820952" y="5433292"/>
                </a:moveTo>
                <a:cubicBezTo>
                  <a:pt x="7820696" y="5436300"/>
                  <a:pt x="7818106" y="5438556"/>
                  <a:pt x="7815096" y="5438307"/>
                </a:cubicBezTo>
                <a:cubicBezTo>
                  <a:pt x="7812088" y="5438307"/>
                  <a:pt x="7809661" y="5435881"/>
                  <a:pt x="7809662" y="5432873"/>
                </a:cubicBezTo>
                <a:cubicBezTo>
                  <a:pt x="7809661" y="5432746"/>
                  <a:pt x="7809661" y="5432579"/>
                  <a:pt x="7809661" y="5432453"/>
                </a:cubicBezTo>
                <a:cubicBezTo>
                  <a:pt x="7809662" y="5429444"/>
                  <a:pt x="7812085" y="5427019"/>
                  <a:pt x="7815095" y="5427020"/>
                </a:cubicBezTo>
                <a:cubicBezTo>
                  <a:pt x="7818314" y="5427019"/>
                  <a:pt x="7820947" y="5429653"/>
                  <a:pt x="7820947" y="5432871"/>
                </a:cubicBezTo>
                <a:cubicBezTo>
                  <a:pt x="7820950" y="5432999"/>
                  <a:pt x="7820950" y="5433165"/>
                  <a:pt x="7820952" y="5433292"/>
                </a:cubicBezTo>
                <a:close/>
                <a:moveTo>
                  <a:pt x="7063806" y="6820972"/>
                </a:moveTo>
                <a:cubicBezTo>
                  <a:pt x="7057744" y="6843251"/>
                  <a:pt x="7034795" y="6856418"/>
                  <a:pt x="7012514" y="6850355"/>
                </a:cubicBezTo>
                <a:cubicBezTo>
                  <a:pt x="6998219" y="6846469"/>
                  <a:pt x="6987014" y="6835308"/>
                  <a:pt x="6983127" y="6820971"/>
                </a:cubicBezTo>
                <a:cubicBezTo>
                  <a:pt x="6977068" y="6798691"/>
                  <a:pt x="6990235" y="6775743"/>
                  <a:pt x="7012513" y="6769679"/>
                </a:cubicBezTo>
                <a:cubicBezTo>
                  <a:pt x="7019705" y="6767717"/>
                  <a:pt x="7027271" y="6767716"/>
                  <a:pt x="7034461" y="6769680"/>
                </a:cubicBezTo>
                <a:cubicBezTo>
                  <a:pt x="7056701" y="6775744"/>
                  <a:pt x="7069866" y="6798691"/>
                  <a:pt x="7063806" y="6820972"/>
                </a:cubicBezTo>
                <a:close/>
                <a:moveTo>
                  <a:pt x="5969205" y="8736191"/>
                </a:moveTo>
                <a:cubicBezTo>
                  <a:pt x="5957086" y="8764848"/>
                  <a:pt x="5928713" y="8784952"/>
                  <a:pt x="5895638" y="8784951"/>
                </a:cubicBezTo>
                <a:cubicBezTo>
                  <a:pt x="5851705" y="8784951"/>
                  <a:pt x="5816048" y="8749462"/>
                  <a:pt x="5815797" y="8705529"/>
                </a:cubicBezTo>
                <a:cubicBezTo>
                  <a:pt x="5815797" y="8705404"/>
                  <a:pt x="5815797" y="8705237"/>
                  <a:pt x="5815797" y="8705110"/>
                </a:cubicBezTo>
                <a:cubicBezTo>
                  <a:pt x="5815796" y="8661010"/>
                  <a:pt x="5851538" y="8625270"/>
                  <a:pt x="5895638" y="8625270"/>
                </a:cubicBezTo>
                <a:cubicBezTo>
                  <a:pt x="5939738" y="8625270"/>
                  <a:pt x="5975478" y="8661010"/>
                  <a:pt x="5975478" y="8705111"/>
                </a:cubicBezTo>
                <a:cubicBezTo>
                  <a:pt x="5975478" y="8716136"/>
                  <a:pt x="5973244" y="8726639"/>
                  <a:pt x="5969205" y="8736191"/>
                </a:cubicBezTo>
                <a:close/>
                <a:moveTo>
                  <a:pt x="7323068" y="6416601"/>
                </a:moveTo>
                <a:cubicBezTo>
                  <a:pt x="7317998" y="6421517"/>
                  <a:pt x="7311060" y="6424505"/>
                  <a:pt x="7303452" y="6424401"/>
                </a:cubicBezTo>
                <a:cubicBezTo>
                  <a:pt x="7288527" y="6424192"/>
                  <a:pt x="7276486" y="6412151"/>
                  <a:pt x="7276277" y="6397229"/>
                </a:cubicBezTo>
                <a:cubicBezTo>
                  <a:pt x="7276277" y="6396935"/>
                  <a:pt x="7276277" y="6396686"/>
                  <a:pt x="7276278" y="6396393"/>
                </a:cubicBezTo>
                <a:cubicBezTo>
                  <a:pt x="7276489" y="6381178"/>
                  <a:pt x="7289031" y="6369015"/>
                  <a:pt x="7304285" y="6369222"/>
                </a:cubicBezTo>
                <a:cubicBezTo>
                  <a:pt x="7319502" y="6369475"/>
                  <a:pt x="7331667" y="6382015"/>
                  <a:pt x="7331458" y="6397230"/>
                </a:cubicBezTo>
                <a:cubicBezTo>
                  <a:pt x="7331332" y="6404838"/>
                  <a:pt x="7328136" y="6411684"/>
                  <a:pt x="7323068" y="6416601"/>
                </a:cubicBezTo>
                <a:close/>
                <a:moveTo>
                  <a:pt x="7596618" y="5962638"/>
                </a:moveTo>
                <a:cubicBezTo>
                  <a:pt x="7591022" y="5968234"/>
                  <a:pt x="7583288" y="5971693"/>
                  <a:pt x="7574738" y="5971692"/>
                </a:cubicBezTo>
                <a:cubicBezTo>
                  <a:pt x="7557646" y="5971694"/>
                  <a:pt x="7543805" y="5957855"/>
                  <a:pt x="7543806" y="5940760"/>
                </a:cubicBezTo>
                <a:cubicBezTo>
                  <a:pt x="7543806" y="5923662"/>
                  <a:pt x="7557643" y="5909826"/>
                  <a:pt x="7574738" y="5909825"/>
                </a:cubicBezTo>
                <a:cubicBezTo>
                  <a:pt x="7591837" y="5909827"/>
                  <a:pt x="7605673" y="5923662"/>
                  <a:pt x="7605672" y="5940760"/>
                </a:cubicBezTo>
                <a:cubicBezTo>
                  <a:pt x="7605673" y="5949309"/>
                  <a:pt x="7602213" y="5957042"/>
                  <a:pt x="7596618" y="5962638"/>
                </a:cubicBezTo>
                <a:close/>
                <a:moveTo>
                  <a:pt x="8013236" y="5267758"/>
                </a:moveTo>
                <a:cubicBezTo>
                  <a:pt x="8013236" y="5271438"/>
                  <a:pt x="8010224" y="5274446"/>
                  <a:pt x="8006546" y="5274446"/>
                </a:cubicBezTo>
                <a:cubicBezTo>
                  <a:pt x="8002869" y="5274446"/>
                  <a:pt x="7999859" y="5271437"/>
                  <a:pt x="7999856" y="5267755"/>
                </a:cubicBezTo>
                <a:cubicBezTo>
                  <a:pt x="7999861" y="5264080"/>
                  <a:pt x="8002869" y="5261070"/>
                  <a:pt x="8006548" y="5261071"/>
                </a:cubicBezTo>
                <a:cubicBezTo>
                  <a:pt x="8010227" y="5261071"/>
                  <a:pt x="8013239" y="5264081"/>
                  <a:pt x="8013236" y="5267758"/>
                </a:cubicBezTo>
                <a:close/>
                <a:moveTo>
                  <a:pt x="5853638" y="9010479"/>
                </a:moveTo>
                <a:cubicBezTo>
                  <a:pt x="5848345" y="9015772"/>
                  <a:pt x="5841030" y="9019042"/>
                  <a:pt x="5832942" y="9019042"/>
                </a:cubicBezTo>
                <a:cubicBezTo>
                  <a:pt x="5832650" y="9019042"/>
                  <a:pt x="5832399" y="9019043"/>
                  <a:pt x="5832106" y="9019042"/>
                </a:cubicBezTo>
                <a:cubicBezTo>
                  <a:pt x="5816180" y="9018792"/>
                  <a:pt x="5803431" y="9005708"/>
                  <a:pt x="5803682" y="8989781"/>
                </a:cubicBezTo>
                <a:cubicBezTo>
                  <a:pt x="5803681" y="8973605"/>
                  <a:pt x="5816766" y="8960522"/>
                  <a:pt x="5832942" y="8960522"/>
                </a:cubicBezTo>
                <a:cubicBezTo>
                  <a:pt x="5849119" y="8960522"/>
                  <a:pt x="5862203" y="8973604"/>
                  <a:pt x="5862202" y="8989781"/>
                </a:cubicBezTo>
                <a:cubicBezTo>
                  <a:pt x="5862203" y="8997871"/>
                  <a:pt x="5858932" y="9005186"/>
                  <a:pt x="5853638" y="9010479"/>
                </a:cubicBezTo>
                <a:close/>
                <a:moveTo>
                  <a:pt x="6718016" y="7516673"/>
                </a:moveTo>
                <a:cubicBezTo>
                  <a:pt x="6706440" y="7543619"/>
                  <a:pt x="6679605" y="7562430"/>
                  <a:pt x="6648440" y="7562241"/>
                </a:cubicBezTo>
                <a:cubicBezTo>
                  <a:pt x="6607141" y="7561782"/>
                  <a:pt x="6573825" y="7528299"/>
                  <a:pt x="6573615" y="7486999"/>
                </a:cubicBezTo>
                <a:cubicBezTo>
                  <a:pt x="6573614" y="7486874"/>
                  <a:pt x="6573614" y="7486705"/>
                  <a:pt x="6573614" y="7486580"/>
                </a:cubicBezTo>
                <a:cubicBezTo>
                  <a:pt x="6573866" y="7445030"/>
                  <a:pt x="6607725" y="7411547"/>
                  <a:pt x="6649275" y="7411757"/>
                </a:cubicBezTo>
                <a:cubicBezTo>
                  <a:pt x="6690826" y="7412006"/>
                  <a:pt x="6724309" y="7445866"/>
                  <a:pt x="6724101" y="7487417"/>
                </a:cubicBezTo>
                <a:cubicBezTo>
                  <a:pt x="6724040" y="7497805"/>
                  <a:pt x="6721875" y="7507691"/>
                  <a:pt x="6718016" y="7516673"/>
                </a:cubicBezTo>
                <a:close/>
                <a:moveTo>
                  <a:pt x="6354668" y="8148422"/>
                </a:moveTo>
                <a:cubicBezTo>
                  <a:pt x="6341250" y="8179718"/>
                  <a:pt x="6310102" y="8201585"/>
                  <a:pt x="6273923" y="8201396"/>
                </a:cubicBezTo>
                <a:cubicBezTo>
                  <a:pt x="6225892" y="8201396"/>
                  <a:pt x="6186974" y="8162479"/>
                  <a:pt x="6186975" y="8114449"/>
                </a:cubicBezTo>
                <a:cubicBezTo>
                  <a:pt x="6186973" y="8114156"/>
                  <a:pt x="6186974" y="8113905"/>
                  <a:pt x="6186975" y="8113612"/>
                </a:cubicBezTo>
                <a:cubicBezTo>
                  <a:pt x="6187225" y="8065375"/>
                  <a:pt x="6226519" y="8026458"/>
                  <a:pt x="6274758" y="8026667"/>
                </a:cubicBezTo>
                <a:cubicBezTo>
                  <a:pt x="6322996" y="8026918"/>
                  <a:pt x="6361913" y="8066211"/>
                  <a:pt x="6361704" y="8114450"/>
                </a:cubicBezTo>
                <a:cubicBezTo>
                  <a:pt x="6361642" y="8126510"/>
                  <a:pt x="6359140" y="8137990"/>
                  <a:pt x="6354668" y="8148422"/>
                </a:cubicBezTo>
                <a:close/>
                <a:moveTo>
                  <a:pt x="7003718" y="7143315"/>
                </a:moveTo>
                <a:cubicBezTo>
                  <a:pt x="7001011" y="7149717"/>
                  <a:pt x="6997093" y="7155481"/>
                  <a:pt x="6992252" y="7160322"/>
                </a:cubicBezTo>
                <a:cubicBezTo>
                  <a:pt x="6982571" y="7170005"/>
                  <a:pt x="6969194" y="7175993"/>
                  <a:pt x="6954419" y="7175993"/>
                </a:cubicBezTo>
                <a:cubicBezTo>
                  <a:pt x="6924864" y="7175992"/>
                  <a:pt x="6900910" y="7152039"/>
                  <a:pt x="6900911" y="7122486"/>
                </a:cubicBezTo>
                <a:cubicBezTo>
                  <a:pt x="6900911" y="7092933"/>
                  <a:pt x="6924863" y="7068981"/>
                  <a:pt x="6954416" y="7068981"/>
                </a:cubicBezTo>
                <a:cubicBezTo>
                  <a:pt x="6983969" y="7068981"/>
                  <a:pt x="7007922" y="7092934"/>
                  <a:pt x="7007922" y="7122486"/>
                </a:cubicBezTo>
                <a:cubicBezTo>
                  <a:pt x="7007922" y="7129875"/>
                  <a:pt x="7006426" y="7136914"/>
                  <a:pt x="7003718" y="7143315"/>
                </a:cubicBezTo>
                <a:close/>
                <a:moveTo>
                  <a:pt x="8192564" y="5088850"/>
                </a:moveTo>
                <a:cubicBezTo>
                  <a:pt x="8192565" y="5092530"/>
                  <a:pt x="8189554" y="5095538"/>
                  <a:pt x="8185874" y="5095538"/>
                </a:cubicBezTo>
                <a:cubicBezTo>
                  <a:pt x="8182199" y="5095540"/>
                  <a:pt x="8179188" y="5092529"/>
                  <a:pt x="8179188" y="5088850"/>
                </a:cubicBezTo>
                <a:cubicBezTo>
                  <a:pt x="8179190" y="5085173"/>
                  <a:pt x="8182198" y="5082163"/>
                  <a:pt x="8185876" y="5082162"/>
                </a:cubicBezTo>
                <a:cubicBezTo>
                  <a:pt x="8189552" y="5082161"/>
                  <a:pt x="8192562" y="5085171"/>
                  <a:pt x="8192564" y="5088850"/>
                </a:cubicBezTo>
                <a:close/>
                <a:moveTo>
                  <a:pt x="6285567" y="8435125"/>
                </a:moveTo>
                <a:cubicBezTo>
                  <a:pt x="6273321" y="8464081"/>
                  <a:pt x="6244651" y="8484396"/>
                  <a:pt x="6211231" y="8484396"/>
                </a:cubicBezTo>
                <a:cubicBezTo>
                  <a:pt x="6210937" y="8484396"/>
                  <a:pt x="6210687" y="8484396"/>
                  <a:pt x="6210395" y="8484396"/>
                </a:cubicBezTo>
                <a:cubicBezTo>
                  <a:pt x="6166085" y="8484145"/>
                  <a:pt x="6130303" y="8448029"/>
                  <a:pt x="6130553" y="8403719"/>
                </a:cubicBezTo>
                <a:cubicBezTo>
                  <a:pt x="6130553" y="8359159"/>
                  <a:pt x="6166670" y="8323043"/>
                  <a:pt x="6211230" y="8323043"/>
                </a:cubicBezTo>
                <a:cubicBezTo>
                  <a:pt x="6255791" y="8323044"/>
                  <a:pt x="6291907" y="8359160"/>
                  <a:pt x="6291907" y="8403720"/>
                </a:cubicBezTo>
                <a:cubicBezTo>
                  <a:pt x="6291906" y="8414861"/>
                  <a:pt x="6289650" y="8425473"/>
                  <a:pt x="6285567" y="8435125"/>
                </a:cubicBezTo>
                <a:close/>
                <a:moveTo>
                  <a:pt x="7800631" y="5816772"/>
                </a:moveTo>
                <a:cubicBezTo>
                  <a:pt x="7797380" y="5820030"/>
                  <a:pt x="7792883" y="5822046"/>
                  <a:pt x="7787930" y="5822045"/>
                </a:cubicBezTo>
                <a:cubicBezTo>
                  <a:pt x="7787635" y="5822044"/>
                  <a:pt x="7787386" y="5822045"/>
                  <a:pt x="7787094" y="5822045"/>
                </a:cubicBezTo>
                <a:cubicBezTo>
                  <a:pt x="7777394" y="5821793"/>
                  <a:pt x="7769702" y="5813767"/>
                  <a:pt x="7769956" y="5804071"/>
                </a:cubicBezTo>
                <a:cubicBezTo>
                  <a:pt x="7769954" y="5794162"/>
                  <a:pt x="7778023" y="5786096"/>
                  <a:pt x="7787927" y="5786095"/>
                </a:cubicBezTo>
                <a:cubicBezTo>
                  <a:pt x="7797837" y="5786096"/>
                  <a:pt x="7805906" y="5794165"/>
                  <a:pt x="7805903" y="5804069"/>
                </a:cubicBezTo>
                <a:cubicBezTo>
                  <a:pt x="7805906" y="5809024"/>
                  <a:pt x="7803886" y="5813516"/>
                  <a:pt x="7800631" y="5816772"/>
                </a:cubicBezTo>
                <a:close/>
                <a:moveTo>
                  <a:pt x="6660438" y="7817197"/>
                </a:moveTo>
                <a:cubicBezTo>
                  <a:pt x="6648065" y="7846454"/>
                  <a:pt x="6619095" y="7866980"/>
                  <a:pt x="6585331" y="7866980"/>
                </a:cubicBezTo>
                <a:cubicBezTo>
                  <a:pt x="6540311" y="7866980"/>
                  <a:pt x="6503818" y="7830487"/>
                  <a:pt x="6503817" y="7785467"/>
                </a:cubicBezTo>
                <a:cubicBezTo>
                  <a:pt x="6503818" y="7740446"/>
                  <a:pt x="6540311" y="7703954"/>
                  <a:pt x="6585330" y="7703954"/>
                </a:cubicBezTo>
                <a:cubicBezTo>
                  <a:pt x="6630350" y="7703954"/>
                  <a:pt x="6666844" y="7740447"/>
                  <a:pt x="6666845" y="7785468"/>
                </a:cubicBezTo>
                <a:cubicBezTo>
                  <a:pt x="6666844" y="7796723"/>
                  <a:pt x="6664564" y="7807445"/>
                  <a:pt x="6660438" y="7817197"/>
                </a:cubicBezTo>
                <a:close/>
                <a:moveTo>
                  <a:pt x="7280338" y="6752419"/>
                </a:moveTo>
                <a:cubicBezTo>
                  <a:pt x="7272773" y="6759984"/>
                  <a:pt x="7262321" y="6764666"/>
                  <a:pt x="7250783" y="6764666"/>
                </a:cubicBezTo>
                <a:cubicBezTo>
                  <a:pt x="7227709" y="6764666"/>
                  <a:pt x="7208983" y="6745939"/>
                  <a:pt x="7208982" y="6722865"/>
                </a:cubicBezTo>
                <a:cubicBezTo>
                  <a:pt x="7208983" y="6699791"/>
                  <a:pt x="7227710" y="6681064"/>
                  <a:pt x="7250785" y="6681064"/>
                </a:cubicBezTo>
                <a:cubicBezTo>
                  <a:pt x="7273859" y="6681064"/>
                  <a:pt x="7292588" y="6699792"/>
                  <a:pt x="7292587" y="6722866"/>
                </a:cubicBezTo>
                <a:cubicBezTo>
                  <a:pt x="7292589" y="6734403"/>
                  <a:pt x="7287905" y="6744852"/>
                  <a:pt x="7280338" y="6752419"/>
                </a:cubicBezTo>
                <a:close/>
                <a:moveTo>
                  <a:pt x="8354753" y="4896982"/>
                </a:moveTo>
                <a:cubicBezTo>
                  <a:pt x="8354755" y="4899074"/>
                  <a:pt x="8353079" y="4900744"/>
                  <a:pt x="8350994" y="4900746"/>
                </a:cubicBezTo>
                <a:cubicBezTo>
                  <a:pt x="8348902" y="4900746"/>
                  <a:pt x="8347230" y="4899073"/>
                  <a:pt x="8347230" y="4896984"/>
                </a:cubicBezTo>
                <a:cubicBezTo>
                  <a:pt x="8347229" y="4894893"/>
                  <a:pt x="8348904" y="4893223"/>
                  <a:pt x="8350989" y="4893219"/>
                </a:cubicBezTo>
                <a:cubicBezTo>
                  <a:pt x="8353079" y="4893220"/>
                  <a:pt x="8354752" y="4894892"/>
                  <a:pt x="8354753" y="4896982"/>
                </a:cubicBezTo>
                <a:close/>
                <a:moveTo>
                  <a:pt x="7557987" y="6314199"/>
                </a:moveTo>
                <a:cubicBezTo>
                  <a:pt x="7551101" y="6320933"/>
                  <a:pt x="7541655" y="6325040"/>
                  <a:pt x="7531272" y="6324917"/>
                </a:cubicBezTo>
                <a:cubicBezTo>
                  <a:pt x="7510662" y="6324707"/>
                  <a:pt x="7494066" y="6307903"/>
                  <a:pt x="7494066" y="6287295"/>
                </a:cubicBezTo>
                <a:cubicBezTo>
                  <a:pt x="7494065" y="6287169"/>
                  <a:pt x="7494069" y="6287003"/>
                  <a:pt x="7494066" y="6286877"/>
                </a:cubicBezTo>
                <a:cubicBezTo>
                  <a:pt x="7494319" y="6266103"/>
                  <a:pt x="7511332" y="6249464"/>
                  <a:pt x="7532104" y="6249673"/>
                </a:cubicBezTo>
                <a:cubicBezTo>
                  <a:pt x="7552881" y="6249925"/>
                  <a:pt x="7569519" y="6266938"/>
                  <a:pt x="7569308" y="6287713"/>
                </a:cubicBezTo>
                <a:cubicBezTo>
                  <a:pt x="7569183" y="6298100"/>
                  <a:pt x="7564865" y="6307462"/>
                  <a:pt x="7557987" y="6314199"/>
                </a:cubicBezTo>
                <a:close/>
                <a:moveTo>
                  <a:pt x="8503987" y="4693411"/>
                </a:moveTo>
                <a:cubicBezTo>
                  <a:pt x="8503984" y="4695040"/>
                  <a:pt x="8502688" y="4696335"/>
                  <a:pt x="8501057" y="4696335"/>
                </a:cubicBezTo>
                <a:cubicBezTo>
                  <a:pt x="8499428" y="4696336"/>
                  <a:pt x="8498134" y="4695041"/>
                  <a:pt x="8498133" y="4693410"/>
                </a:cubicBezTo>
                <a:cubicBezTo>
                  <a:pt x="8498132" y="4691780"/>
                  <a:pt x="8499430" y="4690485"/>
                  <a:pt x="8501058" y="4690483"/>
                </a:cubicBezTo>
                <a:cubicBezTo>
                  <a:pt x="8502688" y="4690483"/>
                  <a:pt x="8503984" y="4691780"/>
                  <a:pt x="8503987" y="4693411"/>
                </a:cubicBezTo>
                <a:close/>
                <a:moveTo>
                  <a:pt x="6225137" y="8726340"/>
                </a:moveTo>
                <a:cubicBezTo>
                  <a:pt x="6212467" y="8756361"/>
                  <a:pt x="6182762" y="8777428"/>
                  <a:pt x="6148119" y="8777429"/>
                </a:cubicBezTo>
                <a:cubicBezTo>
                  <a:pt x="6101593" y="8776300"/>
                  <a:pt x="6064515" y="8738260"/>
                  <a:pt x="6064515" y="8691736"/>
                </a:cubicBezTo>
                <a:cubicBezTo>
                  <a:pt x="6065644" y="8646380"/>
                  <a:pt x="6102722" y="8610223"/>
                  <a:pt x="6148076" y="8610223"/>
                </a:cubicBezTo>
                <a:cubicBezTo>
                  <a:pt x="6194226" y="8610223"/>
                  <a:pt x="6231680" y="8647634"/>
                  <a:pt x="6231680" y="8693784"/>
                </a:cubicBezTo>
                <a:cubicBezTo>
                  <a:pt x="6231689" y="8705332"/>
                  <a:pt x="6229360" y="8716333"/>
                  <a:pt x="6225137" y="8726340"/>
                </a:cubicBezTo>
                <a:close/>
                <a:moveTo>
                  <a:pt x="9655611" y="2787689"/>
                </a:moveTo>
                <a:cubicBezTo>
                  <a:pt x="9655613" y="2789320"/>
                  <a:pt x="9654316" y="2790615"/>
                  <a:pt x="9652686" y="2790615"/>
                </a:cubicBezTo>
                <a:cubicBezTo>
                  <a:pt x="9651056" y="2790615"/>
                  <a:pt x="9649760" y="2789319"/>
                  <a:pt x="9649759" y="2787689"/>
                </a:cubicBezTo>
                <a:cubicBezTo>
                  <a:pt x="9649757" y="2786058"/>
                  <a:pt x="9651055" y="2784763"/>
                  <a:pt x="9652687" y="2784764"/>
                </a:cubicBezTo>
                <a:cubicBezTo>
                  <a:pt x="9654314" y="2784762"/>
                  <a:pt x="9655610" y="2786058"/>
                  <a:pt x="9655611" y="2787689"/>
                </a:cubicBezTo>
                <a:close/>
                <a:moveTo>
                  <a:pt x="8003206" y="5653169"/>
                </a:moveTo>
                <a:cubicBezTo>
                  <a:pt x="8003207" y="5659857"/>
                  <a:pt x="7997771" y="5665290"/>
                  <a:pt x="7991087" y="5665293"/>
                </a:cubicBezTo>
                <a:cubicBezTo>
                  <a:pt x="7984396" y="5665292"/>
                  <a:pt x="7978962" y="5659857"/>
                  <a:pt x="7978963" y="5653169"/>
                </a:cubicBezTo>
                <a:cubicBezTo>
                  <a:pt x="7978959" y="5646479"/>
                  <a:pt x="7984394" y="5641046"/>
                  <a:pt x="7991084" y="5641047"/>
                </a:cubicBezTo>
                <a:cubicBezTo>
                  <a:pt x="7997771" y="5641046"/>
                  <a:pt x="8003209" y="5646482"/>
                  <a:pt x="8003206" y="5653169"/>
                </a:cubicBezTo>
                <a:close/>
                <a:moveTo>
                  <a:pt x="6968884" y="7462036"/>
                </a:moveTo>
                <a:cubicBezTo>
                  <a:pt x="6956612" y="7490634"/>
                  <a:pt x="6928146" y="7510598"/>
                  <a:pt x="6895070" y="7510409"/>
                </a:cubicBezTo>
                <a:cubicBezTo>
                  <a:pt x="6894944" y="7510409"/>
                  <a:pt x="6894778" y="7510410"/>
                  <a:pt x="6894652" y="7510409"/>
                </a:cubicBezTo>
                <a:cubicBezTo>
                  <a:pt x="6850802" y="7510158"/>
                  <a:pt x="6815396" y="7474418"/>
                  <a:pt x="6815646" y="7430567"/>
                </a:cubicBezTo>
                <a:cubicBezTo>
                  <a:pt x="6815647" y="7430443"/>
                  <a:pt x="6815646" y="7430276"/>
                  <a:pt x="6815646" y="7430150"/>
                </a:cubicBezTo>
                <a:cubicBezTo>
                  <a:pt x="6815898" y="7386050"/>
                  <a:pt x="6851805" y="7350518"/>
                  <a:pt x="6895906" y="7350728"/>
                </a:cubicBezTo>
                <a:cubicBezTo>
                  <a:pt x="6940007" y="7350977"/>
                  <a:pt x="6975539" y="7386886"/>
                  <a:pt x="6975330" y="7430986"/>
                </a:cubicBezTo>
                <a:cubicBezTo>
                  <a:pt x="6975268" y="7442012"/>
                  <a:pt x="6972976" y="7452504"/>
                  <a:pt x="6968884" y="7462036"/>
                </a:cubicBezTo>
                <a:close/>
                <a:moveTo>
                  <a:pt x="6094626" y="8978538"/>
                </a:moveTo>
                <a:cubicBezTo>
                  <a:pt x="6094627" y="8983618"/>
                  <a:pt x="6090509" y="8987735"/>
                  <a:pt x="6085430" y="8987735"/>
                </a:cubicBezTo>
                <a:cubicBezTo>
                  <a:pt x="6080352" y="8987735"/>
                  <a:pt x="6076235" y="8983618"/>
                  <a:pt x="6076234" y="8978538"/>
                </a:cubicBezTo>
                <a:cubicBezTo>
                  <a:pt x="6076235" y="8973459"/>
                  <a:pt x="6080351" y="8969342"/>
                  <a:pt x="6085430" y="8969342"/>
                </a:cubicBezTo>
                <a:cubicBezTo>
                  <a:pt x="6090509" y="8969342"/>
                  <a:pt x="6094627" y="8973459"/>
                  <a:pt x="6094626" y="8978538"/>
                </a:cubicBezTo>
                <a:close/>
                <a:moveTo>
                  <a:pt x="6602186" y="8113141"/>
                </a:moveTo>
                <a:cubicBezTo>
                  <a:pt x="6589498" y="8143150"/>
                  <a:pt x="6559794" y="8164194"/>
                  <a:pt x="6525151" y="8164194"/>
                </a:cubicBezTo>
                <a:cubicBezTo>
                  <a:pt x="6478960" y="8164194"/>
                  <a:pt x="6441547" y="8126782"/>
                  <a:pt x="6441547" y="8080590"/>
                </a:cubicBezTo>
                <a:cubicBezTo>
                  <a:pt x="6441547" y="8034401"/>
                  <a:pt x="6478959" y="7996989"/>
                  <a:pt x="6525151" y="7996989"/>
                </a:cubicBezTo>
                <a:cubicBezTo>
                  <a:pt x="6571340" y="7996988"/>
                  <a:pt x="6608753" y="8034401"/>
                  <a:pt x="6608753" y="8080591"/>
                </a:cubicBezTo>
                <a:cubicBezTo>
                  <a:pt x="6608753" y="8092139"/>
                  <a:pt x="6606415" y="8103138"/>
                  <a:pt x="6602186" y="8113141"/>
                </a:cubicBezTo>
                <a:close/>
                <a:moveTo>
                  <a:pt x="7230784" y="7081581"/>
                </a:moveTo>
                <a:cubicBezTo>
                  <a:pt x="7221781" y="7090584"/>
                  <a:pt x="7209346" y="7096154"/>
                  <a:pt x="7195614" y="7096154"/>
                </a:cubicBezTo>
                <a:cubicBezTo>
                  <a:pt x="7168150" y="7096154"/>
                  <a:pt x="7145870" y="7073874"/>
                  <a:pt x="7145870" y="7046410"/>
                </a:cubicBezTo>
                <a:cubicBezTo>
                  <a:pt x="7145869" y="7018947"/>
                  <a:pt x="7168150" y="6996666"/>
                  <a:pt x="7195613" y="6996666"/>
                </a:cubicBezTo>
                <a:cubicBezTo>
                  <a:pt x="7223076" y="6996666"/>
                  <a:pt x="7245358" y="7018948"/>
                  <a:pt x="7245356" y="7046410"/>
                </a:cubicBezTo>
                <a:cubicBezTo>
                  <a:pt x="7245357" y="7060142"/>
                  <a:pt x="7239787" y="7072578"/>
                  <a:pt x="7230784" y="7081581"/>
                </a:cubicBezTo>
                <a:close/>
                <a:moveTo>
                  <a:pt x="9295284" y="3540113"/>
                </a:moveTo>
                <a:cubicBezTo>
                  <a:pt x="9295287" y="3541577"/>
                  <a:pt x="9294240" y="3542830"/>
                  <a:pt x="9292776" y="3543039"/>
                </a:cubicBezTo>
                <a:cubicBezTo>
                  <a:pt x="9291146" y="3543038"/>
                  <a:pt x="9289851" y="3541743"/>
                  <a:pt x="9289853" y="3540114"/>
                </a:cubicBezTo>
                <a:cubicBezTo>
                  <a:pt x="9289852" y="3537606"/>
                  <a:pt x="9292776" y="3537604"/>
                  <a:pt x="9292776" y="3537604"/>
                </a:cubicBezTo>
                <a:cubicBezTo>
                  <a:pt x="9294158" y="3537606"/>
                  <a:pt x="9295286" y="3538735"/>
                  <a:pt x="9295284" y="3540113"/>
                </a:cubicBezTo>
                <a:close/>
                <a:moveTo>
                  <a:pt x="7771208" y="6181985"/>
                </a:moveTo>
                <a:cubicBezTo>
                  <a:pt x="7766286" y="6186898"/>
                  <a:pt x="7759494" y="6189940"/>
                  <a:pt x="7751993" y="6189941"/>
                </a:cubicBezTo>
                <a:cubicBezTo>
                  <a:pt x="7736984" y="6189939"/>
                  <a:pt x="7724820" y="6177776"/>
                  <a:pt x="7724821" y="6162770"/>
                </a:cubicBezTo>
                <a:cubicBezTo>
                  <a:pt x="7724819" y="6147764"/>
                  <a:pt x="7736986" y="6135600"/>
                  <a:pt x="7751991" y="6135599"/>
                </a:cubicBezTo>
                <a:cubicBezTo>
                  <a:pt x="7766996" y="6135598"/>
                  <a:pt x="7779162" y="6147764"/>
                  <a:pt x="7779163" y="6162770"/>
                </a:cubicBezTo>
                <a:cubicBezTo>
                  <a:pt x="7779163" y="6170273"/>
                  <a:pt x="7776123" y="6177066"/>
                  <a:pt x="7771208" y="6181985"/>
                </a:cubicBezTo>
                <a:close/>
                <a:moveTo>
                  <a:pt x="8188802" y="5488889"/>
                </a:moveTo>
                <a:cubicBezTo>
                  <a:pt x="8188803" y="5491898"/>
                  <a:pt x="8186377" y="5494322"/>
                  <a:pt x="8183371" y="5494324"/>
                </a:cubicBezTo>
                <a:cubicBezTo>
                  <a:pt x="8183245" y="5494324"/>
                  <a:pt x="8183080" y="5494325"/>
                  <a:pt x="8182952" y="5494324"/>
                </a:cubicBezTo>
                <a:cubicBezTo>
                  <a:pt x="8179941" y="5494323"/>
                  <a:pt x="8177520" y="5491900"/>
                  <a:pt x="8177516" y="5488888"/>
                </a:cubicBezTo>
                <a:cubicBezTo>
                  <a:pt x="8177517" y="5485671"/>
                  <a:pt x="8180153" y="5483038"/>
                  <a:pt x="8183369" y="5483037"/>
                </a:cubicBezTo>
                <a:cubicBezTo>
                  <a:pt x="8183495" y="5483037"/>
                  <a:pt x="8183661" y="5483037"/>
                  <a:pt x="8183791" y="5483039"/>
                </a:cubicBezTo>
                <a:cubicBezTo>
                  <a:pt x="8186801" y="5483290"/>
                  <a:pt x="8189054" y="5485879"/>
                  <a:pt x="8188802" y="5488889"/>
                </a:cubicBezTo>
                <a:close/>
                <a:moveTo>
                  <a:pt x="7517325" y="6658790"/>
                </a:moveTo>
                <a:cubicBezTo>
                  <a:pt x="7508703" y="6667414"/>
                  <a:pt x="7496791" y="6672749"/>
                  <a:pt x="7483627" y="6672746"/>
                </a:cubicBezTo>
                <a:cubicBezTo>
                  <a:pt x="7457310" y="6672748"/>
                  <a:pt x="7435974" y="6651411"/>
                  <a:pt x="7435975" y="6625094"/>
                </a:cubicBezTo>
                <a:cubicBezTo>
                  <a:pt x="7435974" y="6598774"/>
                  <a:pt x="7457311" y="6577440"/>
                  <a:pt x="7483627" y="6577439"/>
                </a:cubicBezTo>
                <a:cubicBezTo>
                  <a:pt x="7509949" y="6577441"/>
                  <a:pt x="7531282" y="6598775"/>
                  <a:pt x="7531284" y="6625095"/>
                </a:cubicBezTo>
                <a:cubicBezTo>
                  <a:pt x="7531283" y="6638254"/>
                  <a:pt x="7525948" y="6650166"/>
                  <a:pt x="7517325" y="6658790"/>
                </a:cubicBezTo>
                <a:close/>
                <a:moveTo>
                  <a:pt x="6537423" y="8407242"/>
                </a:moveTo>
                <a:cubicBezTo>
                  <a:pt x="6524955" y="8436288"/>
                  <a:pt x="6496033" y="8456579"/>
                  <a:pt x="6462457" y="8456392"/>
                </a:cubicBezTo>
                <a:cubicBezTo>
                  <a:pt x="6417814" y="8456182"/>
                  <a:pt x="6381780" y="8419940"/>
                  <a:pt x="6381780" y="8375296"/>
                </a:cubicBezTo>
                <a:cubicBezTo>
                  <a:pt x="6381780" y="8375171"/>
                  <a:pt x="6381780" y="8375005"/>
                  <a:pt x="6381780" y="8374878"/>
                </a:cubicBezTo>
                <a:cubicBezTo>
                  <a:pt x="6382031" y="8330109"/>
                  <a:pt x="6418523" y="8293992"/>
                  <a:pt x="6463292" y="8294202"/>
                </a:cubicBezTo>
                <a:cubicBezTo>
                  <a:pt x="6508062" y="8294452"/>
                  <a:pt x="6544221" y="8330946"/>
                  <a:pt x="6543970" y="8375715"/>
                </a:cubicBezTo>
                <a:cubicBezTo>
                  <a:pt x="6543907" y="8386907"/>
                  <a:pt x="6541579" y="8397561"/>
                  <a:pt x="6537423" y="8407242"/>
                </a:cubicBezTo>
                <a:close/>
                <a:moveTo>
                  <a:pt x="9647668" y="3040587"/>
                </a:moveTo>
                <a:cubicBezTo>
                  <a:pt x="9647669" y="3042218"/>
                  <a:pt x="9646377" y="3043515"/>
                  <a:pt x="9644744" y="3043515"/>
                </a:cubicBezTo>
                <a:cubicBezTo>
                  <a:pt x="9643115" y="3043515"/>
                  <a:pt x="9641816" y="3042217"/>
                  <a:pt x="9641817" y="3040588"/>
                </a:cubicBezTo>
                <a:cubicBezTo>
                  <a:pt x="9641818" y="3038959"/>
                  <a:pt x="9643114" y="3037663"/>
                  <a:pt x="9644743" y="3037662"/>
                </a:cubicBezTo>
                <a:cubicBezTo>
                  <a:pt x="9646374" y="3037662"/>
                  <a:pt x="9647672" y="3038959"/>
                  <a:pt x="9647668" y="3040587"/>
                </a:cubicBezTo>
                <a:close/>
                <a:moveTo>
                  <a:pt x="6919584" y="7770842"/>
                </a:moveTo>
                <a:cubicBezTo>
                  <a:pt x="6905726" y="7803191"/>
                  <a:pt x="6873545" y="7825787"/>
                  <a:pt x="6836141" y="7825598"/>
                </a:cubicBezTo>
                <a:cubicBezTo>
                  <a:pt x="6786439" y="7825347"/>
                  <a:pt x="6746268" y="7785008"/>
                  <a:pt x="6746268" y="7735306"/>
                </a:cubicBezTo>
                <a:cubicBezTo>
                  <a:pt x="6746268" y="7735181"/>
                  <a:pt x="6746268" y="7735014"/>
                  <a:pt x="6746267" y="7734888"/>
                </a:cubicBezTo>
                <a:cubicBezTo>
                  <a:pt x="6746518" y="7685019"/>
                  <a:pt x="6787107" y="7644806"/>
                  <a:pt x="6836977" y="7645016"/>
                </a:cubicBezTo>
                <a:cubicBezTo>
                  <a:pt x="6886845" y="7645267"/>
                  <a:pt x="6927101" y="7685856"/>
                  <a:pt x="6926850" y="7735726"/>
                </a:cubicBezTo>
                <a:cubicBezTo>
                  <a:pt x="6926788" y="7748193"/>
                  <a:pt x="6924205" y="7760060"/>
                  <a:pt x="6919584" y="7770842"/>
                </a:cubicBezTo>
                <a:close/>
                <a:moveTo>
                  <a:pt x="9235093" y="3787159"/>
                </a:moveTo>
                <a:cubicBezTo>
                  <a:pt x="9235089" y="3788787"/>
                  <a:pt x="9233797" y="3790086"/>
                  <a:pt x="9232166" y="3790085"/>
                </a:cubicBezTo>
                <a:cubicBezTo>
                  <a:pt x="9230537" y="3790085"/>
                  <a:pt x="9229241" y="3788790"/>
                  <a:pt x="9229237" y="3787157"/>
                </a:cubicBezTo>
                <a:cubicBezTo>
                  <a:pt x="9229238" y="3785527"/>
                  <a:pt x="9230536" y="3784233"/>
                  <a:pt x="9232165" y="3784232"/>
                </a:cubicBezTo>
                <a:cubicBezTo>
                  <a:pt x="9233797" y="3784234"/>
                  <a:pt x="9235093" y="3785528"/>
                  <a:pt x="9235093" y="3787159"/>
                </a:cubicBezTo>
                <a:close/>
                <a:moveTo>
                  <a:pt x="8370223" y="5311235"/>
                </a:moveTo>
                <a:cubicBezTo>
                  <a:pt x="8370221" y="5314912"/>
                  <a:pt x="8367214" y="5317925"/>
                  <a:pt x="8363535" y="5317924"/>
                </a:cubicBezTo>
                <a:cubicBezTo>
                  <a:pt x="8362447" y="5318215"/>
                  <a:pt x="8361319" y="5318215"/>
                  <a:pt x="8360232" y="5317923"/>
                </a:cubicBezTo>
                <a:cubicBezTo>
                  <a:pt x="8356638" y="5317005"/>
                  <a:pt x="8354461" y="5313366"/>
                  <a:pt x="8355382" y="5309771"/>
                </a:cubicBezTo>
                <a:cubicBezTo>
                  <a:pt x="8356301" y="5306218"/>
                  <a:pt x="8359941" y="5304047"/>
                  <a:pt x="8363535" y="5304965"/>
                </a:cubicBezTo>
                <a:cubicBezTo>
                  <a:pt x="8367090" y="5304967"/>
                  <a:pt x="8370015" y="5307724"/>
                  <a:pt x="8370223" y="5311235"/>
                </a:cubicBezTo>
                <a:close/>
                <a:moveTo>
                  <a:pt x="7978650" y="6039100"/>
                </a:moveTo>
                <a:cubicBezTo>
                  <a:pt x="7975099" y="6042654"/>
                  <a:pt x="7970187" y="6044848"/>
                  <a:pt x="7964752" y="6044848"/>
                </a:cubicBezTo>
                <a:cubicBezTo>
                  <a:pt x="7953884" y="6044848"/>
                  <a:pt x="7945106" y="6036070"/>
                  <a:pt x="7945105" y="6025200"/>
                </a:cubicBezTo>
                <a:cubicBezTo>
                  <a:pt x="7945105" y="6014332"/>
                  <a:pt x="7953884" y="6005554"/>
                  <a:pt x="7964752" y="6005555"/>
                </a:cubicBezTo>
                <a:cubicBezTo>
                  <a:pt x="7975622" y="6005556"/>
                  <a:pt x="7984399" y="6014333"/>
                  <a:pt x="7984399" y="6025201"/>
                </a:cubicBezTo>
                <a:cubicBezTo>
                  <a:pt x="7984400" y="6030636"/>
                  <a:pt x="7982204" y="6035547"/>
                  <a:pt x="7978650" y="6039100"/>
                </a:cubicBezTo>
                <a:close/>
                <a:moveTo>
                  <a:pt x="9157340" y="4027934"/>
                </a:moveTo>
                <a:cubicBezTo>
                  <a:pt x="9157343" y="4029399"/>
                  <a:pt x="9156296" y="4030651"/>
                  <a:pt x="9154832" y="4030860"/>
                </a:cubicBezTo>
                <a:cubicBezTo>
                  <a:pt x="9153202" y="4030860"/>
                  <a:pt x="9151907" y="4029566"/>
                  <a:pt x="9151906" y="4027934"/>
                </a:cubicBezTo>
                <a:cubicBezTo>
                  <a:pt x="9151905" y="4025426"/>
                  <a:pt x="9154834" y="4025427"/>
                  <a:pt x="9154834" y="4025427"/>
                </a:cubicBezTo>
                <a:cubicBezTo>
                  <a:pt x="9156213" y="4025427"/>
                  <a:pt x="9157339" y="4026555"/>
                  <a:pt x="9157340" y="4027934"/>
                </a:cubicBezTo>
                <a:close/>
                <a:moveTo>
                  <a:pt x="7215809" y="7394984"/>
                </a:moveTo>
                <a:cubicBezTo>
                  <a:pt x="7203122" y="7424993"/>
                  <a:pt x="7173417" y="7446037"/>
                  <a:pt x="7138774" y="7446037"/>
                </a:cubicBezTo>
                <a:cubicBezTo>
                  <a:pt x="7092583" y="7446037"/>
                  <a:pt x="7055170" y="7408624"/>
                  <a:pt x="7055170" y="7362433"/>
                </a:cubicBezTo>
                <a:cubicBezTo>
                  <a:pt x="7055169" y="7316243"/>
                  <a:pt x="7092581" y="7278831"/>
                  <a:pt x="7138773" y="7278831"/>
                </a:cubicBezTo>
                <a:cubicBezTo>
                  <a:pt x="7184963" y="7278831"/>
                  <a:pt x="7222376" y="7316244"/>
                  <a:pt x="7222376" y="7362434"/>
                </a:cubicBezTo>
                <a:cubicBezTo>
                  <a:pt x="7222377" y="7373983"/>
                  <a:pt x="7220038" y="7384981"/>
                  <a:pt x="7215809" y="7394984"/>
                </a:cubicBezTo>
                <a:close/>
                <a:moveTo>
                  <a:pt x="8537013" y="5122294"/>
                </a:moveTo>
                <a:cubicBezTo>
                  <a:pt x="8537012" y="5125303"/>
                  <a:pt x="8534586" y="5127727"/>
                  <a:pt x="8531576" y="5127727"/>
                </a:cubicBezTo>
                <a:cubicBezTo>
                  <a:pt x="8528359" y="5127728"/>
                  <a:pt x="8525726" y="5125095"/>
                  <a:pt x="8525721" y="5121873"/>
                </a:cubicBezTo>
                <a:cubicBezTo>
                  <a:pt x="8525721" y="5121747"/>
                  <a:pt x="8525724" y="5121582"/>
                  <a:pt x="8525723" y="5121457"/>
                </a:cubicBezTo>
                <a:cubicBezTo>
                  <a:pt x="8525977" y="5118448"/>
                  <a:pt x="8528567" y="5116190"/>
                  <a:pt x="8531576" y="5116441"/>
                </a:cubicBezTo>
                <a:cubicBezTo>
                  <a:pt x="8534589" y="5116443"/>
                  <a:pt x="8537011" y="5118865"/>
                  <a:pt x="8537011" y="5121875"/>
                </a:cubicBezTo>
                <a:cubicBezTo>
                  <a:pt x="8537011" y="5121999"/>
                  <a:pt x="8537011" y="5122167"/>
                  <a:pt x="8537013" y="5122294"/>
                </a:cubicBezTo>
                <a:close/>
                <a:moveTo>
                  <a:pt x="6477216" y="8700041"/>
                </a:moveTo>
                <a:cubicBezTo>
                  <a:pt x="6464529" y="8730050"/>
                  <a:pt x="6434824" y="8751094"/>
                  <a:pt x="6400182" y="8751094"/>
                </a:cubicBezTo>
                <a:cubicBezTo>
                  <a:pt x="6353990" y="8751094"/>
                  <a:pt x="6316578" y="8713682"/>
                  <a:pt x="6316578" y="8667490"/>
                </a:cubicBezTo>
                <a:cubicBezTo>
                  <a:pt x="6316578" y="8621300"/>
                  <a:pt x="6353990" y="8583889"/>
                  <a:pt x="6400182" y="8583889"/>
                </a:cubicBezTo>
                <a:cubicBezTo>
                  <a:pt x="6446372" y="8583889"/>
                  <a:pt x="6483784" y="8621300"/>
                  <a:pt x="6483784" y="8667491"/>
                </a:cubicBezTo>
                <a:cubicBezTo>
                  <a:pt x="6483784" y="8679039"/>
                  <a:pt x="6481445" y="8690038"/>
                  <a:pt x="6477216" y="8700041"/>
                </a:cubicBezTo>
                <a:close/>
                <a:moveTo>
                  <a:pt x="6847855" y="8067781"/>
                </a:moveTo>
                <a:cubicBezTo>
                  <a:pt x="6835737" y="8096438"/>
                  <a:pt x="6807364" y="8116543"/>
                  <a:pt x="6774289" y="8116543"/>
                </a:cubicBezTo>
                <a:cubicBezTo>
                  <a:pt x="6774163" y="8116543"/>
                  <a:pt x="6773995" y="8116542"/>
                  <a:pt x="6773870" y="8116542"/>
                </a:cubicBezTo>
                <a:cubicBezTo>
                  <a:pt x="6730020" y="8116542"/>
                  <a:pt x="6694447" y="8080969"/>
                  <a:pt x="6694447" y="8037119"/>
                </a:cubicBezTo>
                <a:cubicBezTo>
                  <a:pt x="6694446" y="8036993"/>
                  <a:pt x="6694446" y="8036827"/>
                  <a:pt x="6694447" y="8036701"/>
                </a:cubicBezTo>
                <a:cubicBezTo>
                  <a:pt x="6694446" y="7992600"/>
                  <a:pt x="6730186" y="7956860"/>
                  <a:pt x="6774288" y="7956861"/>
                </a:cubicBezTo>
                <a:cubicBezTo>
                  <a:pt x="6818388" y="7956861"/>
                  <a:pt x="6854129" y="7992601"/>
                  <a:pt x="6854129" y="8036701"/>
                </a:cubicBezTo>
                <a:cubicBezTo>
                  <a:pt x="6854129" y="8047726"/>
                  <a:pt x="6851896" y="8058229"/>
                  <a:pt x="6847855" y="8067781"/>
                </a:cubicBezTo>
                <a:close/>
                <a:moveTo>
                  <a:pt x="7482017" y="6976050"/>
                </a:moveTo>
                <a:cubicBezTo>
                  <a:pt x="7479316" y="6982571"/>
                  <a:pt x="7475383" y="6988453"/>
                  <a:pt x="7470505" y="6993407"/>
                </a:cubicBezTo>
                <a:cubicBezTo>
                  <a:pt x="7460749" y="7003314"/>
                  <a:pt x="7447215" y="7009500"/>
                  <a:pt x="7432207" y="7009625"/>
                </a:cubicBezTo>
                <a:cubicBezTo>
                  <a:pt x="7432085" y="7009626"/>
                  <a:pt x="7431918" y="7009627"/>
                  <a:pt x="7431791" y="7009626"/>
                </a:cubicBezTo>
                <a:cubicBezTo>
                  <a:pt x="7401777" y="7009626"/>
                  <a:pt x="7377451" y="6985299"/>
                  <a:pt x="7377449" y="6955285"/>
                </a:cubicBezTo>
                <a:cubicBezTo>
                  <a:pt x="7377448" y="6925439"/>
                  <a:pt x="7401527" y="6901194"/>
                  <a:pt x="7431373" y="6900942"/>
                </a:cubicBezTo>
                <a:cubicBezTo>
                  <a:pt x="7461387" y="6900735"/>
                  <a:pt x="7485882" y="6924853"/>
                  <a:pt x="7486133" y="6954866"/>
                </a:cubicBezTo>
                <a:cubicBezTo>
                  <a:pt x="7486186" y="6962370"/>
                  <a:pt x="7484718" y="6969528"/>
                  <a:pt x="7482017" y="6976050"/>
                </a:cubicBezTo>
                <a:close/>
                <a:moveTo>
                  <a:pt x="6339992" y="8958014"/>
                </a:moveTo>
                <a:cubicBezTo>
                  <a:pt x="6339992" y="8959477"/>
                  <a:pt x="6338947" y="8960732"/>
                  <a:pt x="6337484" y="8960939"/>
                </a:cubicBezTo>
                <a:cubicBezTo>
                  <a:pt x="6335854" y="8960939"/>
                  <a:pt x="6334558" y="8959645"/>
                  <a:pt x="6334558" y="8958014"/>
                </a:cubicBezTo>
                <a:cubicBezTo>
                  <a:pt x="6334767" y="8956552"/>
                  <a:pt x="6336021" y="8955507"/>
                  <a:pt x="6337484" y="8955506"/>
                </a:cubicBezTo>
                <a:cubicBezTo>
                  <a:pt x="6338863" y="8955507"/>
                  <a:pt x="6339992" y="8956633"/>
                  <a:pt x="6339992" y="8958014"/>
                </a:cubicBezTo>
                <a:close/>
                <a:moveTo>
                  <a:pt x="9623437" y="3292276"/>
                </a:moveTo>
                <a:cubicBezTo>
                  <a:pt x="9623436" y="3293891"/>
                  <a:pt x="9622123" y="3295199"/>
                  <a:pt x="9620510" y="3295201"/>
                </a:cubicBezTo>
                <a:cubicBezTo>
                  <a:pt x="9618891" y="3295200"/>
                  <a:pt x="9617584" y="3293892"/>
                  <a:pt x="9617584" y="3292275"/>
                </a:cubicBezTo>
                <a:cubicBezTo>
                  <a:pt x="9617581" y="3290658"/>
                  <a:pt x="9618892" y="3289348"/>
                  <a:pt x="9620508" y="3289348"/>
                </a:cubicBezTo>
                <a:cubicBezTo>
                  <a:pt x="9622127" y="3289350"/>
                  <a:pt x="9623435" y="3290658"/>
                  <a:pt x="9623437" y="3292276"/>
                </a:cubicBezTo>
                <a:close/>
                <a:moveTo>
                  <a:pt x="9063709" y="4262860"/>
                </a:moveTo>
                <a:cubicBezTo>
                  <a:pt x="9063709" y="4264490"/>
                  <a:pt x="9062412" y="4265784"/>
                  <a:pt x="9060780" y="4265783"/>
                </a:cubicBezTo>
                <a:cubicBezTo>
                  <a:pt x="9059316" y="4265575"/>
                  <a:pt x="9058273" y="4264322"/>
                  <a:pt x="9058274" y="4262859"/>
                </a:cubicBezTo>
                <a:cubicBezTo>
                  <a:pt x="9058272" y="4261478"/>
                  <a:pt x="9059403" y="4260352"/>
                  <a:pt x="9060783" y="4260352"/>
                </a:cubicBezTo>
                <a:cubicBezTo>
                  <a:pt x="9062246" y="4260352"/>
                  <a:pt x="9063499" y="4261396"/>
                  <a:pt x="9063709" y="4262860"/>
                </a:cubicBezTo>
                <a:close/>
                <a:moveTo>
                  <a:pt x="7759066" y="6532598"/>
                </a:moveTo>
                <a:cubicBezTo>
                  <a:pt x="7756360" y="6538999"/>
                  <a:pt x="7752443" y="6544764"/>
                  <a:pt x="7747602" y="6549606"/>
                </a:cubicBezTo>
                <a:cubicBezTo>
                  <a:pt x="7737921" y="6559288"/>
                  <a:pt x="7724545" y="6565276"/>
                  <a:pt x="7709766" y="6565275"/>
                </a:cubicBezTo>
                <a:cubicBezTo>
                  <a:pt x="7680213" y="6565275"/>
                  <a:pt x="7656260" y="6541323"/>
                  <a:pt x="7656259" y="6511769"/>
                </a:cubicBezTo>
                <a:cubicBezTo>
                  <a:pt x="7656261" y="6482217"/>
                  <a:pt x="7680212" y="6458264"/>
                  <a:pt x="7709765" y="6458264"/>
                </a:cubicBezTo>
                <a:cubicBezTo>
                  <a:pt x="7739319" y="6458265"/>
                  <a:pt x="7763272" y="6482217"/>
                  <a:pt x="7763271" y="6511769"/>
                </a:cubicBezTo>
                <a:cubicBezTo>
                  <a:pt x="7763270" y="6519157"/>
                  <a:pt x="7761773" y="6526196"/>
                  <a:pt x="7759066" y="6532598"/>
                </a:cubicBezTo>
                <a:close/>
                <a:moveTo>
                  <a:pt x="8691260" y="4921648"/>
                </a:moveTo>
                <a:cubicBezTo>
                  <a:pt x="8691257" y="4924656"/>
                  <a:pt x="8688832" y="4927081"/>
                  <a:pt x="8685825" y="4927082"/>
                </a:cubicBezTo>
                <a:cubicBezTo>
                  <a:pt x="8685698" y="4927081"/>
                  <a:pt x="8685530" y="4927081"/>
                  <a:pt x="8685405" y="4927081"/>
                </a:cubicBezTo>
                <a:cubicBezTo>
                  <a:pt x="8682392" y="4927079"/>
                  <a:pt x="8679971" y="4924657"/>
                  <a:pt x="8679971" y="4921647"/>
                </a:cubicBezTo>
                <a:cubicBezTo>
                  <a:pt x="8679971" y="4918427"/>
                  <a:pt x="8682606" y="4915796"/>
                  <a:pt x="8685823" y="4915795"/>
                </a:cubicBezTo>
                <a:cubicBezTo>
                  <a:pt x="8685948" y="4915794"/>
                  <a:pt x="8686118" y="4915796"/>
                  <a:pt x="8686243" y="4915796"/>
                </a:cubicBezTo>
                <a:cubicBezTo>
                  <a:pt x="8689252" y="4916045"/>
                  <a:pt x="8691508" y="4918638"/>
                  <a:pt x="8691260" y="4921648"/>
                </a:cubicBezTo>
                <a:close/>
                <a:moveTo>
                  <a:pt x="9937777" y="2787693"/>
                </a:moveTo>
                <a:cubicBezTo>
                  <a:pt x="9937774" y="2789321"/>
                  <a:pt x="9936479" y="2790618"/>
                  <a:pt x="9934847" y="2790617"/>
                </a:cubicBezTo>
                <a:cubicBezTo>
                  <a:pt x="9933220" y="2790619"/>
                  <a:pt x="9931926" y="2789324"/>
                  <a:pt x="9931923" y="2787692"/>
                </a:cubicBezTo>
                <a:cubicBezTo>
                  <a:pt x="9931923" y="2786062"/>
                  <a:pt x="9933219" y="2784766"/>
                  <a:pt x="9934851" y="2784767"/>
                </a:cubicBezTo>
                <a:cubicBezTo>
                  <a:pt x="9936481" y="2784767"/>
                  <a:pt x="9937774" y="2786061"/>
                  <a:pt x="9937777" y="2787693"/>
                </a:cubicBezTo>
                <a:close/>
                <a:moveTo>
                  <a:pt x="8828785" y="4710970"/>
                </a:moveTo>
                <a:cubicBezTo>
                  <a:pt x="8828575" y="4712432"/>
                  <a:pt x="8827320" y="4713477"/>
                  <a:pt x="8825857" y="4713476"/>
                </a:cubicBezTo>
                <a:cubicBezTo>
                  <a:pt x="8824394" y="4713477"/>
                  <a:pt x="8823141" y="4712432"/>
                  <a:pt x="8822933" y="4710969"/>
                </a:cubicBezTo>
                <a:cubicBezTo>
                  <a:pt x="8822932" y="4709339"/>
                  <a:pt x="8824226" y="4708042"/>
                  <a:pt x="8825855" y="4708041"/>
                </a:cubicBezTo>
                <a:cubicBezTo>
                  <a:pt x="8827486" y="4708041"/>
                  <a:pt x="8828779" y="4709337"/>
                  <a:pt x="8828785" y="4710970"/>
                </a:cubicBezTo>
                <a:close/>
                <a:moveTo>
                  <a:pt x="8175642" y="5882624"/>
                </a:moveTo>
                <a:cubicBezTo>
                  <a:pt x="8173300" y="5884814"/>
                  <a:pt x="8170123" y="5886109"/>
                  <a:pt x="8166653" y="5886004"/>
                </a:cubicBezTo>
                <a:cubicBezTo>
                  <a:pt x="8159964" y="5886004"/>
                  <a:pt x="8154531" y="5880570"/>
                  <a:pt x="8154530" y="5873882"/>
                </a:cubicBezTo>
                <a:cubicBezTo>
                  <a:pt x="8154531" y="5873590"/>
                  <a:pt x="8154530" y="5873338"/>
                  <a:pt x="8154529" y="5873045"/>
                </a:cubicBezTo>
                <a:cubicBezTo>
                  <a:pt x="8154740" y="5866149"/>
                  <a:pt x="8160551" y="5860715"/>
                  <a:pt x="8167489" y="5860923"/>
                </a:cubicBezTo>
                <a:cubicBezTo>
                  <a:pt x="8174387" y="5861174"/>
                  <a:pt x="8179821" y="5866943"/>
                  <a:pt x="8179612" y="5873882"/>
                </a:cubicBezTo>
                <a:cubicBezTo>
                  <a:pt x="8179488" y="5877353"/>
                  <a:pt x="8177983" y="5880435"/>
                  <a:pt x="8175642" y="5882624"/>
                </a:cubicBezTo>
                <a:close/>
                <a:moveTo>
                  <a:pt x="6774174" y="8362662"/>
                </a:moveTo>
                <a:cubicBezTo>
                  <a:pt x="6763617" y="8387210"/>
                  <a:pt x="6739163" y="8404328"/>
                  <a:pt x="6710758" y="8404140"/>
                </a:cubicBezTo>
                <a:cubicBezTo>
                  <a:pt x="6673137" y="8404139"/>
                  <a:pt x="6642621" y="8373623"/>
                  <a:pt x="6642621" y="8336002"/>
                </a:cubicBezTo>
                <a:cubicBezTo>
                  <a:pt x="6642621" y="8335711"/>
                  <a:pt x="6642622" y="8335459"/>
                  <a:pt x="6642622" y="8335166"/>
                </a:cubicBezTo>
                <a:cubicBezTo>
                  <a:pt x="6642830" y="8297294"/>
                  <a:pt x="6673721" y="8266821"/>
                  <a:pt x="6711595" y="8267030"/>
                </a:cubicBezTo>
                <a:cubicBezTo>
                  <a:pt x="6749466" y="8267282"/>
                  <a:pt x="6779939" y="8298131"/>
                  <a:pt x="6779731" y="8336003"/>
                </a:cubicBezTo>
                <a:cubicBezTo>
                  <a:pt x="6779668" y="8345471"/>
                  <a:pt x="6777693" y="8354479"/>
                  <a:pt x="6774174" y="8362662"/>
                </a:cubicBezTo>
                <a:close/>
                <a:moveTo>
                  <a:pt x="7162300" y="7707676"/>
                </a:moveTo>
                <a:cubicBezTo>
                  <a:pt x="7148782" y="7739631"/>
                  <a:pt x="7117132" y="7762061"/>
                  <a:pt x="7080263" y="7762061"/>
                </a:cubicBezTo>
                <a:cubicBezTo>
                  <a:pt x="7031105" y="7762061"/>
                  <a:pt x="6991226" y="7722182"/>
                  <a:pt x="6991225" y="7673024"/>
                </a:cubicBezTo>
                <a:cubicBezTo>
                  <a:pt x="6991225" y="7623865"/>
                  <a:pt x="7031103" y="7583987"/>
                  <a:pt x="7080261" y="7583987"/>
                </a:cubicBezTo>
                <a:cubicBezTo>
                  <a:pt x="7129421" y="7583988"/>
                  <a:pt x="7169300" y="7623866"/>
                  <a:pt x="7169300" y="7673026"/>
                </a:cubicBezTo>
                <a:cubicBezTo>
                  <a:pt x="7169300" y="7685315"/>
                  <a:pt x="7166808" y="7697025"/>
                  <a:pt x="7162300" y="7707676"/>
                </a:cubicBezTo>
                <a:close/>
                <a:moveTo>
                  <a:pt x="9583718" y="3542206"/>
                </a:moveTo>
                <a:cubicBezTo>
                  <a:pt x="9583718" y="3544296"/>
                  <a:pt x="9582045" y="3545968"/>
                  <a:pt x="9579955" y="3545968"/>
                </a:cubicBezTo>
                <a:cubicBezTo>
                  <a:pt x="9577865" y="3545968"/>
                  <a:pt x="9576196" y="3544297"/>
                  <a:pt x="9576192" y="3542205"/>
                </a:cubicBezTo>
                <a:cubicBezTo>
                  <a:pt x="9576195" y="3540116"/>
                  <a:pt x="9577866" y="3538444"/>
                  <a:pt x="9579958" y="3538445"/>
                </a:cubicBezTo>
                <a:cubicBezTo>
                  <a:pt x="9582045" y="3538443"/>
                  <a:pt x="9583718" y="3540116"/>
                  <a:pt x="9583718" y="3542206"/>
                </a:cubicBezTo>
                <a:close/>
                <a:moveTo>
                  <a:pt x="7954087" y="6410681"/>
                </a:moveTo>
                <a:cubicBezTo>
                  <a:pt x="7947588" y="6417102"/>
                  <a:pt x="7938650" y="6421062"/>
                  <a:pt x="7928806" y="6421062"/>
                </a:cubicBezTo>
                <a:cubicBezTo>
                  <a:pt x="7909452" y="6420603"/>
                  <a:pt x="7893901" y="6404884"/>
                  <a:pt x="7893694" y="6385532"/>
                </a:cubicBezTo>
                <a:cubicBezTo>
                  <a:pt x="7893693" y="6365927"/>
                  <a:pt x="7909617" y="6349999"/>
                  <a:pt x="7929225" y="6350000"/>
                </a:cubicBezTo>
                <a:cubicBezTo>
                  <a:pt x="7948831" y="6350001"/>
                  <a:pt x="7964757" y="6365928"/>
                  <a:pt x="7964755" y="6385531"/>
                </a:cubicBezTo>
                <a:cubicBezTo>
                  <a:pt x="7964653" y="6395376"/>
                  <a:pt x="7960586" y="6404257"/>
                  <a:pt x="7954087" y="6410681"/>
                </a:cubicBezTo>
                <a:close/>
                <a:moveTo>
                  <a:pt x="7449127" y="7308924"/>
                </a:moveTo>
                <a:cubicBezTo>
                  <a:pt x="7437552" y="7335871"/>
                  <a:pt x="7410715" y="7354681"/>
                  <a:pt x="7379551" y="7354493"/>
                </a:cubicBezTo>
                <a:cubicBezTo>
                  <a:pt x="7379426" y="7354493"/>
                  <a:pt x="7379257" y="7354493"/>
                  <a:pt x="7379134" y="7354493"/>
                </a:cubicBezTo>
                <a:cubicBezTo>
                  <a:pt x="7337790" y="7354241"/>
                  <a:pt x="7304474" y="7320592"/>
                  <a:pt x="7304726" y="7279251"/>
                </a:cubicBezTo>
                <a:cubicBezTo>
                  <a:pt x="7304724" y="7279124"/>
                  <a:pt x="7304725" y="7278956"/>
                  <a:pt x="7304726" y="7278833"/>
                </a:cubicBezTo>
                <a:cubicBezTo>
                  <a:pt x="7304976" y="7237282"/>
                  <a:pt x="7338835" y="7203799"/>
                  <a:pt x="7380386" y="7204008"/>
                </a:cubicBezTo>
                <a:cubicBezTo>
                  <a:pt x="7421936" y="7204258"/>
                  <a:pt x="7455420" y="7238118"/>
                  <a:pt x="7455212" y="7279669"/>
                </a:cubicBezTo>
                <a:cubicBezTo>
                  <a:pt x="7455149" y="7290057"/>
                  <a:pt x="7452986" y="7299942"/>
                  <a:pt x="7449127" y="7308924"/>
                </a:cubicBezTo>
                <a:close/>
                <a:moveTo>
                  <a:pt x="8371359" y="5721604"/>
                </a:moveTo>
                <a:cubicBezTo>
                  <a:pt x="8368273" y="5724694"/>
                  <a:pt x="8364038" y="5726635"/>
                  <a:pt x="8359360" y="5726742"/>
                </a:cubicBezTo>
                <a:cubicBezTo>
                  <a:pt x="8350039" y="5726533"/>
                  <a:pt x="8342637" y="5718924"/>
                  <a:pt x="8342639" y="5709604"/>
                </a:cubicBezTo>
                <a:cubicBezTo>
                  <a:pt x="8342639" y="5700366"/>
                  <a:pt x="8350122" y="5692882"/>
                  <a:pt x="8359360" y="5692882"/>
                </a:cubicBezTo>
                <a:cubicBezTo>
                  <a:pt x="8368680" y="5692882"/>
                  <a:pt x="8376288" y="5700282"/>
                  <a:pt x="8376496" y="5709603"/>
                </a:cubicBezTo>
                <a:cubicBezTo>
                  <a:pt x="8376392" y="5714285"/>
                  <a:pt x="8374450" y="5718518"/>
                  <a:pt x="8371359" y="5721604"/>
                </a:cubicBezTo>
                <a:close/>
                <a:moveTo>
                  <a:pt x="9937779" y="3040592"/>
                </a:moveTo>
                <a:cubicBezTo>
                  <a:pt x="9937780" y="3045190"/>
                  <a:pt x="9934013" y="3048950"/>
                  <a:pt x="9929415" y="3048950"/>
                </a:cubicBezTo>
                <a:cubicBezTo>
                  <a:pt x="9924820" y="3048952"/>
                  <a:pt x="9921056" y="3045189"/>
                  <a:pt x="9921056" y="3040591"/>
                </a:cubicBezTo>
                <a:cubicBezTo>
                  <a:pt x="9921057" y="3035993"/>
                  <a:pt x="9924820" y="3032232"/>
                  <a:pt x="9929417" y="3032231"/>
                </a:cubicBezTo>
                <a:cubicBezTo>
                  <a:pt x="9934015" y="3032231"/>
                  <a:pt x="9937778" y="3035994"/>
                  <a:pt x="9937779" y="3040592"/>
                </a:cubicBezTo>
                <a:close/>
                <a:moveTo>
                  <a:pt x="7723426" y="6877581"/>
                </a:moveTo>
                <a:cubicBezTo>
                  <a:pt x="7713463" y="6901135"/>
                  <a:pt x="7690137" y="6917665"/>
                  <a:pt x="7662956" y="6917665"/>
                </a:cubicBezTo>
                <a:cubicBezTo>
                  <a:pt x="7626713" y="6917665"/>
                  <a:pt x="7597325" y="6888277"/>
                  <a:pt x="7597327" y="6852036"/>
                </a:cubicBezTo>
                <a:cubicBezTo>
                  <a:pt x="7597326" y="6815794"/>
                  <a:pt x="7626711" y="6786408"/>
                  <a:pt x="7662954" y="6786408"/>
                </a:cubicBezTo>
                <a:cubicBezTo>
                  <a:pt x="7699196" y="6786408"/>
                  <a:pt x="7728583" y="6815794"/>
                  <a:pt x="7728583" y="6852036"/>
                </a:cubicBezTo>
                <a:cubicBezTo>
                  <a:pt x="7728585" y="6861097"/>
                  <a:pt x="7726748" y="6869729"/>
                  <a:pt x="7723426" y="6877581"/>
                </a:cubicBezTo>
                <a:close/>
                <a:moveTo>
                  <a:pt x="9527706" y="3790088"/>
                </a:moveTo>
                <a:cubicBezTo>
                  <a:pt x="9527704" y="3792177"/>
                  <a:pt x="9526034" y="3793850"/>
                  <a:pt x="9523942" y="3793849"/>
                </a:cubicBezTo>
                <a:cubicBezTo>
                  <a:pt x="9521855" y="3793851"/>
                  <a:pt x="9520181" y="3792178"/>
                  <a:pt x="9520179" y="3790087"/>
                </a:cubicBezTo>
                <a:cubicBezTo>
                  <a:pt x="9520180" y="3787997"/>
                  <a:pt x="9521853" y="3786326"/>
                  <a:pt x="9523944" y="3786326"/>
                </a:cubicBezTo>
                <a:cubicBezTo>
                  <a:pt x="9526031" y="3786325"/>
                  <a:pt x="9527704" y="3787997"/>
                  <a:pt x="9527706" y="3790088"/>
                </a:cubicBezTo>
                <a:close/>
                <a:moveTo>
                  <a:pt x="6715233" y="8663397"/>
                </a:moveTo>
                <a:cubicBezTo>
                  <a:pt x="6703226" y="8686532"/>
                  <a:pt x="6678191" y="8701455"/>
                  <a:pt x="6650572" y="8699261"/>
                </a:cubicBezTo>
                <a:cubicBezTo>
                  <a:pt x="6617799" y="8696669"/>
                  <a:pt x="6591799" y="8670627"/>
                  <a:pt x="6589165" y="8637855"/>
                </a:cubicBezTo>
                <a:cubicBezTo>
                  <a:pt x="6586281" y="8601028"/>
                  <a:pt x="6613744" y="8568841"/>
                  <a:pt x="6650571" y="8565915"/>
                </a:cubicBezTo>
                <a:cubicBezTo>
                  <a:pt x="6654082" y="8565623"/>
                  <a:pt x="6657636" y="8565623"/>
                  <a:pt x="6661147" y="8565914"/>
                </a:cubicBezTo>
                <a:cubicBezTo>
                  <a:pt x="6697974" y="8568841"/>
                  <a:pt x="6725437" y="8601070"/>
                  <a:pt x="6722512" y="8637855"/>
                </a:cubicBezTo>
                <a:cubicBezTo>
                  <a:pt x="6721790" y="8647062"/>
                  <a:pt x="6719236" y="8655686"/>
                  <a:pt x="6715233" y="8663397"/>
                </a:cubicBezTo>
                <a:close/>
                <a:moveTo>
                  <a:pt x="7094483" y="8011768"/>
                </a:moveTo>
                <a:cubicBezTo>
                  <a:pt x="7082365" y="8040425"/>
                  <a:pt x="7053992" y="8060528"/>
                  <a:pt x="7020917" y="8060528"/>
                </a:cubicBezTo>
                <a:cubicBezTo>
                  <a:pt x="6976899" y="8060319"/>
                  <a:pt x="6941284" y="8024704"/>
                  <a:pt x="6941075" y="7980687"/>
                </a:cubicBezTo>
                <a:cubicBezTo>
                  <a:pt x="6941074" y="7936587"/>
                  <a:pt x="6976816" y="7900847"/>
                  <a:pt x="7020916" y="7900846"/>
                </a:cubicBezTo>
                <a:cubicBezTo>
                  <a:pt x="7065017" y="7900847"/>
                  <a:pt x="7100758" y="7936588"/>
                  <a:pt x="7100758" y="7980688"/>
                </a:cubicBezTo>
                <a:cubicBezTo>
                  <a:pt x="7100757" y="7991713"/>
                  <a:pt x="7098523" y="8002215"/>
                  <a:pt x="7094483" y="8011768"/>
                </a:cubicBezTo>
                <a:close/>
                <a:moveTo>
                  <a:pt x="6591218" y="8927081"/>
                </a:moveTo>
                <a:cubicBezTo>
                  <a:pt x="6591219" y="8928711"/>
                  <a:pt x="6589922" y="8930007"/>
                  <a:pt x="6588293" y="8930006"/>
                </a:cubicBezTo>
                <a:cubicBezTo>
                  <a:pt x="6586830" y="8929798"/>
                  <a:pt x="6585785" y="8928544"/>
                  <a:pt x="6585784" y="8927081"/>
                </a:cubicBezTo>
                <a:cubicBezTo>
                  <a:pt x="6585785" y="8925701"/>
                  <a:pt x="6586914" y="8924573"/>
                  <a:pt x="6588293" y="8924572"/>
                </a:cubicBezTo>
                <a:cubicBezTo>
                  <a:pt x="6589756" y="8924573"/>
                  <a:pt x="6591010" y="8925619"/>
                  <a:pt x="6591218" y="8927081"/>
                </a:cubicBezTo>
                <a:close/>
                <a:moveTo>
                  <a:pt x="8553319" y="5533621"/>
                </a:moveTo>
                <a:cubicBezTo>
                  <a:pt x="8553320" y="5540309"/>
                  <a:pt x="8547885" y="5545743"/>
                  <a:pt x="8541195" y="5545743"/>
                </a:cubicBezTo>
                <a:cubicBezTo>
                  <a:pt x="8534508" y="5545743"/>
                  <a:pt x="8529072" y="5540307"/>
                  <a:pt x="8529072" y="5533619"/>
                </a:cubicBezTo>
                <a:cubicBezTo>
                  <a:pt x="8529073" y="5526932"/>
                  <a:pt x="8534507" y="5521498"/>
                  <a:pt x="8541196" y="5521499"/>
                </a:cubicBezTo>
                <a:cubicBezTo>
                  <a:pt x="8547884" y="5521498"/>
                  <a:pt x="8553316" y="5526931"/>
                  <a:pt x="8553319" y="5533621"/>
                </a:cubicBezTo>
                <a:close/>
                <a:moveTo>
                  <a:pt x="8165023" y="6271034"/>
                </a:moveTo>
                <a:cubicBezTo>
                  <a:pt x="8158590" y="6277465"/>
                  <a:pt x="8149708" y="6281446"/>
                  <a:pt x="8139904" y="6281446"/>
                </a:cubicBezTo>
                <a:cubicBezTo>
                  <a:pt x="8120300" y="6281446"/>
                  <a:pt x="8104373" y="6265520"/>
                  <a:pt x="8104375" y="6245916"/>
                </a:cubicBezTo>
                <a:cubicBezTo>
                  <a:pt x="8104373" y="6226310"/>
                  <a:pt x="8120301" y="6210385"/>
                  <a:pt x="8139904" y="6210383"/>
                </a:cubicBezTo>
                <a:cubicBezTo>
                  <a:pt x="8159510" y="6210385"/>
                  <a:pt x="8175436" y="6226310"/>
                  <a:pt x="8175439" y="6245918"/>
                </a:cubicBezTo>
                <a:cubicBezTo>
                  <a:pt x="8175438" y="6255719"/>
                  <a:pt x="8171455" y="6264601"/>
                  <a:pt x="8165023" y="6271034"/>
                </a:cubicBezTo>
                <a:close/>
                <a:moveTo>
                  <a:pt x="9460405" y="4031280"/>
                </a:moveTo>
                <a:cubicBezTo>
                  <a:pt x="9460404" y="4036129"/>
                  <a:pt x="9456475" y="4040058"/>
                  <a:pt x="9451627" y="4040058"/>
                </a:cubicBezTo>
                <a:cubicBezTo>
                  <a:pt x="9451504" y="4040059"/>
                  <a:pt x="9451335" y="4040059"/>
                  <a:pt x="9451209" y="4040059"/>
                </a:cubicBezTo>
                <a:cubicBezTo>
                  <a:pt x="9446569" y="4039808"/>
                  <a:pt x="9443015" y="4035878"/>
                  <a:pt x="9443265" y="4031279"/>
                </a:cubicBezTo>
                <a:cubicBezTo>
                  <a:pt x="9443266" y="4026682"/>
                  <a:pt x="9447027" y="4022920"/>
                  <a:pt x="9451629" y="4022922"/>
                </a:cubicBezTo>
                <a:cubicBezTo>
                  <a:pt x="9451749" y="4022919"/>
                  <a:pt x="9451920" y="4022921"/>
                  <a:pt x="9452045" y="4022921"/>
                </a:cubicBezTo>
                <a:cubicBezTo>
                  <a:pt x="9456687" y="4022922"/>
                  <a:pt x="9460405" y="4026683"/>
                  <a:pt x="9460405" y="4031280"/>
                </a:cubicBezTo>
                <a:close/>
                <a:moveTo>
                  <a:pt x="8716760" y="5346349"/>
                </a:moveTo>
                <a:cubicBezTo>
                  <a:pt x="8716762" y="5349360"/>
                  <a:pt x="8714336" y="5351783"/>
                  <a:pt x="8711329" y="5351785"/>
                </a:cubicBezTo>
                <a:cubicBezTo>
                  <a:pt x="8708231" y="5351782"/>
                  <a:pt x="8705685" y="5349402"/>
                  <a:pt x="8705478" y="5346351"/>
                </a:cubicBezTo>
                <a:cubicBezTo>
                  <a:pt x="8705683" y="5343214"/>
                  <a:pt x="8708191" y="5340706"/>
                  <a:pt x="8711326" y="5340497"/>
                </a:cubicBezTo>
                <a:cubicBezTo>
                  <a:pt x="8714378" y="5340707"/>
                  <a:pt x="8716761" y="5343255"/>
                  <a:pt x="8716760" y="5346349"/>
                </a:cubicBezTo>
                <a:close/>
                <a:moveTo>
                  <a:pt x="7398911" y="7630333"/>
                </a:moveTo>
                <a:cubicBezTo>
                  <a:pt x="7386225" y="7660342"/>
                  <a:pt x="7356521" y="7681387"/>
                  <a:pt x="7321877" y="7681386"/>
                </a:cubicBezTo>
                <a:cubicBezTo>
                  <a:pt x="7275686" y="7681386"/>
                  <a:pt x="7238273" y="7643974"/>
                  <a:pt x="7238272" y="7597781"/>
                </a:cubicBezTo>
                <a:cubicBezTo>
                  <a:pt x="7238271" y="7551592"/>
                  <a:pt x="7275685" y="7514180"/>
                  <a:pt x="7321876" y="7514180"/>
                </a:cubicBezTo>
                <a:cubicBezTo>
                  <a:pt x="7368067" y="7514180"/>
                  <a:pt x="7405479" y="7551593"/>
                  <a:pt x="7405479" y="7597783"/>
                </a:cubicBezTo>
                <a:cubicBezTo>
                  <a:pt x="7405479" y="7609332"/>
                  <a:pt x="7403141" y="7620330"/>
                  <a:pt x="7398911" y="7630333"/>
                </a:cubicBezTo>
                <a:close/>
                <a:moveTo>
                  <a:pt x="9911444" y="3292654"/>
                </a:moveTo>
                <a:cubicBezTo>
                  <a:pt x="9911444" y="3296333"/>
                  <a:pt x="9908434" y="3299342"/>
                  <a:pt x="9904753" y="3299341"/>
                </a:cubicBezTo>
                <a:cubicBezTo>
                  <a:pt x="9901076" y="3299342"/>
                  <a:pt x="9898065" y="3296332"/>
                  <a:pt x="9898067" y="3292654"/>
                </a:cubicBezTo>
                <a:cubicBezTo>
                  <a:pt x="9898065" y="3288974"/>
                  <a:pt x="9901077" y="3285966"/>
                  <a:pt x="9904757" y="3285967"/>
                </a:cubicBezTo>
                <a:cubicBezTo>
                  <a:pt x="9908434" y="3285966"/>
                  <a:pt x="9911444" y="3288975"/>
                  <a:pt x="9911444" y="3292654"/>
                </a:cubicBezTo>
                <a:close/>
                <a:moveTo>
                  <a:pt x="7031913" y="8315006"/>
                </a:moveTo>
                <a:cubicBezTo>
                  <a:pt x="7020210" y="8342253"/>
                  <a:pt x="6993075" y="8361275"/>
                  <a:pt x="6961568" y="8361085"/>
                </a:cubicBezTo>
                <a:cubicBezTo>
                  <a:pt x="6961442" y="8361085"/>
                  <a:pt x="6961274" y="8361085"/>
                  <a:pt x="6961150" y="8361085"/>
                </a:cubicBezTo>
                <a:cubicBezTo>
                  <a:pt x="6919348" y="8360834"/>
                  <a:pt x="6885656" y="8326809"/>
                  <a:pt x="6885906" y="8285006"/>
                </a:cubicBezTo>
                <a:cubicBezTo>
                  <a:pt x="6885906" y="8284881"/>
                  <a:pt x="6885906" y="8284715"/>
                  <a:pt x="6885906" y="8284588"/>
                </a:cubicBezTo>
                <a:cubicBezTo>
                  <a:pt x="6886157" y="8242578"/>
                  <a:pt x="6920391" y="8208719"/>
                  <a:pt x="6962403" y="8208928"/>
                </a:cubicBezTo>
                <a:cubicBezTo>
                  <a:pt x="7004413" y="8209180"/>
                  <a:pt x="7038272" y="8243415"/>
                  <a:pt x="7038064" y="8285425"/>
                </a:cubicBezTo>
                <a:cubicBezTo>
                  <a:pt x="7038001" y="8295928"/>
                  <a:pt x="7035814" y="8305924"/>
                  <a:pt x="7031913" y="8315006"/>
                </a:cubicBezTo>
                <a:close/>
                <a:moveTo>
                  <a:pt x="7937151" y="6756658"/>
                </a:moveTo>
                <a:cubicBezTo>
                  <a:pt x="7934443" y="6763060"/>
                  <a:pt x="7930526" y="6768824"/>
                  <a:pt x="7925684" y="6773665"/>
                </a:cubicBezTo>
                <a:cubicBezTo>
                  <a:pt x="7916000" y="6783346"/>
                  <a:pt x="7902626" y="6789335"/>
                  <a:pt x="7887850" y="6789336"/>
                </a:cubicBezTo>
                <a:cubicBezTo>
                  <a:pt x="7858294" y="6789334"/>
                  <a:pt x="7834342" y="6765382"/>
                  <a:pt x="7834342" y="6735829"/>
                </a:cubicBezTo>
                <a:cubicBezTo>
                  <a:pt x="7834342" y="6706275"/>
                  <a:pt x="7858293" y="6682323"/>
                  <a:pt x="7887849" y="6682324"/>
                </a:cubicBezTo>
                <a:cubicBezTo>
                  <a:pt x="7917401" y="6682324"/>
                  <a:pt x="7941354" y="6706277"/>
                  <a:pt x="7941355" y="6735829"/>
                </a:cubicBezTo>
                <a:cubicBezTo>
                  <a:pt x="7941354" y="6743218"/>
                  <a:pt x="7939858" y="6750257"/>
                  <a:pt x="7937151" y="6756658"/>
                </a:cubicBezTo>
                <a:close/>
                <a:moveTo>
                  <a:pt x="9375550" y="4268713"/>
                </a:moveTo>
                <a:cubicBezTo>
                  <a:pt x="9375552" y="4274944"/>
                  <a:pt x="9370492" y="4280001"/>
                  <a:pt x="9364262" y="4280000"/>
                </a:cubicBezTo>
                <a:cubicBezTo>
                  <a:pt x="9358202" y="4280000"/>
                  <a:pt x="9353188" y="4275193"/>
                  <a:pt x="9352977" y="4269131"/>
                </a:cubicBezTo>
                <a:cubicBezTo>
                  <a:pt x="9352975" y="4269005"/>
                  <a:pt x="9352977" y="4268840"/>
                  <a:pt x="9352978" y="4268714"/>
                </a:cubicBezTo>
                <a:cubicBezTo>
                  <a:pt x="9352979" y="4262486"/>
                  <a:pt x="9358034" y="4257427"/>
                  <a:pt x="9364265" y="4257428"/>
                </a:cubicBezTo>
                <a:cubicBezTo>
                  <a:pt x="9370493" y="4257428"/>
                  <a:pt x="9375550" y="4262486"/>
                  <a:pt x="9375550" y="4268713"/>
                </a:cubicBezTo>
                <a:close/>
                <a:moveTo>
                  <a:pt x="8872681" y="5148632"/>
                </a:moveTo>
                <a:cubicBezTo>
                  <a:pt x="8872681" y="5150722"/>
                  <a:pt x="8871007" y="5152394"/>
                  <a:pt x="8868918" y="5152394"/>
                </a:cubicBezTo>
                <a:cubicBezTo>
                  <a:pt x="8866827" y="5152394"/>
                  <a:pt x="8865156" y="5150722"/>
                  <a:pt x="8865154" y="5148631"/>
                </a:cubicBezTo>
                <a:cubicBezTo>
                  <a:pt x="8865155" y="5146542"/>
                  <a:pt x="8866827" y="5144869"/>
                  <a:pt x="8868916" y="5144869"/>
                </a:cubicBezTo>
                <a:cubicBezTo>
                  <a:pt x="8871008" y="5144870"/>
                  <a:pt x="8872682" y="5146543"/>
                  <a:pt x="8872681" y="5148632"/>
                </a:cubicBezTo>
                <a:close/>
                <a:moveTo>
                  <a:pt x="7681609" y="7214130"/>
                </a:moveTo>
                <a:cubicBezTo>
                  <a:pt x="7670162" y="7240777"/>
                  <a:pt x="7643620" y="7259375"/>
                  <a:pt x="7612804" y="7259187"/>
                </a:cubicBezTo>
                <a:cubicBezTo>
                  <a:pt x="7571880" y="7258979"/>
                  <a:pt x="7538814" y="7225704"/>
                  <a:pt x="7538814" y="7184780"/>
                </a:cubicBezTo>
                <a:cubicBezTo>
                  <a:pt x="7538813" y="7184655"/>
                  <a:pt x="7538814" y="7184488"/>
                  <a:pt x="7538813" y="7184361"/>
                </a:cubicBezTo>
                <a:cubicBezTo>
                  <a:pt x="7539064" y="7143271"/>
                  <a:pt x="7572548" y="7110164"/>
                  <a:pt x="7613639" y="7110374"/>
                </a:cubicBezTo>
                <a:cubicBezTo>
                  <a:pt x="7654730" y="7110624"/>
                  <a:pt x="7687880" y="7144109"/>
                  <a:pt x="7687629" y="7185198"/>
                </a:cubicBezTo>
                <a:cubicBezTo>
                  <a:pt x="7687566" y="7195471"/>
                  <a:pt x="7685426" y="7205248"/>
                  <a:pt x="7681609" y="7214130"/>
                </a:cubicBezTo>
                <a:close/>
                <a:moveTo>
                  <a:pt x="9263522" y="4501546"/>
                </a:moveTo>
                <a:cubicBezTo>
                  <a:pt x="9263521" y="4503175"/>
                  <a:pt x="9262227" y="4504473"/>
                  <a:pt x="9260596" y="4504473"/>
                </a:cubicBezTo>
                <a:cubicBezTo>
                  <a:pt x="9258967" y="4504473"/>
                  <a:pt x="9257671" y="4503177"/>
                  <a:pt x="9257675" y="4501549"/>
                </a:cubicBezTo>
                <a:cubicBezTo>
                  <a:pt x="9257670" y="4499917"/>
                  <a:pt x="9258965" y="4498620"/>
                  <a:pt x="9260598" y="4498622"/>
                </a:cubicBezTo>
                <a:cubicBezTo>
                  <a:pt x="9262226" y="4498620"/>
                  <a:pt x="9263522" y="4499917"/>
                  <a:pt x="9263522" y="4501546"/>
                </a:cubicBezTo>
                <a:close/>
                <a:moveTo>
                  <a:pt x="9019404" y="4941297"/>
                </a:moveTo>
                <a:cubicBezTo>
                  <a:pt x="9019405" y="4944308"/>
                  <a:pt x="9016979" y="4946731"/>
                  <a:pt x="9013971" y="4946732"/>
                </a:cubicBezTo>
                <a:cubicBezTo>
                  <a:pt x="9010751" y="4946731"/>
                  <a:pt x="9008119" y="4944099"/>
                  <a:pt x="9008116" y="4940878"/>
                </a:cubicBezTo>
                <a:cubicBezTo>
                  <a:pt x="9008117" y="4940753"/>
                  <a:pt x="9008117" y="4940586"/>
                  <a:pt x="9008118" y="4940461"/>
                </a:cubicBezTo>
                <a:cubicBezTo>
                  <a:pt x="9008368" y="4937451"/>
                  <a:pt x="9010959" y="4935194"/>
                  <a:pt x="9013970" y="4935445"/>
                </a:cubicBezTo>
                <a:cubicBezTo>
                  <a:pt x="9016980" y="4935445"/>
                  <a:pt x="9019401" y="4937867"/>
                  <a:pt x="9019402" y="4940878"/>
                </a:cubicBezTo>
                <a:cubicBezTo>
                  <a:pt x="9019403" y="4941004"/>
                  <a:pt x="9019402" y="4941171"/>
                  <a:pt x="9019404" y="4941297"/>
                </a:cubicBezTo>
                <a:close/>
                <a:moveTo>
                  <a:pt x="9147735" y="4724766"/>
                </a:moveTo>
                <a:cubicBezTo>
                  <a:pt x="9147523" y="4726228"/>
                  <a:pt x="9146269" y="4727273"/>
                  <a:pt x="9144805" y="4727272"/>
                </a:cubicBezTo>
                <a:cubicBezTo>
                  <a:pt x="9143429" y="4727274"/>
                  <a:pt x="9142301" y="4726146"/>
                  <a:pt x="9142300" y="4724766"/>
                </a:cubicBezTo>
                <a:cubicBezTo>
                  <a:pt x="9142299" y="4723302"/>
                  <a:pt x="9143344" y="4722048"/>
                  <a:pt x="9144808" y="4721840"/>
                </a:cubicBezTo>
                <a:cubicBezTo>
                  <a:pt x="9146435" y="4721838"/>
                  <a:pt x="9147733" y="4723135"/>
                  <a:pt x="9147735" y="4724766"/>
                </a:cubicBezTo>
                <a:close/>
                <a:moveTo>
                  <a:pt x="8359593" y="6112800"/>
                </a:moveTo>
                <a:cubicBezTo>
                  <a:pt x="8354826" y="6117565"/>
                  <a:pt x="8348242" y="6120512"/>
                  <a:pt x="8340970" y="6120513"/>
                </a:cubicBezTo>
                <a:cubicBezTo>
                  <a:pt x="8326423" y="6120513"/>
                  <a:pt x="8314634" y="6108724"/>
                  <a:pt x="8314635" y="6094178"/>
                </a:cubicBezTo>
                <a:cubicBezTo>
                  <a:pt x="8314633" y="6079630"/>
                  <a:pt x="8326422" y="6067843"/>
                  <a:pt x="8340972" y="6067844"/>
                </a:cubicBezTo>
                <a:cubicBezTo>
                  <a:pt x="8355516" y="6067843"/>
                  <a:pt x="8367303" y="6079630"/>
                  <a:pt x="8367306" y="6094179"/>
                </a:cubicBezTo>
                <a:cubicBezTo>
                  <a:pt x="8367305" y="6101452"/>
                  <a:pt x="8364359" y="6108036"/>
                  <a:pt x="8359593" y="6112800"/>
                </a:cubicBezTo>
                <a:close/>
                <a:moveTo>
                  <a:pt x="6932689" y="8619625"/>
                </a:moveTo>
                <a:cubicBezTo>
                  <a:pt x="6924298" y="8628169"/>
                  <a:pt x="6912646" y="8633509"/>
                  <a:pt x="6899708" y="8633635"/>
                </a:cubicBezTo>
                <a:cubicBezTo>
                  <a:pt x="6899582" y="8633634"/>
                  <a:pt x="6899415" y="8633634"/>
                  <a:pt x="6899289" y="8633634"/>
                </a:cubicBezTo>
                <a:cubicBezTo>
                  <a:pt x="6873415" y="8633634"/>
                  <a:pt x="6852472" y="8612692"/>
                  <a:pt x="6852472" y="8586817"/>
                </a:cubicBezTo>
                <a:cubicBezTo>
                  <a:pt x="6852472" y="8561109"/>
                  <a:pt x="6873164" y="8540249"/>
                  <a:pt x="6898872" y="8539999"/>
                </a:cubicBezTo>
                <a:cubicBezTo>
                  <a:pt x="6924747" y="8539790"/>
                  <a:pt x="6945856" y="8560566"/>
                  <a:pt x="6946107" y="8586399"/>
                </a:cubicBezTo>
                <a:cubicBezTo>
                  <a:pt x="6946212" y="8599336"/>
                  <a:pt x="6941081" y="8611083"/>
                  <a:pt x="6932689" y="8619625"/>
                </a:cubicBezTo>
                <a:close/>
                <a:moveTo>
                  <a:pt x="9873406" y="3542626"/>
                </a:moveTo>
                <a:cubicBezTo>
                  <a:pt x="9873406" y="3546305"/>
                  <a:pt x="9870395" y="3549314"/>
                  <a:pt x="9866716" y="3549313"/>
                </a:cubicBezTo>
                <a:cubicBezTo>
                  <a:pt x="9863206" y="3549105"/>
                  <a:pt x="9860447" y="3546179"/>
                  <a:pt x="9860447" y="3542626"/>
                </a:cubicBezTo>
                <a:cubicBezTo>
                  <a:pt x="9860449" y="3539157"/>
                  <a:pt x="9863249" y="3536356"/>
                  <a:pt x="9866718" y="3536356"/>
                </a:cubicBezTo>
                <a:cubicBezTo>
                  <a:pt x="9870270" y="3536356"/>
                  <a:pt x="9873198" y="3539116"/>
                  <a:pt x="9873406" y="3542626"/>
                </a:cubicBezTo>
                <a:close/>
                <a:moveTo>
                  <a:pt x="7336895" y="7943372"/>
                </a:moveTo>
                <a:cubicBezTo>
                  <a:pt x="7324877" y="7971370"/>
                  <a:pt x="7297007" y="7990909"/>
                  <a:pt x="7264622" y="7990721"/>
                </a:cubicBezTo>
                <a:cubicBezTo>
                  <a:pt x="7221691" y="7990721"/>
                  <a:pt x="7186869" y="7955900"/>
                  <a:pt x="7186869" y="7912970"/>
                </a:cubicBezTo>
                <a:cubicBezTo>
                  <a:pt x="7186869" y="7912678"/>
                  <a:pt x="7186869" y="7912426"/>
                  <a:pt x="7186869" y="7912134"/>
                </a:cubicBezTo>
                <a:cubicBezTo>
                  <a:pt x="7187119" y="7868953"/>
                  <a:pt x="7222275" y="7834175"/>
                  <a:pt x="7265457" y="7834385"/>
                </a:cubicBezTo>
                <a:cubicBezTo>
                  <a:pt x="7308637" y="7834634"/>
                  <a:pt x="7343416" y="7869790"/>
                  <a:pt x="7343208" y="7912971"/>
                </a:cubicBezTo>
                <a:cubicBezTo>
                  <a:pt x="7343145" y="7923767"/>
                  <a:pt x="7340900" y="7934039"/>
                  <a:pt x="7336895" y="7943372"/>
                </a:cubicBezTo>
                <a:close/>
                <a:moveTo>
                  <a:pt x="8139737" y="6641375"/>
                </a:moveTo>
                <a:cubicBezTo>
                  <a:pt x="8130966" y="6650002"/>
                  <a:pt x="8118905" y="6655278"/>
                  <a:pt x="8105633" y="6655153"/>
                </a:cubicBezTo>
                <a:cubicBezTo>
                  <a:pt x="8105508" y="6655153"/>
                  <a:pt x="8105342" y="6655153"/>
                  <a:pt x="8105217" y="6655154"/>
                </a:cubicBezTo>
                <a:cubicBezTo>
                  <a:pt x="8078881" y="6654903"/>
                  <a:pt x="8057728" y="6633416"/>
                  <a:pt x="8057978" y="6607082"/>
                </a:cubicBezTo>
                <a:cubicBezTo>
                  <a:pt x="8057977" y="6606956"/>
                  <a:pt x="8057979" y="6606789"/>
                  <a:pt x="8057978" y="6606664"/>
                </a:cubicBezTo>
                <a:cubicBezTo>
                  <a:pt x="8058231" y="6580120"/>
                  <a:pt x="8079925" y="6558802"/>
                  <a:pt x="8106470" y="6559011"/>
                </a:cubicBezTo>
                <a:cubicBezTo>
                  <a:pt x="8133014" y="6559262"/>
                  <a:pt x="8154332" y="6580956"/>
                  <a:pt x="8154122" y="6607500"/>
                </a:cubicBezTo>
                <a:cubicBezTo>
                  <a:pt x="8154000" y="6620774"/>
                  <a:pt x="8148512" y="6632748"/>
                  <a:pt x="8139737" y="6641375"/>
                </a:cubicBezTo>
                <a:close/>
                <a:moveTo>
                  <a:pt x="8562101" y="5933663"/>
                </a:moveTo>
                <a:cubicBezTo>
                  <a:pt x="8560389" y="5946705"/>
                  <a:pt x="8548391" y="5955899"/>
                  <a:pt x="8535351" y="5954144"/>
                </a:cubicBezTo>
                <a:cubicBezTo>
                  <a:pt x="8524690" y="5952722"/>
                  <a:pt x="8516285" y="5944320"/>
                  <a:pt x="8514864" y="5933660"/>
                </a:cubicBezTo>
                <a:cubicBezTo>
                  <a:pt x="8513150" y="5920618"/>
                  <a:pt x="8522304" y="5908663"/>
                  <a:pt x="8535349" y="5906909"/>
                </a:cubicBezTo>
                <a:cubicBezTo>
                  <a:pt x="8537441" y="5906618"/>
                  <a:pt x="8539570" y="5906616"/>
                  <a:pt x="8541660" y="5906909"/>
                </a:cubicBezTo>
                <a:cubicBezTo>
                  <a:pt x="8554705" y="5908665"/>
                  <a:pt x="8563857" y="5920620"/>
                  <a:pt x="8562101" y="5933663"/>
                </a:cubicBezTo>
                <a:close/>
                <a:moveTo>
                  <a:pt x="7634067" y="7543079"/>
                </a:moveTo>
                <a:cubicBezTo>
                  <a:pt x="7621820" y="7572035"/>
                  <a:pt x="7593150" y="7592351"/>
                  <a:pt x="7559730" y="7592351"/>
                </a:cubicBezTo>
                <a:cubicBezTo>
                  <a:pt x="7559436" y="7592350"/>
                  <a:pt x="7559186" y="7592351"/>
                  <a:pt x="7558893" y="7592351"/>
                </a:cubicBezTo>
                <a:cubicBezTo>
                  <a:pt x="7514584" y="7592099"/>
                  <a:pt x="7478801" y="7555983"/>
                  <a:pt x="7479052" y="7511674"/>
                </a:cubicBezTo>
                <a:cubicBezTo>
                  <a:pt x="7479051" y="7467113"/>
                  <a:pt x="7515168" y="7430997"/>
                  <a:pt x="7559728" y="7430997"/>
                </a:cubicBezTo>
                <a:cubicBezTo>
                  <a:pt x="7604289" y="7430997"/>
                  <a:pt x="7640406" y="7467113"/>
                  <a:pt x="7640407" y="7511675"/>
                </a:cubicBezTo>
                <a:cubicBezTo>
                  <a:pt x="7640406" y="7522815"/>
                  <a:pt x="7638150" y="7533428"/>
                  <a:pt x="7634067" y="7543079"/>
                </a:cubicBezTo>
                <a:close/>
                <a:moveTo>
                  <a:pt x="9819900" y="3790926"/>
                </a:moveTo>
                <a:cubicBezTo>
                  <a:pt x="9819649" y="3793936"/>
                  <a:pt x="9817059" y="3796194"/>
                  <a:pt x="9814049" y="3795943"/>
                </a:cubicBezTo>
                <a:cubicBezTo>
                  <a:pt x="9811037" y="3795942"/>
                  <a:pt x="9808614" y="3793518"/>
                  <a:pt x="9808615" y="3790508"/>
                </a:cubicBezTo>
                <a:cubicBezTo>
                  <a:pt x="9808614" y="3790383"/>
                  <a:pt x="9808615" y="3790215"/>
                  <a:pt x="9808617" y="3790092"/>
                </a:cubicBezTo>
                <a:cubicBezTo>
                  <a:pt x="9808617" y="3787081"/>
                  <a:pt x="9811039" y="3784657"/>
                  <a:pt x="9814049" y="3784656"/>
                </a:cubicBezTo>
                <a:cubicBezTo>
                  <a:pt x="9817268" y="3784657"/>
                  <a:pt x="9819901" y="3787289"/>
                  <a:pt x="9819903" y="3790509"/>
                </a:cubicBezTo>
                <a:cubicBezTo>
                  <a:pt x="9819901" y="3790634"/>
                  <a:pt x="9819901" y="3790801"/>
                  <a:pt x="9819900" y="3790926"/>
                </a:cubicBezTo>
                <a:close/>
                <a:moveTo>
                  <a:pt x="7910206" y="7106608"/>
                </a:moveTo>
                <a:cubicBezTo>
                  <a:pt x="7899126" y="7133225"/>
                  <a:pt x="7872956" y="7151988"/>
                  <a:pt x="7842294" y="7152176"/>
                </a:cubicBezTo>
                <a:cubicBezTo>
                  <a:pt x="7842170" y="7152177"/>
                  <a:pt x="7842002" y="7152177"/>
                  <a:pt x="7841876" y="7152176"/>
                </a:cubicBezTo>
                <a:cubicBezTo>
                  <a:pt x="7800994" y="7152176"/>
                  <a:pt x="7767886" y="7119069"/>
                  <a:pt x="7767886" y="7078187"/>
                </a:cubicBezTo>
                <a:cubicBezTo>
                  <a:pt x="7767886" y="7037472"/>
                  <a:pt x="7800742" y="7004449"/>
                  <a:pt x="7841459" y="7004200"/>
                </a:cubicBezTo>
                <a:cubicBezTo>
                  <a:pt x="7882339" y="7003991"/>
                  <a:pt x="7915613" y="7036930"/>
                  <a:pt x="7915865" y="7077771"/>
                </a:cubicBezTo>
                <a:cubicBezTo>
                  <a:pt x="7915918" y="7087991"/>
                  <a:pt x="7913901" y="7097735"/>
                  <a:pt x="7910206" y="7106608"/>
                </a:cubicBezTo>
                <a:close/>
                <a:moveTo>
                  <a:pt x="7270823" y="8250519"/>
                </a:moveTo>
                <a:cubicBezTo>
                  <a:pt x="7260162" y="8275724"/>
                  <a:pt x="7235204" y="8293410"/>
                  <a:pt x="7206115" y="8293410"/>
                </a:cubicBezTo>
                <a:cubicBezTo>
                  <a:pt x="7167330" y="8293410"/>
                  <a:pt x="7135889" y="8261967"/>
                  <a:pt x="7135889" y="8223183"/>
                </a:cubicBezTo>
                <a:cubicBezTo>
                  <a:pt x="7135889" y="8184399"/>
                  <a:pt x="7167330" y="8152957"/>
                  <a:pt x="7206115" y="8152957"/>
                </a:cubicBezTo>
                <a:cubicBezTo>
                  <a:pt x="7244899" y="8152958"/>
                  <a:pt x="7276341" y="8184400"/>
                  <a:pt x="7276341" y="8223184"/>
                </a:cubicBezTo>
                <a:cubicBezTo>
                  <a:pt x="7276341" y="8232880"/>
                  <a:pt x="7274376" y="8242117"/>
                  <a:pt x="7270823" y="8250519"/>
                </a:cubicBezTo>
                <a:close/>
                <a:moveTo>
                  <a:pt x="8727238" y="5765642"/>
                </a:moveTo>
                <a:cubicBezTo>
                  <a:pt x="8724667" y="5768213"/>
                  <a:pt x="8721114" y="5769802"/>
                  <a:pt x="8717183" y="5769801"/>
                </a:cubicBezTo>
                <a:cubicBezTo>
                  <a:pt x="8709325" y="5769801"/>
                  <a:pt x="8702971" y="5763447"/>
                  <a:pt x="8702971" y="5755588"/>
                </a:cubicBezTo>
                <a:cubicBezTo>
                  <a:pt x="8702970" y="5747729"/>
                  <a:pt x="8709326" y="5741376"/>
                  <a:pt x="8717183" y="5741376"/>
                </a:cubicBezTo>
                <a:cubicBezTo>
                  <a:pt x="8725041" y="5741375"/>
                  <a:pt x="8731398" y="5747730"/>
                  <a:pt x="8731396" y="5755587"/>
                </a:cubicBezTo>
                <a:cubicBezTo>
                  <a:pt x="8731397" y="5759517"/>
                  <a:pt x="8729809" y="5763072"/>
                  <a:pt x="8727238" y="5765642"/>
                </a:cubicBezTo>
                <a:close/>
                <a:moveTo>
                  <a:pt x="10194023" y="3293075"/>
                </a:moveTo>
                <a:cubicBezTo>
                  <a:pt x="10194025" y="3296085"/>
                  <a:pt x="10191601" y="3298510"/>
                  <a:pt x="10188591" y="3298509"/>
                </a:cubicBezTo>
                <a:cubicBezTo>
                  <a:pt x="10185372" y="3298510"/>
                  <a:pt x="10182740" y="3295877"/>
                  <a:pt x="10182738" y="3292657"/>
                </a:cubicBezTo>
                <a:cubicBezTo>
                  <a:pt x="10182738" y="3292533"/>
                  <a:pt x="10182739" y="3292365"/>
                  <a:pt x="10182738" y="3292239"/>
                </a:cubicBezTo>
                <a:cubicBezTo>
                  <a:pt x="10182989" y="3289230"/>
                  <a:pt x="10185580" y="3286972"/>
                  <a:pt x="10188592" y="3287224"/>
                </a:cubicBezTo>
                <a:cubicBezTo>
                  <a:pt x="10191601" y="3287224"/>
                  <a:pt x="10194025" y="3289648"/>
                  <a:pt x="10194024" y="3292657"/>
                </a:cubicBezTo>
                <a:cubicBezTo>
                  <a:pt x="10194025" y="3292783"/>
                  <a:pt x="10194024" y="3292949"/>
                  <a:pt x="10194023" y="3293075"/>
                </a:cubicBezTo>
                <a:close/>
                <a:moveTo>
                  <a:pt x="9759568" y="4047233"/>
                </a:moveTo>
                <a:cubicBezTo>
                  <a:pt x="9756239" y="4050410"/>
                  <a:pt x="9751705" y="4052312"/>
                  <a:pt x="9746752" y="4052186"/>
                </a:cubicBezTo>
                <a:cubicBezTo>
                  <a:pt x="9736968" y="4051977"/>
                  <a:pt x="9729193" y="4043992"/>
                  <a:pt x="9729193" y="4034211"/>
                </a:cubicBezTo>
                <a:cubicBezTo>
                  <a:pt x="9729195" y="4034086"/>
                  <a:pt x="9729193" y="4033918"/>
                  <a:pt x="9729194" y="4033794"/>
                </a:cubicBezTo>
                <a:cubicBezTo>
                  <a:pt x="9729443" y="4023886"/>
                  <a:pt x="9737677" y="4016028"/>
                  <a:pt x="9747584" y="4016237"/>
                </a:cubicBezTo>
                <a:cubicBezTo>
                  <a:pt x="9757490" y="4016486"/>
                  <a:pt x="9765350" y="4024722"/>
                  <a:pt x="9765144" y="4034631"/>
                </a:cubicBezTo>
                <a:cubicBezTo>
                  <a:pt x="9765018" y="4039605"/>
                  <a:pt x="9762896" y="4044056"/>
                  <a:pt x="9759568" y="4047233"/>
                </a:cubicBezTo>
                <a:close/>
                <a:moveTo>
                  <a:pt x="7162917" y="8547095"/>
                </a:moveTo>
                <a:cubicBezTo>
                  <a:pt x="7158689" y="8551401"/>
                  <a:pt x="7152837" y="8554108"/>
                  <a:pt x="7146337" y="8554211"/>
                </a:cubicBezTo>
                <a:cubicBezTo>
                  <a:pt x="7133337" y="8554002"/>
                  <a:pt x="7122928" y="8543385"/>
                  <a:pt x="7122928" y="8530384"/>
                </a:cubicBezTo>
                <a:cubicBezTo>
                  <a:pt x="7122928" y="8517468"/>
                  <a:pt x="7133420" y="8506977"/>
                  <a:pt x="7146338" y="8506976"/>
                </a:cubicBezTo>
                <a:cubicBezTo>
                  <a:pt x="7159254" y="8506976"/>
                  <a:pt x="7169745" y="8517468"/>
                  <a:pt x="7169745" y="8530384"/>
                </a:cubicBezTo>
                <a:cubicBezTo>
                  <a:pt x="7169745" y="8536885"/>
                  <a:pt x="7167143" y="8542789"/>
                  <a:pt x="7162917" y="8547095"/>
                </a:cubicBezTo>
                <a:close/>
                <a:moveTo>
                  <a:pt x="8349296" y="6499440"/>
                </a:moveTo>
                <a:cubicBezTo>
                  <a:pt x="8340903" y="6507983"/>
                  <a:pt x="8329252" y="6513322"/>
                  <a:pt x="8316314" y="6513448"/>
                </a:cubicBezTo>
                <a:cubicBezTo>
                  <a:pt x="8316188" y="6513449"/>
                  <a:pt x="8316021" y="6513448"/>
                  <a:pt x="8315895" y="6513448"/>
                </a:cubicBezTo>
                <a:cubicBezTo>
                  <a:pt x="8290020" y="6513448"/>
                  <a:pt x="8269077" y="6492505"/>
                  <a:pt x="8269077" y="6466631"/>
                </a:cubicBezTo>
                <a:cubicBezTo>
                  <a:pt x="8269078" y="6440923"/>
                  <a:pt x="8289769" y="6420064"/>
                  <a:pt x="8315477" y="6419812"/>
                </a:cubicBezTo>
                <a:cubicBezTo>
                  <a:pt x="8341354" y="6419605"/>
                  <a:pt x="8362463" y="6440380"/>
                  <a:pt x="8362713" y="6466213"/>
                </a:cubicBezTo>
                <a:cubicBezTo>
                  <a:pt x="8362817" y="6479150"/>
                  <a:pt x="8357686" y="6490896"/>
                  <a:pt x="8349296" y="6499440"/>
                </a:cubicBezTo>
                <a:close/>
                <a:moveTo>
                  <a:pt x="7578554" y="7864251"/>
                </a:moveTo>
                <a:cubicBezTo>
                  <a:pt x="7566434" y="7892907"/>
                  <a:pt x="7538059" y="7913014"/>
                  <a:pt x="7504988" y="7913013"/>
                </a:cubicBezTo>
                <a:cubicBezTo>
                  <a:pt x="7460893" y="7913013"/>
                  <a:pt x="7425147" y="7877267"/>
                  <a:pt x="7425146" y="7833172"/>
                </a:cubicBezTo>
                <a:cubicBezTo>
                  <a:pt x="7425146" y="7789077"/>
                  <a:pt x="7460891" y="7753332"/>
                  <a:pt x="7504988" y="7753332"/>
                </a:cubicBezTo>
                <a:cubicBezTo>
                  <a:pt x="7549082" y="7753332"/>
                  <a:pt x="7584829" y="7789078"/>
                  <a:pt x="7584828" y="7833173"/>
                </a:cubicBezTo>
                <a:cubicBezTo>
                  <a:pt x="7584829" y="7844197"/>
                  <a:pt x="7582594" y="7854699"/>
                  <a:pt x="7578554" y="7864251"/>
                </a:cubicBezTo>
                <a:close/>
                <a:moveTo>
                  <a:pt x="8900713" y="5580044"/>
                </a:moveTo>
                <a:cubicBezTo>
                  <a:pt x="8898143" y="5582615"/>
                  <a:pt x="8894589" y="5584204"/>
                  <a:pt x="8890660" y="5584203"/>
                </a:cubicBezTo>
                <a:cubicBezTo>
                  <a:pt x="8882803" y="5584204"/>
                  <a:pt x="8876445" y="5577848"/>
                  <a:pt x="8876447" y="5569990"/>
                </a:cubicBezTo>
                <a:cubicBezTo>
                  <a:pt x="8876450" y="5562133"/>
                  <a:pt x="8882804" y="5555779"/>
                  <a:pt x="8890661" y="5555778"/>
                </a:cubicBezTo>
                <a:cubicBezTo>
                  <a:pt x="8898518" y="5555778"/>
                  <a:pt x="8904873" y="5562133"/>
                  <a:pt x="8904872" y="5569991"/>
                </a:cubicBezTo>
                <a:cubicBezTo>
                  <a:pt x="8904872" y="5573921"/>
                  <a:pt x="8903284" y="5577474"/>
                  <a:pt x="8900713" y="5580044"/>
                </a:cubicBezTo>
                <a:close/>
                <a:moveTo>
                  <a:pt x="7862557" y="7443116"/>
                </a:moveTo>
                <a:cubicBezTo>
                  <a:pt x="7850982" y="7470062"/>
                  <a:pt x="7824145" y="7488873"/>
                  <a:pt x="7792982" y="7488686"/>
                </a:cubicBezTo>
                <a:cubicBezTo>
                  <a:pt x="7751681" y="7488224"/>
                  <a:pt x="7718364" y="7454741"/>
                  <a:pt x="7718156" y="7413441"/>
                </a:cubicBezTo>
                <a:cubicBezTo>
                  <a:pt x="7718156" y="7413316"/>
                  <a:pt x="7718156" y="7413149"/>
                  <a:pt x="7718156" y="7413022"/>
                </a:cubicBezTo>
                <a:cubicBezTo>
                  <a:pt x="7718407" y="7371473"/>
                  <a:pt x="7752265" y="7337989"/>
                  <a:pt x="7793816" y="7338199"/>
                </a:cubicBezTo>
                <a:cubicBezTo>
                  <a:pt x="7835368" y="7338451"/>
                  <a:pt x="7868851" y="7372310"/>
                  <a:pt x="7868642" y="7413861"/>
                </a:cubicBezTo>
                <a:cubicBezTo>
                  <a:pt x="7868579" y="7424248"/>
                  <a:pt x="7866417" y="7434134"/>
                  <a:pt x="7862557" y="7443116"/>
                </a:cubicBezTo>
                <a:close/>
                <a:moveTo>
                  <a:pt x="8129454" y="6986486"/>
                </a:moveTo>
                <a:cubicBezTo>
                  <a:pt x="8118924" y="7011394"/>
                  <a:pt x="8094265" y="7028865"/>
                  <a:pt x="8065515" y="7028864"/>
                </a:cubicBezTo>
                <a:cubicBezTo>
                  <a:pt x="8027183" y="7028863"/>
                  <a:pt x="7996124" y="6997805"/>
                  <a:pt x="7996123" y="6959472"/>
                </a:cubicBezTo>
                <a:cubicBezTo>
                  <a:pt x="7996123" y="6921140"/>
                  <a:pt x="8027182" y="6890083"/>
                  <a:pt x="8065514" y="6890083"/>
                </a:cubicBezTo>
                <a:cubicBezTo>
                  <a:pt x="8103846" y="6890083"/>
                  <a:pt x="8134906" y="6921142"/>
                  <a:pt x="8134907" y="6959473"/>
                </a:cubicBezTo>
                <a:cubicBezTo>
                  <a:pt x="8134907" y="6969057"/>
                  <a:pt x="8132967" y="6978186"/>
                  <a:pt x="8129454" y="6986486"/>
                </a:cubicBezTo>
                <a:close/>
                <a:moveTo>
                  <a:pt x="9687112" y="4295608"/>
                </a:moveTo>
                <a:cubicBezTo>
                  <a:pt x="9681521" y="4301207"/>
                  <a:pt x="9673784" y="4304664"/>
                  <a:pt x="9665239" y="4304665"/>
                </a:cubicBezTo>
                <a:cubicBezTo>
                  <a:pt x="9648141" y="4304665"/>
                  <a:pt x="9634303" y="4290829"/>
                  <a:pt x="9634305" y="4273733"/>
                </a:cubicBezTo>
                <a:cubicBezTo>
                  <a:pt x="9634302" y="4256635"/>
                  <a:pt x="9648140" y="4242800"/>
                  <a:pt x="9665237" y="4242800"/>
                </a:cubicBezTo>
                <a:cubicBezTo>
                  <a:pt x="9682335" y="4242800"/>
                  <a:pt x="9696171" y="4256636"/>
                  <a:pt x="9696171" y="4273732"/>
                </a:cubicBezTo>
                <a:cubicBezTo>
                  <a:pt x="9696170" y="4282281"/>
                  <a:pt x="9692711" y="4290014"/>
                  <a:pt x="9687112" y="4295608"/>
                </a:cubicBezTo>
                <a:close/>
                <a:moveTo>
                  <a:pt x="9062239" y="5385423"/>
                </a:moveTo>
                <a:cubicBezTo>
                  <a:pt x="9059517" y="5388145"/>
                  <a:pt x="9055753" y="5389826"/>
                  <a:pt x="9051596" y="5389827"/>
                </a:cubicBezTo>
                <a:cubicBezTo>
                  <a:pt x="9043276" y="5389826"/>
                  <a:pt x="9036547" y="5383097"/>
                  <a:pt x="9036545" y="5374778"/>
                </a:cubicBezTo>
                <a:cubicBezTo>
                  <a:pt x="9036546" y="5366461"/>
                  <a:pt x="9043276" y="5359731"/>
                  <a:pt x="9051597" y="5359732"/>
                </a:cubicBezTo>
                <a:cubicBezTo>
                  <a:pt x="9059914" y="5359731"/>
                  <a:pt x="9066644" y="5366461"/>
                  <a:pt x="9066645" y="5374780"/>
                </a:cubicBezTo>
                <a:cubicBezTo>
                  <a:pt x="9066644" y="5378939"/>
                  <a:pt x="9064960" y="5382700"/>
                  <a:pt x="9062239" y="5385423"/>
                </a:cubicBezTo>
                <a:close/>
                <a:moveTo>
                  <a:pt x="9580380" y="4507820"/>
                </a:moveTo>
                <a:cubicBezTo>
                  <a:pt x="9580379" y="4514048"/>
                  <a:pt x="9575324" y="4519107"/>
                  <a:pt x="9569096" y="4519107"/>
                </a:cubicBezTo>
                <a:cubicBezTo>
                  <a:pt x="9562868" y="4519108"/>
                  <a:pt x="9557809" y="4514049"/>
                  <a:pt x="9557810" y="4507821"/>
                </a:cubicBezTo>
                <a:cubicBezTo>
                  <a:pt x="9557809" y="4501592"/>
                  <a:pt x="9562865" y="4496533"/>
                  <a:pt x="9569096" y="4496534"/>
                </a:cubicBezTo>
                <a:cubicBezTo>
                  <a:pt x="9575324" y="4496534"/>
                  <a:pt x="9580380" y="4501592"/>
                  <a:pt x="9580380" y="4507820"/>
                </a:cubicBezTo>
                <a:close/>
                <a:moveTo>
                  <a:pt x="9208352" y="5169954"/>
                </a:moveTo>
                <a:cubicBezTo>
                  <a:pt x="9208351" y="5174552"/>
                  <a:pt x="9204589" y="5178314"/>
                  <a:pt x="9199991" y="5178314"/>
                </a:cubicBezTo>
                <a:cubicBezTo>
                  <a:pt x="9195392" y="5178313"/>
                  <a:pt x="9191629" y="5174551"/>
                  <a:pt x="9191630" y="5169953"/>
                </a:cubicBezTo>
                <a:cubicBezTo>
                  <a:pt x="9191630" y="5165355"/>
                  <a:pt x="9195393" y="5161594"/>
                  <a:pt x="9199990" y="5161593"/>
                </a:cubicBezTo>
                <a:cubicBezTo>
                  <a:pt x="9204590" y="5161594"/>
                  <a:pt x="9208353" y="5165357"/>
                  <a:pt x="9208352" y="5169954"/>
                </a:cubicBezTo>
                <a:close/>
                <a:moveTo>
                  <a:pt x="10161422" y="3543465"/>
                </a:moveTo>
                <a:cubicBezTo>
                  <a:pt x="10161421" y="3548062"/>
                  <a:pt x="10157659" y="3551826"/>
                  <a:pt x="10153062" y="3551826"/>
                </a:cubicBezTo>
                <a:cubicBezTo>
                  <a:pt x="10148463" y="3551826"/>
                  <a:pt x="10144701" y="3548063"/>
                  <a:pt x="10144701" y="3543464"/>
                </a:cubicBezTo>
                <a:cubicBezTo>
                  <a:pt x="10144701" y="3538866"/>
                  <a:pt x="10148463" y="3535104"/>
                  <a:pt x="10153061" y="3535104"/>
                </a:cubicBezTo>
                <a:cubicBezTo>
                  <a:pt x="10157659" y="3535104"/>
                  <a:pt x="10161420" y="3538866"/>
                  <a:pt x="10161422" y="3543465"/>
                </a:cubicBezTo>
                <a:close/>
                <a:moveTo>
                  <a:pt x="8551325" y="6347587"/>
                </a:moveTo>
                <a:cubicBezTo>
                  <a:pt x="8542855" y="6356056"/>
                  <a:pt x="8531151" y="6361292"/>
                  <a:pt x="8518215" y="6361293"/>
                </a:cubicBezTo>
                <a:cubicBezTo>
                  <a:pt x="8492464" y="6361083"/>
                  <a:pt x="8471605" y="6340224"/>
                  <a:pt x="8471397" y="6314476"/>
                </a:cubicBezTo>
                <a:cubicBezTo>
                  <a:pt x="8471394" y="6288598"/>
                  <a:pt x="8492338" y="6267656"/>
                  <a:pt x="8518214" y="6267656"/>
                </a:cubicBezTo>
                <a:cubicBezTo>
                  <a:pt x="8544087" y="6267656"/>
                  <a:pt x="8565031" y="6288599"/>
                  <a:pt x="8565030" y="6314474"/>
                </a:cubicBezTo>
                <a:cubicBezTo>
                  <a:pt x="8565031" y="6327413"/>
                  <a:pt x="8559796" y="6339117"/>
                  <a:pt x="8551325" y="6347587"/>
                </a:cubicBezTo>
                <a:close/>
                <a:moveTo>
                  <a:pt x="9350162" y="4970666"/>
                </a:moveTo>
                <a:cubicBezTo>
                  <a:pt x="9346608" y="4974218"/>
                  <a:pt x="9341695" y="4976411"/>
                  <a:pt x="9336262" y="4976412"/>
                </a:cubicBezTo>
                <a:cubicBezTo>
                  <a:pt x="9325394" y="4976412"/>
                  <a:pt x="9316615" y="4967634"/>
                  <a:pt x="9316614" y="4956765"/>
                </a:cubicBezTo>
                <a:cubicBezTo>
                  <a:pt x="9316614" y="4945898"/>
                  <a:pt x="9325395" y="4937120"/>
                  <a:pt x="9336264" y="4937121"/>
                </a:cubicBezTo>
                <a:cubicBezTo>
                  <a:pt x="9347130" y="4937120"/>
                  <a:pt x="9355907" y="4945897"/>
                  <a:pt x="9355907" y="4956766"/>
                </a:cubicBezTo>
                <a:cubicBezTo>
                  <a:pt x="9355910" y="4962202"/>
                  <a:pt x="9353715" y="4967113"/>
                  <a:pt x="9350162" y="4970666"/>
                </a:cubicBezTo>
                <a:close/>
                <a:moveTo>
                  <a:pt x="9477020" y="4753080"/>
                </a:moveTo>
                <a:cubicBezTo>
                  <a:pt x="9472557" y="4757542"/>
                  <a:pt x="9466389" y="4760300"/>
                  <a:pt x="9459579" y="4760301"/>
                </a:cubicBezTo>
                <a:cubicBezTo>
                  <a:pt x="9459282" y="4760298"/>
                  <a:pt x="9459032" y="4760299"/>
                  <a:pt x="9458740" y="4760300"/>
                </a:cubicBezTo>
                <a:cubicBezTo>
                  <a:pt x="9445365" y="4760049"/>
                  <a:pt x="9434665" y="4749014"/>
                  <a:pt x="9434912" y="4735636"/>
                </a:cubicBezTo>
                <a:cubicBezTo>
                  <a:pt x="9434912" y="4722009"/>
                  <a:pt x="9445948" y="4710974"/>
                  <a:pt x="9459576" y="4710975"/>
                </a:cubicBezTo>
                <a:cubicBezTo>
                  <a:pt x="9473203" y="4710975"/>
                  <a:pt x="9484238" y="4722009"/>
                  <a:pt x="9484241" y="4735637"/>
                </a:cubicBezTo>
                <a:cubicBezTo>
                  <a:pt x="9484241" y="4742452"/>
                  <a:pt x="9481480" y="4748616"/>
                  <a:pt x="9477020" y="4753080"/>
                </a:cubicBezTo>
                <a:close/>
                <a:moveTo>
                  <a:pt x="7514244" y="8178611"/>
                </a:moveTo>
                <a:cubicBezTo>
                  <a:pt x="7503236" y="8204205"/>
                  <a:pt x="7477733" y="8222075"/>
                  <a:pt x="7448137" y="8221887"/>
                </a:cubicBezTo>
                <a:cubicBezTo>
                  <a:pt x="7408843" y="8221637"/>
                  <a:pt x="7377074" y="8189742"/>
                  <a:pt x="7377074" y="8150407"/>
                </a:cubicBezTo>
                <a:cubicBezTo>
                  <a:pt x="7377074" y="8150282"/>
                  <a:pt x="7377074" y="8150115"/>
                  <a:pt x="7377074" y="8149989"/>
                </a:cubicBezTo>
                <a:cubicBezTo>
                  <a:pt x="7377325" y="8110529"/>
                  <a:pt x="7409513" y="8078718"/>
                  <a:pt x="7448973" y="8078927"/>
                </a:cubicBezTo>
                <a:cubicBezTo>
                  <a:pt x="7488434" y="8079178"/>
                  <a:pt x="7520245" y="8111366"/>
                  <a:pt x="7520035" y="8150826"/>
                </a:cubicBezTo>
                <a:cubicBezTo>
                  <a:pt x="7519972" y="8160690"/>
                  <a:pt x="7517913" y="8170079"/>
                  <a:pt x="7514244" y="8178611"/>
                </a:cubicBezTo>
                <a:close/>
                <a:moveTo>
                  <a:pt x="7395890" y="8463921"/>
                </a:moveTo>
                <a:cubicBezTo>
                  <a:pt x="7395890" y="8466930"/>
                  <a:pt x="7393465" y="8469355"/>
                  <a:pt x="7390455" y="8469355"/>
                </a:cubicBezTo>
                <a:cubicBezTo>
                  <a:pt x="7390330" y="8469355"/>
                  <a:pt x="7390163" y="8469355"/>
                  <a:pt x="7390037" y="8469355"/>
                </a:cubicBezTo>
                <a:cubicBezTo>
                  <a:pt x="7387027" y="8469355"/>
                  <a:pt x="7384603" y="8466930"/>
                  <a:pt x="7384603" y="8463921"/>
                </a:cubicBezTo>
                <a:cubicBezTo>
                  <a:pt x="7384603" y="8460702"/>
                  <a:pt x="7387237" y="8458068"/>
                  <a:pt x="7390455" y="8458068"/>
                </a:cubicBezTo>
                <a:cubicBezTo>
                  <a:pt x="7390581" y="8458068"/>
                  <a:pt x="7390748" y="8458068"/>
                  <a:pt x="7390874" y="8458068"/>
                </a:cubicBezTo>
                <a:cubicBezTo>
                  <a:pt x="7393883" y="8458319"/>
                  <a:pt x="7396140" y="8460911"/>
                  <a:pt x="7395890" y="8463921"/>
                </a:cubicBezTo>
                <a:close/>
                <a:moveTo>
                  <a:pt x="7801626" y="7766712"/>
                </a:moveTo>
                <a:cubicBezTo>
                  <a:pt x="7791662" y="7790267"/>
                  <a:pt x="7768338" y="7806797"/>
                  <a:pt x="7741156" y="7806798"/>
                </a:cubicBezTo>
                <a:cubicBezTo>
                  <a:pt x="7704917" y="7806798"/>
                  <a:pt x="7675528" y="7777410"/>
                  <a:pt x="7675529" y="7741168"/>
                </a:cubicBezTo>
                <a:cubicBezTo>
                  <a:pt x="7675528" y="7704928"/>
                  <a:pt x="7704915" y="7675541"/>
                  <a:pt x="7741157" y="7675542"/>
                </a:cubicBezTo>
                <a:cubicBezTo>
                  <a:pt x="7777399" y="7675542"/>
                  <a:pt x="7806784" y="7704928"/>
                  <a:pt x="7806784" y="7741168"/>
                </a:cubicBezTo>
                <a:cubicBezTo>
                  <a:pt x="7806784" y="7750229"/>
                  <a:pt x="7804948" y="7758861"/>
                  <a:pt x="7801626" y="7766712"/>
                </a:cubicBezTo>
                <a:close/>
                <a:moveTo>
                  <a:pt x="8728305" y="6169670"/>
                </a:moveTo>
                <a:cubicBezTo>
                  <a:pt x="8724066" y="6173908"/>
                  <a:pt x="8718215" y="6176531"/>
                  <a:pt x="8711757" y="6176531"/>
                </a:cubicBezTo>
                <a:cubicBezTo>
                  <a:pt x="8698840" y="6176531"/>
                  <a:pt x="8688347" y="6166039"/>
                  <a:pt x="8688348" y="6153122"/>
                </a:cubicBezTo>
                <a:cubicBezTo>
                  <a:pt x="8688347" y="6140206"/>
                  <a:pt x="8698839" y="6129713"/>
                  <a:pt x="8711757" y="6129714"/>
                </a:cubicBezTo>
                <a:cubicBezTo>
                  <a:pt x="8724673" y="6129715"/>
                  <a:pt x="8735165" y="6140206"/>
                  <a:pt x="8735165" y="6153122"/>
                </a:cubicBezTo>
                <a:cubicBezTo>
                  <a:pt x="8735165" y="6159580"/>
                  <a:pt x="8732541" y="6165432"/>
                  <a:pt x="8728305" y="6169670"/>
                </a:cubicBezTo>
                <a:close/>
                <a:moveTo>
                  <a:pt x="10110426" y="3791349"/>
                </a:moveTo>
                <a:cubicBezTo>
                  <a:pt x="10110427" y="3795028"/>
                  <a:pt x="10107417" y="3798038"/>
                  <a:pt x="10103739" y="3798037"/>
                </a:cubicBezTo>
                <a:cubicBezTo>
                  <a:pt x="10100059" y="3798037"/>
                  <a:pt x="10097051" y="3795028"/>
                  <a:pt x="10097051" y="3791349"/>
                </a:cubicBezTo>
                <a:cubicBezTo>
                  <a:pt x="10097051" y="3787671"/>
                  <a:pt x="10100059" y="3784661"/>
                  <a:pt x="10103739" y="3784661"/>
                </a:cubicBezTo>
                <a:cubicBezTo>
                  <a:pt x="10107417" y="3784661"/>
                  <a:pt x="10110428" y="3787672"/>
                  <a:pt x="10110426" y="3791349"/>
                </a:cubicBezTo>
                <a:close/>
                <a:moveTo>
                  <a:pt x="8345635" y="6855744"/>
                </a:moveTo>
                <a:cubicBezTo>
                  <a:pt x="8335230" y="6880350"/>
                  <a:pt x="8310869" y="6897609"/>
                  <a:pt x="8282467" y="6897609"/>
                </a:cubicBezTo>
                <a:cubicBezTo>
                  <a:pt x="8282172" y="6897608"/>
                  <a:pt x="8281923" y="6897609"/>
                  <a:pt x="8281630" y="6897608"/>
                </a:cubicBezTo>
                <a:cubicBezTo>
                  <a:pt x="8244007" y="6897357"/>
                  <a:pt x="8213658" y="6866675"/>
                  <a:pt x="8213910" y="6829054"/>
                </a:cubicBezTo>
                <a:cubicBezTo>
                  <a:pt x="8213909" y="6791181"/>
                  <a:pt x="8244593" y="6760499"/>
                  <a:pt x="8282465" y="6760500"/>
                </a:cubicBezTo>
                <a:cubicBezTo>
                  <a:pt x="8320337" y="6760501"/>
                  <a:pt x="8351021" y="6791183"/>
                  <a:pt x="8351020" y="6829055"/>
                </a:cubicBezTo>
                <a:cubicBezTo>
                  <a:pt x="8351021" y="6838523"/>
                  <a:pt x="8349102" y="6847542"/>
                  <a:pt x="8345635" y="6855744"/>
                </a:cubicBezTo>
                <a:close/>
                <a:moveTo>
                  <a:pt x="8088835" y="7332529"/>
                </a:moveTo>
                <a:cubicBezTo>
                  <a:pt x="8077514" y="7358876"/>
                  <a:pt x="8051272" y="7377264"/>
                  <a:pt x="8020799" y="7377075"/>
                </a:cubicBezTo>
                <a:cubicBezTo>
                  <a:pt x="7980336" y="7376825"/>
                  <a:pt x="7947647" y="7343969"/>
                  <a:pt x="7947647" y="7303504"/>
                </a:cubicBezTo>
                <a:cubicBezTo>
                  <a:pt x="7947647" y="7303380"/>
                  <a:pt x="7947646" y="7303213"/>
                  <a:pt x="7947647" y="7303087"/>
                </a:cubicBezTo>
                <a:cubicBezTo>
                  <a:pt x="7947898" y="7262455"/>
                  <a:pt x="7981005" y="7229726"/>
                  <a:pt x="8021637" y="7229935"/>
                </a:cubicBezTo>
                <a:cubicBezTo>
                  <a:pt x="8062266" y="7230185"/>
                  <a:pt x="8094998" y="7263292"/>
                  <a:pt x="8094788" y="7303923"/>
                </a:cubicBezTo>
                <a:cubicBezTo>
                  <a:pt x="8094725" y="7314080"/>
                  <a:pt x="8092609" y="7323747"/>
                  <a:pt x="8088835" y="7332529"/>
                </a:cubicBezTo>
                <a:close/>
                <a:moveTo>
                  <a:pt x="8917565" y="5999472"/>
                </a:moveTo>
                <a:cubicBezTo>
                  <a:pt x="8911968" y="6005070"/>
                  <a:pt x="8904234" y="6008533"/>
                  <a:pt x="8895693" y="6008532"/>
                </a:cubicBezTo>
                <a:cubicBezTo>
                  <a:pt x="8878608" y="6008531"/>
                  <a:pt x="8864757" y="5994683"/>
                  <a:pt x="8864758" y="5977599"/>
                </a:cubicBezTo>
                <a:cubicBezTo>
                  <a:pt x="8864757" y="5960515"/>
                  <a:pt x="8878608" y="5946666"/>
                  <a:pt x="8895692" y="5946666"/>
                </a:cubicBezTo>
                <a:cubicBezTo>
                  <a:pt x="8912775" y="5946665"/>
                  <a:pt x="8926625" y="5960515"/>
                  <a:pt x="8926625" y="5977599"/>
                </a:cubicBezTo>
                <a:cubicBezTo>
                  <a:pt x="8926626" y="5986141"/>
                  <a:pt x="8923163" y="5993874"/>
                  <a:pt x="8917565" y="5999472"/>
                </a:cubicBezTo>
                <a:close/>
                <a:moveTo>
                  <a:pt x="10053870" y="4038687"/>
                </a:moveTo>
                <a:cubicBezTo>
                  <a:pt x="10052658" y="4044790"/>
                  <a:pt x="10046723" y="4048803"/>
                  <a:pt x="10040619" y="4047591"/>
                </a:cubicBezTo>
                <a:cubicBezTo>
                  <a:pt x="10039199" y="4047883"/>
                  <a:pt x="10037736" y="4047883"/>
                  <a:pt x="10036315" y="4047591"/>
                </a:cubicBezTo>
                <a:cubicBezTo>
                  <a:pt x="10030169" y="4046379"/>
                  <a:pt x="10026198" y="4040484"/>
                  <a:pt x="10027367" y="4034340"/>
                </a:cubicBezTo>
                <a:cubicBezTo>
                  <a:pt x="10028580" y="4028237"/>
                  <a:pt x="10034517" y="4024224"/>
                  <a:pt x="10040618" y="4025435"/>
                </a:cubicBezTo>
                <a:cubicBezTo>
                  <a:pt x="10042041" y="4025144"/>
                  <a:pt x="10043504" y="4025144"/>
                  <a:pt x="10044924" y="4025435"/>
                </a:cubicBezTo>
                <a:cubicBezTo>
                  <a:pt x="10051070" y="4026648"/>
                  <a:pt x="10055041" y="4032543"/>
                  <a:pt x="10053870" y="4038687"/>
                </a:cubicBezTo>
                <a:close/>
                <a:moveTo>
                  <a:pt x="7749636" y="8093169"/>
                </a:moveTo>
                <a:cubicBezTo>
                  <a:pt x="7739359" y="8117476"/>
                  <a:pt x="7715298" y="8134523"/>
                  <a:pt x="7687240" y="8134523"/>
                </a:cubicBezTo>
                <a:cubicBezTo>
                  <a:pt x="7686947" y="8134523"/>
                  <a:pt x="7686695" y="8134523"/>
                  <a:pt x="7686403" y="8134523"/>
                </a:cubicBezTo>
                <a:cubicBezTo>
                  <a:pt x="7649242" y="8134272"/>
                  <a:pt x="7619270" y="8103966"/>
                  <a:pt x="7619522" y="8066805"/>
                </a:cubicBezTo>
                <a:cubicBezTo>
                  <a:pt x="7619522" y="8029392"/>
                  <a:pt x="7649827" y="7999087"/>
                  <a:pt x="7687240" y="7999087"/>
                </a:cubicBezTo>
                <a:cubicBezTo>
                  <a:pt x="7724652" y="7999087"/>
                  <a:pt x="7754957" y="8029392"/>
                  <a:pt x="7754956" y="8066805"/>
                </a:cubicBezTo>
                <a:cubicBezTo>
                  <a:pt x="7754956" y="8076158"/>
                  <a:pt x="7753062" y="8085067"/>
                  <a:pt x="7749636" y="8093169"/>
                </a:cubicBezTo>
                <a:close/>
                <a:moveTo>
                  <a:pt x="8548541" y="6711099"/>
                </a:moveTo>
                <a:cubicBezTo>
                  <a:pt x="8545451" y="6718399"/>
                  <a:pt x="8540980" y="6724975"/>
                  <a:pt x="8535456" y="6730497"/>
                </a:cubicBezTo>
                <a:cubicBezTo>
                  <a:pt x="8524411" y="6741543"/>
                  <a:pt x="8509153" y="6748377"/>
                  <a:pt x="8492308" y="6748377"/>
                </a:cubicBezTo>
                <a:cubicBezTo>
                  <a:pt x="8458616" y="6748377"/>
                  <a:pt x="8431278" y="6721040"/>
                  <a:pt x="8431277" y="6687348"/>
                </a:cubicBezTo>
                <a:cubicBezTo>
                  <a:pt x="8431277" y="6653656"/>
                  <a:pt x="8458616" y="6626318"/>
                  <a:pt x="8492308" y="6626318"/>
                </a:cubicBezTo>
                <a:cubicBezTo>
                  <a:pt x="8525998" y="6626318"/>
                  <a:pt x="8553338" y="6653657"/>
                  <a:pt x="8553338" y="6687349"/>
                </a:cubicBezTo>
                <a:cubicBezTo>
                  <a:pt x="8553338" y="6695771"/>
                  <a:pt x="8551630" y="6703797"/>
                  <a:pt x="8548541" y="6711099"/>
                </a:cubicBezTo>
                <a:close/>
                <a:moveTo>
                  <a:pt x="9086583" y="5810467"/>
                </a:moveTo>
                <a:cubicBezTo>
                  <a:pt x="9082271" y="5814929"/>
                  <a:pt x="9076263" y="5817751"/>
                  <a:pt x="9069575" y="5817876"/>
                </a:cubicBezTo>
                <a:cubicBezTo>
                  <a:pt x="9069449" y="5817876"/>
                  <a:pt x="9069283" y="5817876"/>
                  <a:pt x="9069158" y="5817876"/>
                </a:cubicBezTo>
                <a:cubicBezTo>
                  <a:pt x="9055781" y="5817876"/>
                  <a:pt x="9044912" y="5807009"/>
                  <a:pt x="9044912" y="5793633"/>
                </a:cubicBezTo>
                <a:cubicBezTo>
                  <a:pt x="9044912" y="5780424"/>
                  <a:pt x="9055531" y="5769638"/>
                  <a:pt x="9068739" y="5769388"/>
                </a:cubicBezTo>
                <a:cubicBezTo>
                  <a:pt x="9082116" y="5769179"/>
                  <a:pt x="9093150" y="5779837"/>
                  <a:pt x="9093401" y="5793214"/>
                </a:cubicBezTo>
                <a:cubicBezTo>
                  <a:pt x="9093506" y="5799902"/>
                  <a:pt x="9090894" y="5806005"/>
                  <a:pt x="9086583" y="5810467"/>
                </a:cubicBezTo>
                <a:close/>
                <a:moveTo>
                  <a:pt x="8034610" y="7667250"/>
                </a:moveTo>
                <a:cubicBezTo>
                  <a:pt x="8024307" y="7691183"/>
                  <a:pt x="8000450" y="7707884"/>
                  <a:pt x="7972736" y="7707729"/>
                </a:cubicBezTo>
                <a:cubicBezTo>
                  <a:pt x="7972443" y="7707728"/>
                  <a:pt x="7972150" y="7707729"/>
                  <a:pt x="7971899" y="7707728"/>
                </a:cubicBezTo>
                <a:cubicBezTo>
                  <a:pt x="7934947" y="7707018"/>
                  <a:pt x="7905561" y="7676503"/>
                  <a:pt x="7906272" y="7639591"/>
                </a:cubicBezTo>
                <a:cubicBezTo>
                  <a:pt x="7906941" y="7602974"/>
                  <a:pt x="7936954" y="7573755"/>
                  <a:pt x="7973530" y="7573964"/>
                </a:cubicBezTo>
                <a:cubicBezTo>
                  <a:pt x="8010482" y="7574173"/>
                  <a:pt x="8040244" y="7604311"/>
                  <a:pt x="8040036" y="7641263"/>
                </a:cubicBezTo>
                <a:cubicBezTo>
                  <a:pt x="8039973" y="7650491"/>
                  <a:pt x="8038045" y="7659272"/>
                  <a:pt x="8034610" y="7667250"/>
                </a:cubicBezTo>
                <a:close/>
                <a:moveTo>
                  <a:pt x="9990582" y="4284310"/>
                </a:moveTo>
                <a:cubicBezTo>
                  <a:pt x="9987280" y="4295848"/>
                  <a:pt x="9975242" y="4302537"/>
                  <a:pt x="9963704" y="4299234"/>
                </a:cubicBezTo>
                <a:cubicBezTo>
                  <a:pt x="9959815" y="4300362"/>
                  <a:pt x="9955678" y="4300362"/>
                  <a:pt x="9951749" y="4299233"/>
                </a:cubicBezTo>
                <a:cubicBezTo>
                  <a:pt x="9940211" y="4295931"/>
                  <a:pt x="9933523" y="4283893"/>
                  <a:pt x="9936826" y="4272355"/>
                </a:cubicBezTo>
                <a:cubicBezTo>
                  <a:pt x="9940129" y="4260819"/>
                  <a:pt x="9952167" y="4254130"/>
                  <a:pt x="9963705" y="4257433"/>
                </a:cubicBezTo>
                <a:cubicBezTo>
                  <a:pt x="9967591" y="4256304"/>
                  <a:pt x="9971729" y="4256304"/>
                  <a:pt x="9975659" y="4257432"/>
                </a:cubicBezTo>
                <a:cubicBezTo>
                  <a:pt x="9987196" y="4260735"/>
                  <a:pt x="9993884" y="4272773"/>
                  <a:pt x="9990582" y="4284310"/>
                </a:cubicBezTo>
                <a:close/>
                <a:moveTo>
                  <a:pt x="8312758" y="7212374"/>
                </a:moveTo>
                <a:cubicBezTo>
                  <a:pt x="8301182" y="7239320"/>
                  <a:pt x="8274344" y="7258130"/>
                  <a:pt x="8243183" y="7257942"/>
                </a:cubicBezTo>
                <a:cubicBezTo>
                  <a:pt x="8201883" y="7257482"/>
                  <a:pt x="8168567" y="7224000"/>
                  <a:pt x="8168357" y="7182700"/>
                </a:cubicBezTo>
                <a:cubicBezTo>
                  <a:pt x="8168358" y="7182576"/>
                  <a:pt x="8168358" y="7182407"/>
                  <a:pt x="8168358" y="7182282"/>
                </a:cubicBezTo>
                <a:cubicBezTo>
                  <a:pt x="8168609" y="7140731"/>
                  <a:pt x="8202468" y="7107248"/>
                  <a:pt x="8244018" y="7107458"/>
                </a:cubicBezTo>
                <a:cubicBezTo>
                  <a:pt x="8285569" y="7107708"/>
                  <a:pt x="8319051" y="7141567"/>
                  <a:pt x="8318843" y="7183118"/>
                </a:cubicBezTo>
                <a:cubicBezTo>
                  <a:pt x="8318780" y="7193505"/>
                  <a:pt x="8316617" y="7203392"/>
                  <a:pt x="8312758" y="7212374"/>
                </a:cubicBezTo>
                <a:close/>
                <a:moveTo>
                  <a:pt x="9243243" y="5610734"/>
                </a:moveTo>
                <a:cubicBezTo>
                  <a:pt x="9240522" y="5613457"/>
                  <a:pt x="9236759" y="5615139"/>
                  <a:pt x="9232601" y="5615140"/>
                </a:cubicBezTo>
                <a:cubicBezTo>
                  <a:pt x="9224282" y="5615140"/>
                  <a:pt x="9217552" y="5608409"/>
                  <a:pt x="9217552" y="5600090"/>
                </a:cubicBezTo>
                <a:cubicBezTo>
                  <a:pt x="9217551" y="5591773"/>
                  <a:pt x="9224282" y="5585043"/>
                  <a:pt x="9232601" y="5585043"/>
                </a:cubicBezTo>
                <a:cubicBezTo>
                  <a:pt x="9240919" y="5585042"/>
                  <a:pt x="9247649" y="5591773"/>
                  <a:pt x="9247649" y="5600091"/>
                </a:cubicBezTo>
                <a:cubicBezTo>
                  <a:pt x="9247647" y="5604249"/>
                  <a:pt x="9245965" y="5608012"/>
                  <a:pt x="9243243" y="5610734"/>
                </a:cubicBezTo>
                <a:close/>
                <a:moveTo>
                  <a:pt x="9896875" y="4536891"/>
                </a:moveTo>
                <a:cubicBezTo>
                  <a:pt x="9890823" y="4542790"/>
                  <a:pt x="9882526" y="4546385"/>
                  <a:pt x="9873414" y="4546280"/>
                </a:cubicBezTo>
                <a:cubicBezTo>
                  <a:pt x="9855397" y="4546280"/>
                  <a:pt x="9840809" y="4531691"/>
                  <a:pt x="9840809" y="4513675"/>
                </a:cubicBezTo>
                <a:cubicBezTo>
                  <a:pt x="9840808" y="4513382"/>
                  <a:pt x="9840809" y="4513132"/>
                  <a:pt x="9840809" y="4512839"/>
                </a:cubicBezTo>
                <a:cubicBezTo>
                  <a:pt x="9841018" y="4494614"/>
                  <a:pt x="9856026" y="4480026"/>
                  <a:pt x="9874248" y="4480234"/>
                </a:cubicBezTo>
                <a:cubicBezTo>
                  <a:pt x="9892474" y="4480485"/>
                  <a:pt x="9907063" y="4495450"/>
                  <a:pt x="9906855" y="4513675"/>
                </a:cubicBezTo>
                <a:cubicBezTo>
                  <a:pt x="9906729" y="4522788"/>
                  <a:pt x="9902924" y="4530991"/>
                  <a:pt x="9896875" y="4536891"/>
                </a:cubicBezTo>
                <a:close/>
                <a:moveTo>
                  <a:pt x="7661835" y="8417797"/>
                </a:moveTo>
                <a:cubicBezTo>
                  <a:pt x="7653741" y="8425745"/>
                  <a:pt x="7642622" y="8430605"/>
                  <a:pt x="7630395" y="8430479"/>
                </a:cubicBezTo>
                <a:cubicBezTo>
                  <a:pt x="7606150" y="8430480"/>
                  <a:pt x="7586503" y="8410832"/>
                  <a:pt x="7586503" y="8386587"/>
                </a:cubicBezTo>
                <a:cubicBezTo>
                  <a:pt x="7586503" y="8386295"/>
                  <a:pt x="7586503" y="8386044"/>
                  <a:pt x="7586503" y="8385752"/>
                </a:cubicBezTo>
                <a:cubicBezTo>
                  <a:pt x="7586712" y="8361297"/>
                  <a:pt x="7606735" y="8341651"/>
                  <a:pt x="7631231" y="8341860"/>
                </a:cubicBezTo>
                <a:cubicBezTo>
                  <a:pt x="7655684" y="8342111"/>
                  <a:pt x="7675331" y="8362134"/>
                  <a:pt x="7675122" y="8386586"/>
                </a:cubicBezTo>
                <a:cubicBezTo>
                  <a:pt x="7674996" y="8398814"/>
                  <a:pt x="7669928" y="8409850"/>
                  <a:pt x="7661835" y="8417797"/>
                </a:cubicBezTo>
                <a:close/>
                <a:moveTo>
                  <a:pt x="9403149" y="5417000"/>
                </a:moveTo>
                <a:cubicBezTo>
                  <a:pt x="9398761" y="5421390"/>
                  <a:pt x="9392699" y="5424106"/>
                  <a:pt x="9386011" y="5424106"/>
                </a:cubicBezTo>
                <a:cubicBezTo>
                  <a:pt x="9372635" y="5424107"/>
                  <a:pt x="9361766" y="5413239"/>
                  <a:pt x="9361767" y="5399863"/>
                </a:cubicBezTo>
                <a:cubicBezTo>
                  <a:pt x="9361766" y="5386485"/>
                  <a:pt x="9372634" y="5375618"/>
                  <a:pt x="9386011" y="5375618"/>
                </a:cubicBezTo>
                <a:cubicBezTo>
                  <a:pt x="9399388" y="5375617"/>
                  <a:pt x="9410256" y="5386485"/>
                  <a:pt x="9410256" y="5399863"/>
                </a:cubicBezTo>
                <a:cubicBezTo>
                  <a:pt x="9410256" y="5406551"/>
                  <a:pt x="9407539" y="5412612"/>
                  <a:pt x="9403149" y="5417000"/>
                </a:cubicBezTo>
                <a:close/>
                <a:moveTo>
                  <a:pt x="8750441" y="6557269"/>
                </a:moveTo>
                <a:cubicBezTo>
                  <a:pt x="8747351" y="6564570"/>
                  <a:pt x="8742880" y="6571145"/>
                  <a:pt x="8737358" y="6576668"/>
                </a:cubicBezTo>
                <a:cubicBezTo>
                  <a:pt x="8726311" y="6587713"/>
                  <a:pt x="8711054" y="6594549"/>
                  <a:pt x="8694209" y="6594549"/>
                </a:cubicBezTo>
                <a:cubicBezTo>
                  <a:pt x="8660683" y="6594548"/>
                  <a:pt x="8633388" y="6567462"/>
                  <a:pt x="8633179" y="6533938"/>
                </a:cubicBezTo>
                <a:cubicBezTo>
                  <a:pt x="8633179" y="6533812"/>
                  <a:pt x="8633179" y="6533645"/>
                  <a:pt x="8633178" y="6533519"/>
                </a:cubicBezTo>
                <a:cubicBezTo>
                  <a:pt x="8633178" y="6499827"/>
                  <a:pt x="8660517" y="6472489"/>
                  <a:pt x="8694209" y="6472489"/>
                </a:cubicBezTo>
                <a:cubicBezTo>
                  <a:pt x="8727899" y="6472490"/>
                  <a:pt x="8755239" y="6499827"/>
                  <a:pt x="8755238" y="6533519"/>
                </a:cubicBezTo>
                <a:cubicBezTo>
                  <a:pt x="8755239" y="6541942"/>
                  <a:pt x="8753530" y="6549967"/>
                  <a:pt x="8750441" y="6557269"/>
                </a:cubicBezTo>
                <a:close/>
                <a:moveTo>
                  <a:pt x="9540693" y="5203183"/>
                </a:moveTo>
                <a:cubicBezTo>
                  <a:pt x="9536684" y="5207044"/>
                  <a:pt x="9531209" y="5209374"/>
                  <a:pt x="9525210" y="5209249"/>
                </a:cubicBezTo>
                <a:cubicBezTo>
                  <a:pt x="9513380" y="5209040"/>
                  <a:pt x="9503891" y="5199342"/>
                  <a:pt x="9503891" y="5187512"/>
                </a:cubicBezTo>
                <a:cubicBezTo>
                  <a:pt x="9503890" y="5187387"/>
                  <a:pt x="9503891" y="5187220"/>
                  <a:pt x="9503892" y="5187095"/>
                </a:cubicBezTo>
                <a:cubicBezTo>
                  <a:pt x="9504142" y="5175097"/>
                  <a:pt x="9514049" y="5165567"/>
                  <a:pt x="9526046" y="5165776"/>
                </a:cubicBezTo>
                <a:cubicBezTo>
                  <a:pt x="9538041" y="5166027"/>
                  <a:pt x="9547573" y="5175934"/>
                  <a:pt x="9547365" y="5187931"/>
                </a:cubicBezTo>
                <a:cubicBezTo>
                  <a:pt x="9547239" y="5193929"/>
                  <a:pt x="9544699" y="5199321"/>
                  <a:pt x="9540693" y="5203183"/>
                </a:cubicBezTo>
                <a:close/>
                <a:moveTo>
                  <a:pt x="9796176" y="4770847"/>
                </a:moveTo>
                <a:cubicBezTo>
                  <a:pt x="9789519" y="4777504"/>
                  <a:pt x="9780322" y="4781622"/>
                  <a:pt x="9770165" y="4781622"/>
                </a:cubicBezTo>
                <a:cubicBezTo>
                  <a:pt x="9769872" y="4781621"/>
                  <a:pt x="9769621" y="4781621"/>
                  <a:pt x="9769328" y="4781621"/>
                </a:cubicBezTo>
                <a:cubicBezTo>
                  <a:pt x="9749222" y="4781370"/>
                  <a:pt x="9733129" y="4764901"/>
                  <a:pt x="9733379" y="4744837"/>
                </a:cubicBezTo>
                <a:cubicBezTo>
                  <a:pt x="9733380" y="4724522"/>
                  <a:pt x="9749849" y="4708051"/>
                  <a:pt x="9770164" y="4708051"/>
                </a:cubicBezTo>
                <a:cubicBezTo>
                  <a:pt x="9790479" y="4708051"/>
                  <a:pt x="9806950" y="4724521"/>
                  <a:pt x="9806950" y="4744836"/>
                </a:cubicBezTo>
                <a:cubicBezTo>
                  <a:pt x="9806951" y="4754994"/>
                  <a:pt x="9802834" y="4764191"/>
                  <a:pt x="9796176" y="4770847"/>
                </a:cubicBezTo>
                <a:close/>
                <a:moveTo>
                  <a:pt x="9701966" y="4990295"/>
                </a:moveTo>
                <a:cubicBezTo>
                  <a:pt x="9699292" y="4996477"/>
                  <a:pt x="9695453" y="5002033"/>
                  <a:pt x="9690727" y="5006686"/>
                </a:cubicBezTo>
                <a:cubicBezTo>
                  <a:pt x="9681274" y="5015991"/>
                  <a:pt x="9668274" y="5021687"/>
                  <a:pt x="9653958" y="5021561"/>
                </a:cubicBezTo>
                <a:cubicBezTo>
                  <a:pt x="9625490" y="5021353"/>
                  <a:pt x="9602542" y="4998195"/>
                  <a:pt x="9602542" y="4969728"/>
                </a:cubicBezTo>
                <a:cubicBezTo>
                  <a:pt x="9602541" y="4969602"/>
                  <a:pt x="9602541" y="4969434"/>
                  <a:pt x="9602541" y="4969309"/>
                </a:cubicBezTo>
                <a:cubicBezTo>
                  <a:pt x="9602792" y="4940675"/>
                  <a:pt x="9626159" y="4917685"/>
                  <a:pt x="9654793" y="4917894"/>
                </a:cubicBezTo>
                <a:cubicBezTo>
                  <a:pt x="9683427" y="4918144"/>
                  <a:pt x="9706418" y="4941512"/>
                  <a:pt x="9706209" y="4970146"/>
                </a:cubicBezTo>
                <a:cubicBezTo>
                  <a:pt x="9706147" y="4977305"/>
                  <a:pt x="9704639" y="4984113"/>
                  <a:pt x="9701966" y="4990295"/>
                </a:cubicBezTo>
                <a:close/>
                <a:moveTo>
                  <a:pt x="10402207" y="3792607"/>
                </a:moveTo>
                <a:cubicBezTo>
                  <a:pt x="10401955" y="3797915"/>
                  <a:pt x="10397483" y="3802012"/>
                  <a:pt x="10392175" y="3801803"/>
                </a:cubicBezTo>
                <a:cubicBezTo>
                  <a:pt x="10387117" y="3801803"/>
                  <a:pt x="10382980" y="3797706"/>
                  <a:pt x="10382978" y="3792606"/>
                </a:cubicBezTo>
                <a:cubicBezTo>
                  <a:pt x="10382978" y="3792313"/>
                  <a:pt x="10382979" y="3792063"/>
                  <a:pt x="10382979" y="3791771"/>
                </a:cubicBezTo>
                <a:cubicBezTo>
                  <a:pt x="10383188" y="3786504"/>
                  <a:pt x="10387702" y="3782365"/>
                  <a:pt x="10393011" y="3782574"/>
                </a:cubicBezTo>
                <a:cubicBezTo>
                  <a:pt x="10398320" y="3782825"/>
                  <a:pt x="10402417" y="3787298"/>
                  <a:pt x="10402207" y="3792607"/>
                </a:cubicBezTo>
                <a:close/>
                <a:moveTo>
                  <a:pt x="7976478" y="7995735"/>
                </a:moveTo>
                <a:cubicBezTo>
                  <a:pt x="7973496" y="8002787"/>
                  <a:pt x="7969180" y="8009137"/>
                  <a:pt x="7963847" y="8014470"/>
                </a:cubicBezTo>
                <a:cubicBezTo>
                  <a:pt x="7953182" y="8025135"/>
                  <a:pt x="7938447" y="8031732"/>
                  <a:pt x="7922171" y="8031732"/>
                </a:cubicBezTo>
                <a:cubicBezTo>
                  <a:pt x="7889619" y="8031732"/>
                  <a:pt x="7863231" y="8005345"/>
                  <a:pt x="7863231" y="7972793"/>
                </a:cubicBezTo>
                <a:cubicBezTo>
                  <a:pt x="7863231" y="7940242"/>
                  <a:pt x="7889619" y="7913853"/>
                  <a:pt x="7922171" y="7913852"/>
                </a:cubicBezTo>
                <a:cubicBezTo>
                  <a:pt x="7954722" y="7913853"/>
                  <a:pt x="7981110" y="7940241"/>
                  <a:pt x="7981110" y="7972793"/>
                </a:cubicBezTo>
                <a:cubicBezTo>
                  <a:pt x="7981110" y="7980931"/>
                  <a:pt x="7979460" y="7988684"/>
                  <a:pt x="7976478" y="7995735"/>
                </a:cubicBezTo>
                <a:close/>
                <a:moveTo>
                  <a:pt x="8518995" y="7075827"/>
                </a:moveTo>
                <a:cubicBezTo>
                  <a:pt x="8509158" y="7099081"/>
                  <a:pt x="8486130" y="7115400"/>
                  <a:pt x="8459295" y="7115400"/>
                </a:cubicBezTo>
                <a:cubicBezTo>
                  <a:pt x="8423512" y="7115400"/>
                  <a:pt x="8394503" y="7086389"/>
                  <a:pt x="8394503" y="7050608"/>
                </a:cubicBezTo>
                <a:cubicBezTo>
                  <a:pt x="8394502" y="7014825"/>
                  <a:pt x="8423512" y="6985816"/>
                  <a:pt x="8459294" y="6985816"/>
                </a:cubicBezTo>
                <a:cubicBezTo>
                  <a:pt x="8495076" y="6985816"/>
                  <a:pt x="8524086" y="7014825"/>
                  <a:pt x="8524086" y="7050607"/>
                </a:cubicBezTo>
                <a:cubicBezTo>
                  <a:pt x="8524086" y="7059553"/>
                  <a:pt x="8522273" y="7068075"/>
                  <a:pt x="8518995" y="7075827"/>
                </a:cubicBezTo>
                <a:close/>
                <a:moveTo>
                  <a:pt x="7579820" y="8702608"/>
                </a:moveTo>
                <a:cubicBezTo>
                  <a:pt x="7579820" y="8705619"/>
                  <a:pt x="7577395" y="8708043"/>
                  <a:pt x="7574385" y="8708043"/>
                </a:cubicBezTo>
                <a:cubicBezTo>
                  <a:pt x="7571167" y="8708043"/>
                  <a:pt x="7568534" y="8705410"/>
                  <a:pt x="7568533" y="8702191"/>
                </a:cubicBezTo>
                <a:cubicBezTo>
                  <a:pt x="7568534" y="8702064"/>
                  <a:pt x="7568534" y="8701898"/>
                  <a:pt x="7568534" y="8701773"/>
                </a:cubicBezTo>
                <a:cubicBezTo>
                  <a:pt x="7568785" y="8698762"/>
                  <a:pt x="7571376" y="8696506"/>
                  <a:pt x="7574385" y="8696757"/>
                </a:cubicBezTo>
                <a:cubicBezTo>
                  <a:pt x="7577396" y="8696757"/>
                  <a:pt x="7579819" y="8699181"/>
                  <a:pt x="7579820" y="8702191"/>
                </a:cubicBezTo>
                <a:cubicBezTo>
                  <a:pt x="7579820" y="8702316"/>
                  <a:pt x="7579820" y="8702482"/>
                  <a:pt x="7579820" y="8702608"/>
                </a:cubicBezTo>
                <a:close/>
                <a:moveTo>
                  <a:pt x="8255177" y="7551824"/>
                </a:moveTo>
                <a:cubicBezTo>
                  <a:pt x="8252130" y="7559025"/>
                  <a:pt x="8247721" y="7565511"/>
                  <a:pt x="8242274" y="7570958"/>
                </a:cubicBezTo>
                <a:cubicBezTo>
                  <a:pt x="8231380" y="7581852"/>
                  <a:pt x="8216331" y="7588593"/>
                  <a:pt x="8199715" y="7588593"/>
                </a:cubicBezTo>
                <a:cubicBezTo>
                  <a:pt x="8199590" y="7588593"/>
                  <a:pt x="8199423" y="7588593"/>
                  <a:pt x="8199297" y="7588593"/>
                </a:cubicBezTo>
                <a:cubicBezTo>
                  <a:pt x="8166275" y="7588593"/>
                  <a:pt x="8139521" y="7561841"/>
                  <a:pt x="8139521" y="7528818"/>
                </a:cubicBezTo>
                <a:cubicBezTo>
                  <a:pt x="8139521" y="7528692"/>
                  <a:pt x="8139521" y="7528525"/>
                  <a:pt x="8139521" y="7528400"/>
                </a:cubicBezTo>
                <a:cubicBezTo>
                  <a:pt x="8139521" y="7495167"/>
                  <a:pt x="8166483" y="7468205"/>
                  <a:pt x="8199715" y="7468205"/>
                </a:cubicBezTo>
                <a:cubicBezTo>
                  <a:pt x="8232947" y="7468205"/>
                  <a:pt x="8259909" y="7495167"/>
                  <a:pt x="8259909" y="7528400"/>
                </a:cubicBezTo>
                <a:cubicBezTo>
                  <a:pt x="8259909" y="7536708"/>
                  <a:pt x="8258223" y="7544623"/>
                  <a:pt x="8255177" y="7551824"/>
                </a:cubicBezTo>
                <a:close/>
                <a:moveTo>
                  <a:pt x="8921263" y="6405435"/>
                </a:moveTo>
                <a:cubicBezTo>
                  <a:pt x="8912640" y="6413904"/>
                  <a:pt x="8900790" y="6419087"/>
                  <a:pt x="8887747" y="6418983"/>
                </a:cubicBezTo>
                <a:cubicBezTo>
                  <a:pt x="8861873" y="6418984"/>
                  <a:pt x="8840930" y="6398041"/>
                  <a:pt x="8840930" y="6372165"/>
                </a:cubicBezTo>
                <a:cubicBezTo>
                  <a:pt x="8840930" y="6371873"/>
                  <a:pt x="8840931" y="6371623"/>
                  <a:pt x="8840930" y="6371329"/>
                </a:cubicBezTo>
                <a:cubicBezTo>
                  <a:pt x="8841140" y="6345246"/>
                  <a:pt x="8862500" y="6324304"/>
                  <a:pt x="8888585" y="6324512"/>
                </a:cubicBezTo>
                <a:cubicBezTo>
                  <a:pt x="8914667" y="6324763"/>
                  <a:pt x="8935610" y="6346082"/>
                  <a:pt x="8935402" y="6372166"/>
                </a:cubicBezTo>
                <a:cubicBezTo>
                  <a:pt x="8935276" y="6385207"/>
                  <a:pt x="8929884" y="6396965"/>
                  <a:pt x="8921263" y="6405435"/>
                </a:cubicBezTo>
                <a:close/>
                <a:moveTo>
                  <a:pt x="10341177" y="4038399"/>
                </a:moveTo>
                <a:cubicBezTo>
                  <a:pt x="10341177" y="4042997"/>
                  <a:pt x="10337415" y="4046759"/>
                  <a:pt x="10332818" y="4046760"/>
                </a:cubicBezTo>
                <a:cubicBezTo>
                  <a:pt x="10328220" y="4046760"/>
                  <a:pt x="10324458" y="4042998"/>
                  <a:pt x="10324458" y="4038400"/>
                </a:cubicBezTo>
                <a:cubicBezTo>
                  <a:pt x="10324457" y="4033800"/>
                  <a:pt x="10328220" y="4030039"/>
                  <a:pt x="10332817" y="4030038"/>
                </a:cubicBezTo>
                <a:cubicBezTo>
                  <a:pt x="10337416" y="4030039"/>
                  <a:pt x="10341178" y="4033800"/>
                  <a:pt x="10341177" y="4038399"/>
                </a:cubicBezTo>
                <a:close/>
                <a:moveTo>
                  <a:pt x="9099111" y="6225710"/>
                </a:moveTo>
                <a:cubicBezTo>
                  <a:pt x="9092303" y="6232519"/>
                  <a:pt x="9082897" y="6236731"/>
                  <a:pt x="9072510" y="6236730"/>
                </a:cubicBezTo>
                <a:cubicBezTo>
                  <a:pt x="9051734" y="6236730"/>
                  <a:pt x="9034888" y="6219884"/>
                  <a:pt x="9034889" y="6199110"/>
                </a:cubicBezTo>
                <a:cubicBezTo>
                  <a:pt x="9034888" y="6178334"/>
                  <a:pt x="9051734" y="6161488"/>
                  <a:pt x="9072509" y="6161488"/>
                </a:cubicBezTo>
                <a:cubicBezTo>
                  <a:pt x="9093285" y="6161488"/>
                  <a:pt x="9110131" y="6178334"/>
                  <a:pt x="9110131" y="6199109"/>
                </a:cubicBezTo>
                <a:cubicBezTo>
                  <a:pt x="9110130" y="6209497"/>
                  <a:pt x="9105919" y="6218902"/>
                  <a:pt x="9099111" y="6225710"/>
                </a:cubicBezTo>
                <a:close/>
                <a:moveTo>
                  <a:pt x="7899009" y="8327157"/>
                </a:moveTo>
                <a:cubicBezTo>
                  <a:pt x="7891809" y="8335914"/>
                  <a:pt x="7881264" y="8341923"/>
                  <a:pt x="7869080" y="8343114"/>
                </a:cubicBezTo>
                <a:cubicBezTo>
                  <a:pt x="7866237" y="8343407"/>
                  <a:pt x="7863352" y="8343408"/>
                  <a:pt x="7860468" y="8343114"/>
                </a:cubicBezTo>
                <a:cubicBezTo>
                  <a:pt x="7836141" y="8340731"/>
                  <a:pt x="7818292" y="8319079"/>
                  <a:pt x="7820673" y="8294709"/>
                </a:cubicBezTo>
                <a:cubicBezTo>
                  <a:pt x="7823056" y="8270380"/>
                  <a:pt x="7844710" y="8252530"/>
                  <a:pt x="7869080" y="8254914"/>
                </a:cubicBezTo>
                <a:cubicBezTo>
                  <a:pt x="7890147" y="8256961"/>
                  <a:pt x="7906826" y="8273641"/>
                  <a:pt x="7908874" y="8294708"/>
                </a:cubicBezTo>
                <a:cubicBezTo>
                  <a:pt x="7910066" y="8306893"/>
                  <a:pt x="7906209" y="8318400"/>
                  <a:pt x="7899009" y="8327157"/>
                </a:cubicBezTo>
                <a:close/>
                <a:moveTo>
                  <a:pt x="10265935" y="4281265"/>
                </a:moveTo>
                <a:cubicBezTo>
                  <a:pt x="10265686" y="4284275"/>
                  <a:pt x="10263092" y="4286531"/>
                  <a:pt x="10260083" y="4286280"/>
                </a:cubicBezTo>
                <a:cubicBezTo>
                  <a:pt x="10257074" y="4286281"/>
                  <a:pt x="10254648" y="4283857"/>
                  <a:pt x="10254649" y="4280846"/>
                </a:cubicBezTo>
                <a:cubicBezTo>
                  <a:pt x="10254648" y="4277753"/>
                  <a:pt x="10257033" y="4275204"/>
                  <a:pt x="10260082" y="4274994"/>
                </a:cubicBezTo>
                <a:cubicBezTo>
                  <a:pt x="10263302" y="4274994"/>
                  <a:pt x="10265935" y="4277628"/>
                  <a:pt x="10265935" y="4280847"/>
                </a:cubicBezTo>
                <a:cubicBezTo>
                  <a:pt x="10265936" y="4280973"/>
                  <a:pt x="10265935" y="4281140"/>
                  <a:pt x="10265935" y="4281265"/>
                </a:cubicBezTo>
                <a:close/>
                <a:moveTo>
                  <a:pt x="8739417" y="6938387"/>
                </a:moveTo>
                <a:cubicBezTo>
                  <a:pt x="8727584" y="6965932"/>
                  <a:pt x="8700153" y="6985166"/>
                  <a:pt x="8668301" y="6984978"/>
                </a:cubicBezTo>
                <a:cubicBezTo>
                  <a:pt x="8625997" y="6984770"/>
                  <a:pt x="8591804" y="6950366"/>
                  <a:pt x="8591804" y="6908064"/>
                </a:cubicBezTo>
                <a:cubicBezTo>
                  <a:pt x="8591804" y="6907938"/>
                  <a:pt x="8591804" y="6907771"/>
                  <a:pt x="8591804" y="6907646"/>
                </a:cubicBezTo>
                <a:cubicBezTo>
                  <a:pt x="8592056" y="6865176"/>
                  <a:pt x="8626666" y="6830940"/>
                  <a:pt x="8669137" y="6831150"/>
                </a:cubicBezTo>
                <a:cubicBezTo>
                  <a:pt x="8711606" y="6831400"/>
                  <a:pt x="8745884" y="6866012"/>
                  <a:pt x="8745633" y="6908481"/>
                </a:cubicBezTo>
                <a:cubicBezTo>
                  <a:pt x="8745570" y="6919100"/>
                  <a:pt x="8743360" y="6929204"/>
                  <a:pt x="8739417" y="6938387"/>
                </a:cubicBezTo>
                <a:close/>
                <a:moveTo>
                  <a:pt x="9274259" y="6043038"/>
                </a:moveTo>
                <a:cubicBezTo>
                  <a:pt x="9267451" y="6049847"/>
                  <a:pt x="9258045" y="6054059"/>
                  <a:pt x="9247658" y="6054058"/>
                </a:cubicBezTo>
                <a:cubicBezTo>
                  <a:pt x="9247532" y="6054058"/>
                  <a:pt x="9247365" y="6054058"/>
                  <a:pt x="9247239" y="6054058"/>
                </a:cubicBezTo>
                <a:cubicBezTo>
                  <a:pt x="9226673" y="6054059"/>
                  <a:pt x="9210036" y="6037421"/>
                  <a:pt x="9210036" y="6016854"/>
                </a:cubicBezTo>
                <a:cubicBezTo>
                  <a:pt x="9210036" y="6016730"/>
                  <a:pt x="9210035" y="6016562"/>
                  <a:pt x="9210035" y="6016437"/>
                </a:cubicBezTo>
                <a:cubicBezTo>
                  <a:pt x="9210036" y="5995662"/>
                  <a:pt x="9226882" y="5978816"/>
                  <a:pt x="9247657" y="5978816"/>
                </a:cubicBezTo>
                <a:cubicBezTo>
                  <a:pt x="9268433" y="5978816"/>
                  <a:pt x="9285278" y="5995661"/>
                  <a:pt x="9285279" y="6016437"/>
                </a:cubicBezTo>
                <a:cubicBezTo>
                  <a:pt x="9285279" y="6026825"/>
                  <a:pt x="9281067" y="6036230"/>
                  <a:pt x="9274259" y="6043038"/>
                </a:cubicBezTo>
                <a:close/>
                <a:moveTo>
                  <a:pt x="8476134" y="7429316"/>
                </a:moveTo>
                <a:cubicBezTo>
                  <a:pt x="8473036" y="7436498"/>
                  <a:pt x="8468582" y="7442955"/>
                  <a:pt x="8463099" y="7448365"/>
                </a:cubicBezTo>
                <a:cubicBezTo>
                  <a:pt x="8452131" y="7459186"/>
                  <a:pt x="8437042" y="7465822"/>
                  <a:pt x="8420424" y="7465697"/>
                </a:cubicBezTo>
                <a:cubicBezTo>
                  <a:pt x="8420299" y="7465696"/>
                  <a:pt x="8420133" y="7465697"/>
                  <a:pt x="8420008" y="7465696"/>
                </a:cubicBezTo>
                <a:cubicBezTo>
                  <a:pt x="8386985" y="7465446"/>
                  <a:pt x="8360399" y="7438527"/>
                  <a:pt x="8360649" y="7405503"/>
                </a:cubicBezTo>
                <a:cubicBezTo>
                  <a:pt x="8360650" y="7405378"/>
                  <a:pt x="8360649" y="7405211"/>
                  <a:pt x="8360649" y="7405086"/>
                </a:cubicBezTo>
                <a:cubicBezTo>
                  <a:pt x="8360901" y="7371853"/>
                  <a:pt x="8388030" y="7345101"/>
                  <a:pt x="8421262" y="7345309"/>
                </a:cubicBezTo>
                <a:cubicBezTo>
                  <a:pt x="8454494" y="7345560"/>
                  <a:pt x="8481246" y="7372690"/>
                  <a:pt x="8481037" y="7405922"/>
                </a:cubicBezTo>
                <a:cubicBezTo>
                  <a:pt x="8480974" y="7414230"/>
                  <a:pt x="8479232" y="7422135"/>
                  <a:pt x="8476134" y="7429316"/>
                </a:cubicBezTo>
                <a:close/>
                <a:moveTo>
                  <a:pt x="8198081" y="7911438"/>
                </a:moveTo>
                <a:cubicBezTo>
                  <a:pt x="8186972" y="7924459"/>
                  <a:pt x="8170900" y="7933247"/>
                  <a:pt x="8152486" y="7934710"/>
                </a:cubicBezTo>
                <a:cubicBezTo>
                  <a:pt x="8148976" y="7935004"/>
                  <a:pt x="8145422" y="7935004"/>
                  <a:pt x="8141910" y="7934711"/>
                </a:cubicBezTo>
                <a:cubicBezTo>
                  <a:pt x="8105084" y="7931785"/>
                  <a:pt x="8077620" y="7899556"/>
                  <a:pt x="8080546" y="7862772"/>
                </a:cubicBezTo>
                <a:cubicBezTo>
                  <a:pt x="8083430" y="7825944"/>
                  <a:pt x="8115660" y="7798438"/>
                  <a:pt x="8152486" y="7801365"/>
                </a:cubicBezTo>
                <a:cubicBezTo>
                  <a:pt x="8185258" y="7803957"/>
                  <a:pt x="8211258" y="7829999"/>
                  <a:pt x="8213892" y="7862771"/>
                </a:cubicBezTo>
                <a:cubicBezTo>
                  <a:pt x="8215334" y="7881163"/>
                  <a:pt x="8209190" y="7898417"/>
                  <a:pt x="8198081" y="7911438"/>
                </a:cubicBezTo>
                <a:close/>
                <a:moveTo>
                  <a:pt x="10180662" y="4519114"/>
                </a:moveTo>
                <a:cubicBezTo>
                  <a:pt x="10180662" y="4522123"/>
                  <a:pt x="10178238" y="4524548"/>
                  <a:pt x="10175227" y="4524548"/>
                </a:cubicBezTo>
                <a:cubicBezTo>
                  <a:pt x="10172218" y="4524548"/>
                  <a:pt x="10169793" y="4522123"/>
                  <a:pt x="10169793" y="4519114"/>
                </a:cubicBezTo>
                <a:cubicBezTo>
                  <a:pt x="10169792" y="4516103"/>
                  <a:pt x="10172218" y="4513680"/>
                  <a:pt x="10175227" y="4513680"/>
                </a:cubicBezTo>
                <a:cubicBezTo>
                  <a:pt x="10178236" y="4513679"/>
                  <a:pt x="10180662" y="4516104"/>
                  <a:pt x="10180662" y="4519114"/>
                </a:cubicBezTo>
                <a:close/>
                <a:moveTo>
                  <a:pt x="9439791" y="5851589"/>
                </a:moveTo>
                <a:cubicBezTo>
                  <a:pt x="9432983" y="5858396"/>
                  <a:pt x="9423577" y="5862608"/>
                  <a:pt x="9413189" y="5862608"/>
                </a:cubicBezTo>
                <a:cubicBezTo>
                  <a:pt x="9413064" y="5862608"/>
                  <a:pt x="9412898" y="5862609"/>
                  <a:pt x="9412772" y="5862608"/>
                </a:cubicBezTo>
                <a:cubicBezTo>
                  <a:pt x="9392207" y="5862609"/>
                  <a:pt x="9375569" y="5845971"/>
                  <a:pt x="9375569" y="5825405"/>
                </a:cubicBezTo>
                <a:cubicBezTo>
                  <a:pt x="9375570" y="5825280"/>
                  <a:pt x="9375569" y="5825112"/>
                  <a:pt x="9375570" y="5824988"/>
                </a:cubicBezTo>
                <a:cubicBezTo>
                  <a:pt x="9375569" y="5804213"/>
                  <a:pt x="9392415" y="5787366"/>
                  <a:pt x="9413189" y="5787366"/>
                </a:cubicBezTo>
                <a:cubicBezTo>
                  <a:pt x="9433966" y="5787366"/>
                  <a:pt x="9450813" y="5804213"/>
                  <a:pt x="9450812" y="5824987"/>
                </a:cubicBezTo>
                <a:cubicBezTo>
                  <a:pt x="9450812" y="5835375"/>
                  <a:pt x="9446600" y="5844780"/>
                  <a:pt x="9439791" y="5851589"/>
                </a:cubicBezTo>
                <a:close/>
                <a:moveTo>
                  <a:pt x="8918560" y="6776380"/>
                </a:moveTo>
                <a:cubicBezTo>
                  <a:pt x="8915844" y="6782662"/>
                  <a:pt x="8911943" y="6788308"/>
                  <a:pt x="8907141" y="6793036"/>
                </a:cubicBezTo>
                <a:cubicBezTo>
                  <a:pt x="8897538" y="6802494"/>
                  <a:pt x="8884328" y="6808284"/>
                  <a:pt x="8869782" y="6808159"/>
                </a:cubicBezTo>
                <a:cubicBezTo>
                  <a:pt x="8840855" y="6807949"/>
                  <a:pt x="8817530" y="6784417"/>
                  <a:pt x="8817530" y="6755489"/>
                </a:cubicBezTo>
                <a:cubicBezTo>
                  <a:pt x="8817530" y="6755364"/>
                  <a:pt x="8817531" y="6755196"/>
                  <a:pt x="8817530" y="6755071"/>
                </a:cubicBezTo>
                <a:cubicBezTo>
                  <a:pt x="8817782" y="6725977"/>
                  <a:pt x="8841524" y="6702611"/>
                  <a:pt x="8870618" y="6702820"/>
                </a:cubicBezTo>
                <a:cubicBezTo>
                  <a:pt x="8899712" y="6703070"/>
                  <a:pt x="8923080" y="6726813"/>
                  <a:pt x="8922870" y="6755907"/>
                </a:cubicBezTo>
                <a:cubicBezTo>
                  <a:pt x="8922807" y="6763181"/>
                  <a:pt x="8921276" y="6770098"/>
                  <a:pt x="8918560" y="6776380"/>
                </a:cubicBezTo>
                <a:close/>
                <a:moveTo>
                  <a:pt x="9585830" y="5642922"/>
                </a:moveTo>
                <a:cubicBezTo>
                  <a:pt x="9581295" y="5647311"/>
                  <a:pt x="9575087" y="5649965"/>
                  <a:pt x="9568274" y="5649840"/>
                </a:cubicBezTo>
                <a:cubicBezTo>
                  <a:pt x="9568147" y="5649839"/>
                  <a:pt x="9567980" y="5649840"/>
                  <a:pt x="9567854" y="5649839"/>
                </a:cubicBezTo>
                <a:cubicBezTo>
                  <a:pt x="9554479" y="5649589"/>
                  <a:pt x="9543778" y="5638554"/>
                  <a:pt x="9544027" y="5625176"/>
                </a:cubicBezTo>
                <a:cubicBezTo>
                  <a:pt x="9544028" y="5625052"/>
                  <a:pt x="9544028" y="5624884"/>
                  <a:pt x="9544029" y="5624760"/>
                </a:cubicBezTo>
                <a:cubicBezTo>
                  <a:pt x="9544279" y="5611131"/>
                  <a:pt x="9555483" y="5600306"/>
                  <a:pt x="9569109" y="5600515"/>
                </a:cubicBezTo>
                <a:cubicBezTo>
                  <a:pt x="9582736" y="5600764"/>
                  <a:pt x="9593562" y="5611967"/>
                  <a:pt x="9593354" y="5625596"/>
                </a:cubicBezTo>
                <a:cubicBezTo>
                  <a:pt x="9593229" y="5632410"/>
                  <a:pt x="9590366" y="5638533"/>
                  <a:pt x="9585830" y="5642922"/>
                </a:cubicBezTo>
                <a:close/>
                <a:moveTo>
                  <a:pt x="8112499" y="8211748"/>
                </a:moveTo>
                <a:cubicBezTo>
                  <a:pt x="8109854" y="8214241"/>
                  <a:pt x="8106260" y="8215724"/>
                  <a:pt x="8102330" y="8215619"/>
                </a:cubicBezTo>
                <a:cubicBezTo>
                  <a:pt x="8094806" y="8215410"/>
                  <a:pt x="8088746" y="8209350"/>
                  <a:pt x="8088536" y="8201825"/>
                </a:cubicBezTo>
                <a:cubicBezTo>
                  <a:pt x="8088536" y="8201532"/>
                  <a:pt x="8088536" y="8201282"/>
                  <a:pt x="8088536" y="8200989"/>
                </a:cubicBezTo>
                <a:cubicBezTo>
                  <a:pt x="8088745" y="8193172"/>
                  <a:pt x="8095307" y="8186986"/>
                  <a:pt x="8103166" y="8187195"/>
                </a:cubicBezTo>
                <a:cubicBezTo>
                  <a:pt x="8110983" y="8187446"/>
                  <a:pt x="8117170" y="8193966"/>
                  <a:pt x="8116962" y="8201825"/>
                </a:cubicBezTo>
                <a:cubicBezTo>
                  <a:pt x="8116836" y="8205755"/>
                  <a:pt x="8115143" y="8209256"/>
                  <a:pt x="8112499" y="8211748"/>
                </a:cubicBezTo>
                <a:close/>
                <a:moveTo>
                  <a:pt x="10100874" y="4775999"/>
                </a:moveTo>
                <a:cubicBezTo>
                  <a:pt x="10094823" y="4781898"/>
                  <a:pt x="10086526" y="4785493"/>
                  <a:pt x="10077413" y="4785388"/>
                </a:cubicBezTo>
                <a:cubicBezTo>
                  <a:pt x="10059396" y="4785388"/>
                  <a:pt x="10044809" y="4770800"/>
                  <a:pt x="10044807" y="4752783"/>
                </a:cubicBezTo>
                <a:cubicBezTo>
                  <a:pt x="10044807" y="4752490"/>
                  <a:pt x="10044808" y="4752240"/>
                  <a:pt x="10044808" y="4751947"/>
                </a:cubicBezTo>
                <a:cubicBezTo>
                  <a:pt x="10045058" y="4733721"/>
                  <a:pt x="10060022" y="4719133"/>
                  <a:pt x="10078248" y="4719342"/>
                </a:cubicBezTo>
                <a:cubicBezTo>
                  <a:pt x="10096473" y="4719593"/>
                  <a:pt x="10111063" y="4734558"/>
                  <a:pt x="10110854" y="4752784"/>
                </a:cubicBezTo>
                <a:cubicBezTo>
                  <a:pt x="10110729" y="4761897"/>
                  <a:pt x="10106925" y="4770100"/>
                  <a:pt x="10100874" y="4775999"/>
                </a:cubicBezTo>
                <a:close/>
                <a:moveTo>
                  <a:pt x="9742460" y="5448651"/>
                </a:moveTo>
                <a:cubicBezTo>
                  <a:pt x="9734894" y="5456218"/>
                  <a:pt x="9724443" y="5460899"/>
                  <a:pt x="9712905" y="5460898"/>
                </a:cubicBezTo>
                <a:cubicBezTo>
                  <a:pt x="9689832" y="5460898"/>
                  <a:pt x="9671105" y="5442171"/>
                  <a:pt x="9671106" y="5419098"/>
                </a:cubicBezTo>
                <a:cubicBezTo>
                  <a:pt x="9671104" y="5396023"/>
                  <a:pt x="9689832" y="5377297"/>
                  <a:pt x="9712906" y="5377296"/>
                </a:cubicBezTo>
                <a:cubicBezTo>
                  <a:pt x="9735979" y="5377296"/>
                  <a:pt x="9754708" y="5396024"/>
                  <a:pt x="9754708" y="5419097"/>
                </a:cubicBezTo>
                <a:cubicBezTo>
                  <a:pt x="9754707" y="5430634"/>
                  <a:pt x="9750026" y="5441085"/>
                  <a:pt x="9742460" y="5448651"/>
                </a:cubicBezTo>
                <a:close/>
                <a:moveTo>
                  <a:pt x="9875386" y="5233371"/>
                </a:moveTo>
                <a:cubicBezTo>
                  <a:pt x="9867822" y="5240939"/>
                  <a:pt x="9857371" y="5245621"/>
                  <a:pt x="9845833" y="5245620"/>
                </a:cubicBezTo>
                <a:cubicBezTo>
                  <a:pt x="9822759" y="5245620"/>
                  <a:pt x="9804032" y="5226893"/>
                  <a:pt x="9804033" y="5203820"/>
                </a:cubicBezTo>
                <a:cubicBezTo>
                  <a:pt x="9804032" y="5180745"/>
                  <a:pt x="9822759" y="5162018"/>
                  <a:pt x="9845834" y="5162019"/>
                </a:cubicBezTo>
                <a:cubicBezTo>
                  <a:pt x="9868909" y="5162019"/>
                  <a:pt x="9887635" y="5180745"/>
                  <a:pt x="9887634" y="5203818"/>
                </a:cubicBezTo>
                <a:cubicBezTo>
                  <a:pt x="9887634" y="5215356"/>
                  <a:pt x="9882952" y="5225806"/>
                  <a:pt x="9875386" y="5233371"/>
                </a:cubicBezTo>
                <a:close/>
                <a:moveTo>
                  <a:pt x="10016252" y="5001491"/>
                </a:moveTo>
                <a:cubicBezTo>
                  <a:pt x="10013537" y="5007773"/>
                  <a:pt x="10009636" y="5013419"/>
                  <a:pt x="10004834" y="5018147"/>
                </a:cubicBezTo>
                <a:cubicBezTo>
                  <a:pt x="9995231" y="5027606"/>
                  <a:pt x="9982023" y="5033396"/>
                  <a:pt x="9967476" y="5033270"/>
                </a:cubicBezTo>
                <a:cubicBezTo>
                  <a:pt x="9938548" y="5033060"/>
                  <a:pt x="9915223" y="5009527"/>
                  <a:pt x="9915224" y="4980601"/>
                </a:cubicBezTo>
                <a:cubicBezTo>
                  <a:pt x="9915224" y="4980475"/>
                  <a:pt x="9915223" y="4980307"/>
                  <a:pt x="9915224" y="4980183"/>
                </a:cubicBezTo>
                <a:cubicBezTo>
                  <a:pt x="9915475" y="4951089"/>
                  <a:pt x="9939217" y="4927721"/>
                  <a:pt x="9968312" y="4927931"/>
                </a:cubicBezTo>
                <a:cubicBezTo>
                  <a:pt x="9997405" y="4928181"/>
                  <a:pt x="10020772" y="4951925"/>
                  <a:pt x="10020562" y="4981018"/>
                </a:cubicBezTo>
                <a:cubicBezTo>
                  <a:pt x="10020499" y="4988291"/>
                  <a:pt x="10018968" y="4995209"/>
                  <a:pt x="10016252" y="5001491"/>
                </a:cubicBezTo>
                <a:close/>
                <a:moveTo>
                  <a:pt x="8412374" y="7787456"/>
                </a:moveTo>
                <a:cubicBezTo>
                  <a:pt x="8403522" y="7796307"/>
                  <a:pt x="8391296" y="7801783"/>
                  <a:pt x="8377794" y="7801783"/>
                </a:cubicBezTo>
                <a:cubicBezTo>
                  <a:pt x="8377669" y="7801784"/>
                  <a:pt x="8377501" y="7801783"/>
                  <a:pt x="8377376" y="7801783"/>
                </a:cubicBezTo>
                <a:cubicBezTo>
                  <a:pt x="8350581" y="7801783"/>
                  <a:pt x="8328886" y="7780088"/>
                  <a:pt x="8328887" y="7753295"/>
                </a:cubicBezTo>
                <a:cubicBezTo>
                  <a:pt x="8328886" y="7753169"/>
                  <a:pt x="8328886" y="7753001"/>
                  <a:pt x="8328886" y="7752876"/>
                </a:cubicBezTo>
                <a:cubicBezTo>
                  <a:pt x="8328886" y="7725873"/>
                  <a:pt x="8350789" y="7703968"/>
                  <a:pt x="8377795" y="7703968"/>
                </a:cubicBezTo>
                <a:cubicBezTo>
                  <a:pt x="8404798" y="7703969"/>
                  <a:pt x="8426702" y="7725872"/>
                  <a:pt x="8426700" y="7752877"/>
                </a:cubicBezTo>
                <a:cubicBezTo>
                  <a:pt x="8426701" y="7766379"/>
                  <a:pt x="8421225" y="7778605"/>
                  <a:pt x="8412374" y="7787456"/>
                </a:cubicBezTo>
                <a:close/>
                <a:moveTo>
                  <a:pt x="8695402" y="7297376"/>
                </a:moveTo>
                <a:cubicBezTo>
                  <a:pt x="8685566" y="7320630"/>
                  <a:pt x="8662538" y="7336949"/>
                  <a:pt x="8635703" y="7336949"/>
                </a:cubicBezTo>
                <a:cubicBezTo>
                  <a:pt x="8635410" y="7336949"/>
                  <a:pt x="8635158" y="7336949"/>
                  <a:pt x="8634867" y="7336949"/>
                </a:cubicBezTo>
                <a:cubicBezTo>
                  <a:pt x="8599294" y="7336699"/>
                  <a:pt x="8570660" y="7307689"/>
                  <a:pt x="8570911" y="7272158"/>
                </a:cubicBezTo>
                <a:cubicBezTo>
                  <a:pt x="8570911" y="7236376"/>
                  <a:pt x="8599921" y="7207366"/>
                  <a:pt x="8635703" y="7207366"/>
                </a:cubicBezTo>
                <a:cubicBezTo>
                  <a:pt x="8671484" y="7207366"/>
                  <a:pt x="8700494" y="7236376"/>
                  <a:pt x="8700495" y="7272158"/>
                </a:cubicBezTo>
                <a:cubicBezTo>
                  <a:pt x="8700495" y="7281103"/>
                  <a:pt x="8698681" y="7289625"/>
                  <a:pt x="8695402" y="7297376"/>
                </a:cubicBezTo>
                <a:close/>
                <a:moveTo>
                  <a:pt x="9119972" y="6616633"/>
                </a:moveTo>
                <a:cubicBezTo>
                  <a:pt x="9116883" y="6623933"/>
                  <a:pt x="9112412" y="6630509"/>
                  <a:pt x="9106890" y="6636032"/>
                </a:cubicBezTo>
                <a:cubicBezTo>
                  <a:pt x="9095843" y="6647077"/>
                  <a:pt x="9080586" y="6653911"/>
                  <a:pt x="9063740" y="6653911"/>
                </a:cubicBezTo>
                <a:cubicBezTo>
                  <a:pt x="9030049" y="6653911"/>
                  <a:pt x="9002710" y="6626574"/>
                  <a:pt x="9002711" y="6592883"/>
                </a:cubicBezTo>
                <a:cubicBezTo>
                  <a:pt x="9002710" y="6559191"/>
                  <a:pt x="9030049" y="6531853"/>
                  <a:pt x="9063740" y="6531852"/>
                </a:cubicBezTo>
                <a:cubicBezTo>
                  <a:pt x="9097432" y="6531853"/>
                  <a:pt x="9124770" y="6559191"/>
                  <a:pt x="9124770" y="6592883"/>
                </a:cubicBezTo>
                <a:cubicBezTo>
                  <a:pt x="9124770" y="6601306"/>
                  <a:pt x="9123061" y="6609332"/>
                  <a:pt x="9119972" y="6616633"/>
                </a:cubicBezTo>
                <a:close/>
                <a:moveTo>
                  <a:pt x="9297869" y="6441164"/>
                </a:moveTo>
                <a:cubicBezTo>
                  <a:pt x="9295204" y="6447465"/>
                  <a:pt x="9291347" y="6453140"/>
                  <a:pt x="9286582" y="6457905"/>
                </a:cubicBezTo>
                <a:cubicBezTo>
                  <a:pt x="9277051" y="6467436"/>
                  <a:pt x="9263883" y="6473330"/>
                  <a:pt x="9249337" y="6473330"/>
                </a:cubicBezTo>
                <a:cubicBezTo>
                  <a:pt x="9220327" y="6473121"/>
                  <a:pt x="9196876" y="6449670"/>
                  <a:pt x="9196667" y="6420660"/>
                </a:cubicBezTo>
                <a:cubicBezTo>
                  <a:pt x="9196668" y="6391566"/>
                  <a:pt x="9220243" y="6367990"/>
                  <a:pt x="9249336" y="6367991"/>
                </a:cubicBezTo>
                <a:cubicBezTo>
                  <a:pt x="9278430" y="6367991"/>
                  <a:pt x="9302007" y="6391566"/>
                  <a:pt x="9302008" y="6420660"/>
                </a:cubicBezTo>
                <a:cubicBezTo>
                  <a:pt x="9302007" y="6427933"/>
                  <a:pt x="9300534" y="6434862"/>
                  <a:pt x="9297869" y="6441164"/>
                </a:cubicBezTo>
                <a:close/>
                <a:moveTo>
                  <a:pt x="8901548" y="7153673"/>
                </a:moveTo>
                <a:cubicBezTo>
                  <a:pt x="8891839" y="7176628"/>
                  <a:pt x="8869110" y="7192735"/>
                  <a:pt x="8842619" y="7192735"/>
                </a:cubicBezTo>
                <a:cubicBezTo>
                  <a:pt x="8842327" y="7192735"/>
                  <a:pt x="8842074" y="7192734"/>
                  <a:pt x="8841781" y="7192734"/>
                </a:cubicBezTo>
                <a:cubicBezTo>
                  <a:pt x="8806669" y="7192483"/>
                  <a:pt x="8778411" y="7163849"/>
                  <a:pt x="8778663" y="7128779"/>
                </a:cubicBezTo>
                <a:cubicBezTo>
                  <a:pt x="8778663" y="7093457"/>
                  <a:pt x="8807297" y="7064823"/>
                  <a:pt x="8842618" y="7064823"/>
                </a:cubicBezTo>
                <a:cubicBezTo>
                  <a:pt x="8877940" y="7064823"/>
                  <a:pt x="8906574" y="7093457"/>
                  <a:pt x="8906574" y="7128778"/>
                </a:cubicBezTo>
                <a:cubicBezTo>
                  <a:pt x="8906574" y="7137609"/>
                  <a:pt x="8904785" y="7146021"/>
                  <a:pt x="8901548" y="7153673"/>
                </a:cubicBezTo>
                <a:close/>
                <a:moveTo>
                  <a:pt x="8360955" y="8125203"/>
                </a:moveTo>
                <a:cubicBezTo>
                  <a:pt x="8353389" y="8132769"/>
                  <a:pt x="8342938" y="8137451"/>
                  <a:pt x="8331400" y="8137451"/>
                </a:cubicBezTo>
                <a:cubicBezTo>
                  <a:pt x="8308327" y="8137451"/>
                  <a:pt x="8289599" y="8118723"/>
                  <a:pt x="8289600" y="8095650"/>
                </a:cubicBezTo>
                <a:cubicBezTo>
                  <a:pt x="8289600" y="8072576"/>
                  <a:pt x="8308327" y="8053848"/>
                  <a:pt x="8331401" y="8053848"/>
                </a:cubicBezTo>
                <a:cubicBezTo>
                  <a:pt x="8354475" y="8053849"/>
                  <a:pt x="8373203" y="8072575"/>
                  <a:pt x="8373202" y="8095649"/>
                </a:cubicBezTo>
                <a:cubicBezTo>
                  <a:pt x="8373203" y="8107186"/>
                  <a:pt x="8368521" y="8117637"/>
                  <a:pt x="8360955" y="8125203"/>
                </a:cubicBezTo>
                <a:close/>
                <a:moveTo>
                  <a:pt x="8646620" y="7649229"/>
                </a:moveTo>
                <a:cubicBezTo>
                  <a:pt x="8643955" y="7655531"/>
                  <a:pt x="8640098" y="7661205"/>
                  <a:pt x="8635333" y="7665971"/>
                </a:cubicBezTo>
                <a:cubicBezTo>
                  <a:pt x="8625802" y="7675501"/>
                  <a:pt x="8612634" y="7681395"/>
                  <a:pt x="8598086" y="7681395"/>
                </a:cubicBezTo>
                <a:cubicBezTo>
                  <a:pt x="8568993" y="7681395"/>
                  <a:pt x="8545418" y="7657819"/>
                  <a:pt x="8545418" y="7628726"/>
                </a:cubicBezTo>
                <a:cubicBezTo>
                  <a:pt x="8545417" y="7599632"/>
                  <a:pt x="8568994" y="7576056"/>
                  <a:pt x="8598086" y="7576056"/>
                </a:cubicBezTo>
                <a:cubicBezTo>
                  <a:pt x="8627181" y="7576056"/>
                  <a:pt x="8650758" y="7599632"/>
                  <a:pt x="8650758" y="7628726"/>
                </a:cubicBezTo>
                <a:cubicBezTo>
                  <a:pt x="8650758" y="7635999"/>
                  <a:pt x="8649285" y="7642927"/>
                  <a:pt x="8646620" y="7649229"/>
                </a:cubicBezTo>
                <a:close/>
                <a:moveTo>
                  <a:pt x="9475591" y="6259423"/>
                </a:moveTo>
                <a:cubicBezTo>
                  <a:pt x="9472968" y="6265624"/>
                  <a:pt x="9469173" y="6271208"/>
                  <a:pt x="9464483" y="6275897"/>
                </a:cubicBezTo>
                <a:cubicBezTo>
                  <a:pt x="9455105" y="6285277"/>
                  <a:pt x="9442146" y="6291078"/>
                  <a:pt x="9427830" y="6291077"/>
                </a:cubicBezTo>
                <a:cubicBezTo>
                  <a:pt x="9427704" y="6291077"/>
                  <a:pt x="9427537" y="6291077"/>
                  <a:pt x="9427411" y="6291077"/>
                </a:cubicBezTo>
                <a:cubicBezTo>
                  <a:pt x="9399028" y="6291076"/>
                  <a:pt x="9375996" y="6268044"/>
                  <a:pt x="9375996" y="6239661"/>
                </a:cubicBezTo>
                <a:cubicBezTo>
                  <a:pt x="9375996" y="6239536"/>
                  <a:pt x="9375996" y="6239369"/>
                  <a:pt x="9375996" y="6239244"/>
                </a:cubicBezTo>
                <a:cubicBezTo>
                  <a:pt x="9375995" y="6210609"/>
                  <a:pt x="9399195" y="6187409"/>
                  <a:pt x="9427830" y="6187409"/>
                </a:cubicBezTo>
                <a:cubicBezTo>
                  <a:pt x="9456463" y="6187409"/>
                  <a:pt x="9479664" y="6210610"/>
                  <a:pt x="9479664" y="6239244"/>
                </a:cubicBezTo>
                <a:cubicBezTo>
                  <a:pt x="9479663" y="6246403"/>
                  <a:pt x="9478213" y="6253221"/>
                  <a:pt x="9475591" y="6259423"/>
                </a:cubicBezTo>
                <a:close/>
                <a:moveTo>
                  <a:pt x="9077098" y="7007112"/>
                </a:moveTo>
                <a:cubicBezTo>
                  <a:pt x="9069076" y="7015131"/>
                  <a:pt x="9057999" y="7020096"/>
                  <a:pt x="9045772" y="7020095"/>
                </a:cubicBezTo>
                <a:cubicBezTo>
                  <a:pt x="9021318" y="7020095"/>
                  <a:pt x="9001463" y="7000240"/>
                  <a:pt x="9001463" y="6975786"/>
                </a:cubicBezTo>
                <a:cubicBezTo>
                  <a:pt x="9001463" y="6951333"/>
                  <a:pt x="9021317" y="6931476"/>
                  <a:pt x="9045772" y="6931477"/>
                </a:cubicBezTo>
                <a:cubicBezTo>
                  <a:pt x="9070226" y="6931477"/>
                  <a:pt x="9090082" y="6951333"/>
                  <a:pt x="9090083" y="6975786"/>
                </a:cubicBezTo>
                <a:cubicBezTo>
                  <a:pt x="9090083" y="6988013"/>
                  <a:pt x="9085118" y="6999090"/>
                  <a:pt x="9077098" y="7007112"/>
                </a:cubicBezTo>
                <a:close/>
                <a:moveTo>
                  <a:pt x="9622022" y="6075920"/>
                </a:moveTo>
                <a:cubicBezTo>
                  <a:pt x="9615381" y="6083470"/>
                  <a:pt x="9605860" y="6088486"/>
                  <a:pt x="9595034" y="6089176"/>
                </a:cubicBezTo>
                <a:cubicBezTo>
                  <a:pt x="9594574" y="6089217"/>
                  <a:pt x="9594115" y="6089218"/>
                  <a:pt x="9593697" y="6089259"/>
                </a:cubicBezTo>
                <a:cubicBezTo>
                  <a:pt x="9572002" y="6089886"/>
                  <a:pt x="9553860" y="6072831"/>
                  <a:pt x="9553234" y="6051136"/>
                </a:cubicBezTo>
                <a:cubicBezTo>
                  <a:pt x="9552606" y="6029985"/>
                  <a:pt x="9568866" y="6012094"/>
                  <a:pt x="9589977" y="6010757"/>
                </a:cubicBezTo>
                <a:cubicBezTo>
                  <a:pt x="9611630" y="6009378"/>
                  <a:pt x="9630315" y="6025763"/>
                  <a:pt x="9631736" y="6047459"/>
                </a:cubicBezTo>
                <a:cubicBezTo>
                  <a:pt x="9632426" y="6058285"/>
                  <a:pt x="9628664" y="6068369"/>
                  <a:pt x="9622022" y="6075920"/>
                </a:cubicBezTo>
                <a:close/>
                <a:moveTo>
                  <a:pt x="10388004" y="4759058"/>
                </a:moveTo>
                <a:cubicBezTo>
                  <a:pt x="10387795" y="4762108"/>
                  <a:pt x="10385245" y="4764492"/>
                  <a:pt x="10382151" y="4764492"/>
                </a:cubicBezTo>
                <a:cubicBezTo>
                  <a:pt x="10379142" y="4764491"/>
                  <a:pt x="10376718" y="4762068"/>
                  <a:pt x="10376718" y="4759058"/>
                </a:cubicBezTo>
                <a:cubicBezTo>
                  <a:pt x="10376719" y="4758933"/>
                  <a:pt x="10376718" y="4758765"/>
                  <a:pt x="10376719" y="4758640"/>
                </a:cubicBezTo>
                <a:cubicBezTo>
                  <a:pt x="10376718" y="4755629"/>
                  <a:pt x="10379142" y="4753206"/>
                  <a:pt x="10382151" y="4753206"/>
                </a:cubicBezTo>
                <a:cubicBezTo>
                  <a:pt x="10385371" y="4753206"/>
                  <a:pt x="10388004" y="4755838"/>
                  <a:pt x="10388004" y="4759058"/>
                </a:cubicBezTo>
                <a:close/>
                <a:moveTo>
                  <a:pt x="10284756" y="4989801"/>
                </a:moveTo>
                <a:cubicBezTo>
                  <a:pt x="10284546" y="4993311"/>
                  <a:pt x="10281620" y="4996071"/>
                  <a:pt x="10278066" y="4996071"/>
                </a:cubicBezTo>
                <a:cubicBezTo>
                  <a:pt x="10274514" y="4996070"/>
                  <a:pt x="10271588" y="4993312"/>
                  <a:pt x="10271379" y="4989801"/>
                </a:cubicBezTo>
                <a:cubicBezTo>
                  <a:pt x="10271378" y="4986123"/>
                  <a:pt x="10274390" y="4983113"/>
                  <a:pt x="10278067" y="4983113"/>
                </a:cubicBezTo>
                <a:cubicBezTo>
                  <a:pt x="10281745" y="4983112"/>
                  <a:pt x="10284755" y="4986123"/>
                  <a:pt x="10284756" y="4989801"/>
                </a:cubicBezTo>
                <a:close/>
                <a:moveTo>
                  <a:pt x="9910215" y="5646500"/>
                </a:moveTo>
                <a:cubicBezTo>
                  <a:pt x="9910215" y="5652728"/>
                  <a:pt x="9905158" y="5657786"/>
                  <a:pt x="9898930" y="5657786"/>
                </a:cubicBezTo>
                <a:cubicBezTo>
                  <a:pt x="9892701" y="5657786"/>
                  <a:pt x="9887643" y="5652728"/>
                  <a:pt x="9887643" y="5646500"/>
                </a:cubicBezTo>
                <a:cubicBezTo>
                  <a:pt x="9887643" y="5640272"/>
                  <a:pt x="9892701" y="5635214"/>
                  <a:pt x="9898930" y="5635214"/>
                </a:cubicBezTo>
                <a:cubicBezTo>
                  <a:pt x="9905158" y="5635214"/>
                  <a:pt x="9910215" y="5640272"/>
                  <a:pt x="9910215" y="5646500"/>
                </a:cubicBezTo>
                <a:close/>
                <a:moveTo>
                  <a:pt x="10166457" y="5214692"/>
                </a:moveTo>
                <a:cubicBezTo>
                  <a:pt x="10166456" y="5216782"/>
                  <a:pt x="10164785" y="5218454"/>
                  <a:pt x="10162694" y="5218454"/>
                </a:cubicBezTo>
                <a:cubicBezTo>
                  <a:pt x="10160604" y="5218454"/>
                  <a:pt x="10158932" y="5216782"/>
                  <a:pt x="10158932" y="5214692"/>
                </a:cubicBezTo>
                <a:cubicBezTo>
                  <a:pt x="10158932" y="5212602"/>
                  <a:pt x="10160604" y="5210930"/>
                  <a:pt x="10162694" y="5210930"/>
                </a:cubicBezTo>
                <a:cubicBezTo>
                  <a:pt x="10164785" y="5210930"/>
                  <a:pt x="10166457" y="5212602"/>
                  <a:pt x="10166457" y="5214692"/>
                </a:cubicBezTo>
                <a:close/>
                <a:moveTo>
                  <a:pt x="8566517" y="7987996"/>
                </a:moveTo>
                <a:cubicBezTo>
                  <a:pt x="8563796" y="7990718"/>
                  <a:pt x="8560034" y="7992400"/>
                  <a:pt x="8555874" y="7992401"/>
                </a:cubicBezTo>
                <a:cubicBezTo>
                  <a:pt x="8547555" y="7992401"/>
                  <a:pt x="8540825" y="7985671"/>
                  <a:pt x="8540825" y="7977352"/>
                </a:cubicBezTo>
                <a:cubicBezTo>
                  <a:pt x="8540825" y="7969035"/>
                  <a:pt x="8547555" y="7962304"/>
                  <a:pt x="8555874" y="7962304"/>
                </a:cubicBezTo>
                <a:cubicBezTo>
                  <a:pt x="8564192" y="7962304"/>
                  <a:pt x="8570922" y="7969034"/>
                  <a:pt x="8570922" y="7977352"/>
                </a:cubicBezTo>
                <a:cubicBezTo>
                  <a:pt x="8570922" y="7981512"/>
                  <a:pt x="8569240" y="7985274"/>
                  <a:pt x="8566517" y="7987996"/>
                </a:cubicBezTo>
                <a:close/>
                <a:moveTo>
                  <a:pt x="8838712" y="7520308"/>
                </a:moveTo>
                <a:cubicBezTo>
                  <a:pt x="8831903" y="7527117"/>
                  <a:pt x="8822498" y="7531329"/>
                  <a:pt x="8812111" y="7531328"/>
                </a:cubicBezTo>
                <a:cubicBezTo>
                  <a:pt x="8791335" y="7531328"/>
                  <a:pt x="8774489" y="7514482"/>
                  <a:pt x="8774488" y="7493707"/>
                </a:cubicBezTo>
                <a:cubicBezTo>
                  <a:pt x="8774488" y="7472932"/>
                  <a:pt x="8791334" y="7456086"/>
                  <a:pt x="8812111" y="7456086"/>
                </a:cubicBezTo>
                <a:cubicBezTo>
                  <a:pt x="8832886" y="7456086"/>
                  <a:pt x="8849732" y="7472932"/>
                  <a:pt x="8849732" y="7493707"/>
                </a:cubicBezTo>
                <a:cubicBezTo>
                  <a:pt x="8849732" y="7504095"/>
                  <a:pt x="8845520" y="7513500"/>
                  <a:pt x="8838712" y="7520308"/>
                </a:cubicBezTo>
                <a:close/>
                <a:moveTo>
                  <a:pt x="9785648" y="5886612"/>
                </a:moveTo>
                <a:cubicBezTo>
                  <a:pt x="9776723" y="5895385"/>
                  <a:pt x="9764455" y="5900756"/>
                  <a:pt x="9750952" y="5900651"/>
                </a:cubicBezTo>
                <a:cubicBezTo>
                  <a:pt x="9724159" y="5900652"/>
                  <a:pt x="9702464" y="5878956"/>
                  <a:pt x="9702464" y="5852162"/>
                </a:cubicBezTo>
                <a:cubicBezTo>
                  <a:pt x="9702464" y="5851870"/>
                  <a:pt x="9702464" y="5851620"/>
                  <a:pt x="9702464" y="5851326"/>
                </a:cubicBezTo>
                <a:cubicBezTo>
                  <a:pt x="9702673" y="5824323"/>
                  <a:pt x="9724785" y="5802627"/>
                  <a:pt x="9751789" y="5802836"/>
                </a:cubicBezTo>
                <a:cubicBezTo>
                  <a:pt x="9778793" y="5803088"/>
                  <a:pt x="9800488" y="5825158"/>
                  <a:pt x="9800279" y="5852162"/>
                </a:cubicBezTo>
                <a:cubicBezTo>
                  <a:pt x="9800153" y="5865664"/>
                  <a:pt x="9794573" y="5877839"/>
                  <a:pt x="9785648" y="5886612"/>
                </a:cubicBezTo>
                <a:close/>
                <a:moveTo>
                  <a:pt x="10055652" y="5453550"/>
                </a:moveTo>
                <a:cubicBezTo>
                  <a:pt x="10050584" y="5458467"/>
                  <a:pt x="10043645" y="5461446"/>
                  <a:pt x="10036037" y="5461321"/>
                </a:cubicBezTo>
                <a:cubicBezTo>
                  <a:pt x="10020947" y="5461112"/>
                  <a:pt x="10008867" y="5448822"/>
                  <a:pt x="10008867" y="5433732"/>
                </a:cubicBezTo>
                <a:cubicBezTo>
                  <a:pt x="10008867" y="5433607"/>
                  <a:pt x="10008866" y="5433440"/>
                  <a:pt x="10008867" y="5433314"/>
                </a:cubicBezTo>
                <a:cubicBezTo>
                  <a:pt x="10009117" y="5418098"/>
                  <a:pt x="10021657" y="5405934"/>
                  <a:pt x="10036874" y="5406143"/>
                </a:cubicBezTo>
                <a:cubicBezTo>
                  <a:pt x="10052088" y="5406394"/>
                  <a:pt x="10064253" y="5418934"/>
                  <a:pt x="10064045" y="5434150"/>
                </a:cubicBezTo>
                <a:cubicBezTo>
                  <a:pt x="10063918" y="5441778"/>
                  <a:pt x="10060721" y="5448633"/>
                  <a:pt x="10055652" y="5453550"/>
                </a:cubicBezTo>
                <a:close/>
                <a:moveTo>
                  <a:pt x="9271158" y="6844765"/>
                </a:moveTo>
                <a:cubicBezTo>
                  <a:pt x="9263075" y="6852722"/>
                  <a:pt x="9251957" y="6857592"/>
                  <a:pt x="9239730" y="6857488"/>
                </a:cubicBezTo>
                <a:cubicBezTo>
                  <a:pt x="9216363" y="6857321"/>
                  <a:pt x="9197176" y="6839012"/>
                  <a:pt x="9195838" y="6815687"/>
                </a:cubicBezTo>
                <a:cubicBezTo>
                  <a:pt x="9195798" y="6814725"/>
                  <a:pt x="9195755" y="6813763"/>
                  <a:pt x="9195755" y="6812843"/>
                </a:cubicBezTo>
                <a:cubicBezTo>
                  <a:pt x="9195964" y="6788349"/>
                  <a:pt x="9215945" y="6768660"/>
                  <a:pt x="9240441" y="6768869"/>
                </a:cubicBezTo>
                <a:cubicBezTo>
                  <a:pt x="9264895" y="6769079"/>
                  <a:pt x="9284583" y="6789059"/>
                  <a:pt x="9284374" y="6813514"/>
                </a:cubicBezTo>
                <a:cubicBezTo>
                  <a:pt x="9284289" y="6825761"/>
                  <a:pt x="9279242" y="6836806"/>
                  <a:pt x="9271158" y="6844765"/>
                </a:cubicBezTo>
                <a:close/>
                <a:moveTo>
                  <a:pt x="9029476" y="7349911"/>
                </a:moveTo>
                <a:cubicBezTo>
                  <a:pt x="9029476" y="7355011"/>
                  <a:pt x="9025379" y="7359107"/>
                  <a:pt x="9020280" y="7359107"/>
                </a:cubicBezTo>
                <a:cubicBezTo>
                  <a:pt x="9018984" y="7359400"/>
                  <a:pt x="9017604" y="7359401"/>
                  <a:pt x="9016308" y="7359107"/>
                </a:cubicBezTo>
                <a:cubicBezTo>
                  <a:pt x="9011084" y="7358022"/>
                  <a:pt x="9007781" y="7352921"/>
                  <a:pt x="9008868" y="7347697"/>
                </a:cubicBezTo>
                <a:cubicBezTo>
                  <a:pt x="9009996" y="7342512"/>
                  <a:pt x="9015096" y="7339211"/>
                  <a:pt x="9020279" y="7340297"/>
                </a:cubicBezTo>
                <a:cubicBezTo>
                  <a:pt x="9025380" y="7340297"/>
                  <a:pt x="9029477" y="7344393"/>
                  <a:pt x="9029476" y="7349493"/>
                </a:cubicBezTo>
                <a:cubicBezTo>
                  <a:pt x="9029476" y="7349619"/>
                  <a:pt x="9029476" y="7349786"/>
                  <a:pt x="9029476" y="7349911"/>
                </a:cubicBezTo>
                <a:close/>
                <a:moveTo>
                  <a:pt x="9451772" y="6668238"/>
                </a:moveTo>
                <a:cubicBezTo>
                  <a:pt x="9445643" y="6674367"/>
                  <a:pt x="9437179" y="6678161"/>
                  <a:pt x="9427836" y="6678161"/>
                </a:cubicBezTo>
                <a:cubicBezTo>
                  <a:pt x="9409151" y="6678160"/>
                  <a:pt x="9393977" y="6662985"/>
                  <a:pt x="9393977" y="6644301"/>
                </a:cubicBezTo>
                <a:cubicBezTo>
                  <a:pt x="9393976" y="6625615"/>
                  <a:pt x="9409150" y="6610442"/>
                  <a:pt x="9427837" y="6610442"/>
                </a:cubicBezTo>
                <a:cubicBezTo>
                  <a:pt x="9446521" y="6610442"/>
                  <a:pt x="9461696" y="6625616"/>
                  <a:pt x="9461695" y="6644301"/>
                </a:cubicBezTo>
                <a:cubicBezTo>
                  <a:pt x="9461695" y="6653643"/>
                  <a:pt x="9457902" y="6662108"/>
                  <a:pt x="9451772" y="6668238"/>
                </a:cubicBezTo>
                <a:close/>
                <a:moveTo>
                  <a:pt x="8794517" y="7853580"/>
                </a:moveTo>
                <a:cubicBezTo>
                  <a:pt x="8793053" y="7862942"/>
                  <a:pt x="8784275" y="7869296"/>
                  <a:pt x="8774913" y="7867833"/>
                </a:cubicBezTo>
                <a:cubicBezTo>
                  <a:pt x="8767555" y="7866663"/>
                  <a:pt x="8761829" y="7860936"/>
                  <a:pt x="8760658" y="7853579"/>
                </a:cubicBezTo>
                <a:cubicBezTo>
                  <a:pt x="8759195" y="7844216"/>
                  <a:pt x="8765549" y="7835437"/>
                  <a:pt x="8774912" y="7833974"/>
                </a:cubicBezTo>
                <a:cubicBezTo>
                  <a:pt x="8776667" y="7833682"/>
                  <a:pt x="8778465" y="7833682"/>
                  <a:pt x="8780262" y="7833974"/>
                </a:cubicBezTo>
                <a:cubicBezTo>
                  <a:pt x="8789584" y="7835438"/>
                  <a:pt x="8795980" y="7844216"/>
                  <a:pt x="8794517" y="7853580"/>
                </a:cubicBezTo>
                <a:close/>
                <a:moveTo>
                  <a:pt x="9615644" y="6473873"/>
                </a:moveTo>
                <a:cubicBezTo>
                  <a:pt x="9612619" y="6476898"/>
                  <a:pt x="9608438" y="6478769"/>
                  <a:pt x="9603820" y="6478769"/>
                </a:cubicBezTo>
                <a:cubicBezTo>
                  <a:pt x="9594581" y="6478769"/>
                  <a:pt x="9587099" y="6471286"/>
                  <a:pt x="9587099" y="6462049"/>
                </a:cubicBezTo>
                <a:cubicBezTo>
                  <a:pt x="9587098" y="6452810"/>
                  <a:pt x="9594582" y="6445328"/>
                  <a:pt x="9603819" y="6445328"/>
                </a:cubicBezTo>
                <a:cubicBezTo>
                  <a:pt x="9613057" y="6445328"/>
                  <a:pt x="9620540" y="6452810"/>
                  <a:pt x="9620540" y="6462049"/>
                </a:cubicBezTo>
                <a:cubicBezTo>
                  <a:pt x="9620540" y="6466668"/>
                  <a:pt x="9618669" y="6470848"/>
                  <a:pt x="9615644" y="6473873"/>
                </a:cubicBezTo>
                <a:close/>
                <a:moveTo>
                  <a:pt x="9238900" y="7214664"/>
                </a:moveTo>
                <a:cubicBezTo>
                  <a:pt x="9234365" y="7219052"/>
                  <a:pt x="9228158" y="7221707"/>
                  <a:pt x="9221344" y="7221581"/>
                </a:cubicBezTo>
                <a:cubicBezTo>
                  <a:pt x="9221218" y="7221581"/>
                  <a:pt x="9221050" y="7221581"/>
                  <a:pt x="9220925" y="7221581"/>
                </a:cubicBezTo>
                <a:cubicBezTo>
                  <a:pt x="9207549" y="7221330"/>
                  <a:pt x="9196849" y="7210294"/>
                  <a:pt x="9197099" y="7196918"/>
                </a:cubicBezTo>
                <a:cubicBezTo>
                  <a:pt x="9197099" y="7196794"/>
                  <a:pt x="9197098" y="7196626"/>
                  <a:pt x="9197099" y="7196500"/>
                </a:cubicBezTo>
                <a:cubicBezTo>
                  <a:pt x="9197350" y="7182873"/>
                  <a:pt x="9208553" y="7172047"/>
                  <a:pt x="9222179" y="7172257"/>
                </a:cubicBezTo>
                <a:cubicBezTo>
                  <a:pt x="9235808" y="7172506"/>
                  <a:pt x="9246633" y="7183709"/>
                  <a:pt x="9246425" y="7197336"/>
                </a:cubicBezTo>
                <a:cubicBezTo>
                  <a:pt x="9246300" y="7204150"/>
                  <a:pt x="9243436" y="7210274"/>
                  <a:pt x="9238900" y="7214664"/>
                </a:cubicBezTo>
                <a:close/>
                <a:moveTo>
                  <a:pt x="9784946" y="6285808"/>
                </a:moveTo>
                <a:cubicBezTo>
                  <a:pt x="9781921" y="6288834"/>
                  <a:pt x="9777740" y="6290706"/>
                  <a:pt x="9773123" y="6290705"/>
                </a:cubicBezTo>
                <a:cubicBezTo>
                  <a:pt x="9763889" y="6290705"/>
                  <a:pt x="9756403" y="6283219"/>
                  <a:pt x="9756403" y="6273985"/>
                </a:cubicBezTo>
                <a:cubicBezTo>
                  <a:pt x="9756404" y="6264750"/>
                  <a:pt x="9763889" y="6257265"/>
                  <a:pt x="9773123" y="6257265"/>
                </a:cubicBezTo>
                <a:cubicBezTo>
                  <a:pt x="9782358" y="6257264"/>
                  <a:pt x="9789843" y="6264751"/>
                  <a:pt x="9789843" y="6273985"/>
                </a:cubicBezTo>
                <a:cubicBezTo>
                  <a:pt x="9789843" y="6278602"/>
                  <a:pt x="9787972" y="6282782"/>
                  <a:pt x="9784946" y="6285808"/>
                </a:cubicBezTo>
                <a:close/>
                <a:moveTo>
                  <a:pt x="9939901" y="6077893"/>
                </a:moveTo>
                <a:cubicBezTo>
                  <a:pt x="9939901" y="6081572"/>
                  <a:pt x="9936891" y="6084581"/>
                  <a:pt x="9933212" y="6084581"/>
                </a:cubicBezTo>
                <a:cubicBezTo>
                  <a:pt x="9929535" y="6084581"/>
                  <a:pt x="9926523" y="6081572"/>
                  <a:pt x="9926524" y="6077893"/>
                </a:cubicBezTo>
                <a:cubicBezTo>
                  <a:pt x="9926524" y="6074215"/>
                  <a:pt x="9929535" y="6071205"/>
                  <a:pt x="9933212" y="6071205"/>
                </a:cubicBezTo>
                <a:cubicBezTo>
                  <a:pt x="9936891" y="6071205"/>
                  <a:pt x="9939901" y="6074216"/>
                  <a:pt x="9939901" y="6077893"/>
                </a:cubicBezTo>
                <a:close/>
                <a:moveTo>
                  <a:pt x="9000767" y="7726706"/>
                </a:moveTo>
                <a:cubicBezTo>
                  <a:pt x="8997741" y="7729732"/>
                  <a:pt x="8993562" y="7731603"/>
                  <a:pt x="8988945" y="7731604"/>
                </a:cubicBezTo>
                <a:cubicBezTo>
                  <a:pt x="8979710" y="7731603"/>
                  <a:pt x="8972224" y="7724116"/>
                  <a:pt x="8972224" y="7714882"/>
                </a:cubicBezTo>
                <a:cubicBezTo>
                  <a:pt x="8972224" y="7705648"/>
                  <a:pt x="8979711" y="7698162"/>
                  <a:pt x="8988945" y="7698162"/>
                </a:cubicBezTo>
                <a:cubicBezTo>
                  <a:pt x="8998179" y="7698162"/>
                  <a:pt x="9005665" y="7705648"/>
                  <a:pt x="9005665" y="7714882"/>
                </a:cubicBezTo>
                <a:cubicBezTo>
                  <a:pt x="9005664" y="7719500"/>
                  <a:pt x="9003793" y="7723680"/>
                  <a:pt x="9000767" y="7726706"/>
                </a:cubicBezTo>
                <a:close/>
                <a:moveTo>
                  <a:pt x="10094984" y="5874738"/>
                </a:moveTo>
                <a:cubicBezTo>
                  <a:pt x="10094983" y="5880967"/>
                  <a:pt x="10089925" y="5886025"/>
                  <a:pt x="10083697" y="5886025"/>
                </a:cubicBezTo>
                <a:cubicBezTo>
                  <a:pt x="10077468" y="5886025"/>
                  <a:pt x="10072412" y="5880967"/>
                  <a:pt x="10072411" y="5874738"/>
                </a:cubicBezTo>
                <a:cubicBezTo>
                  <a:pt x="10072412" y="5868510"/>
                  <a:pt x="10077469" y="5863452"/>
                  <a:pt x="10083698" y="5863452"/>
                </a:cubicBezTo>
                <a:cubicBezTo>
                  <a:pt x="10089925" y="5863452"/>
                  <a:pt x="10094984" y="5868510"/>
                  <a:pt x="10094984" y="5874738"/>
                </a:cubicBezTo>
                <a:close/>
                <a:moveTo>
                  <a:pt x="9426364" y="7044955"/>
                </a:moveTo>
                <a:cubicBezTo>
                  <a:pt x="9423641" y="7047677"/>
                  <a:pt x="9419880" y="7049360"/>
                  <a:pt x="9415720" y="7049360"/>
                </a:cubicBezTo>
                <a:cubicBezTo>
                  <a:pt x="9407401" y="7049361"/>
                  <a:pt x="9400671" y="7042630"/>
                  <a:pt x="9400671" y="7034311"/>
                </a:cubicBezTo>
                <a:cubicBezTo>
                  <a:pt x="9400671" y="7025994"/>
                  <a:pt x="9407401" y="7019263"/>
                  <a:pt x="9415720" y="7019264"/>
                </a:cubicBezTo>
                <a:cubicBezTo>
                  <a:pt x="9424038" y="7019264"/>
                  <a:pt x="9430768" y="7025994"/>
                  <a:pt x="9430768" y="7034312"/>
                </a:cubicBezTo>
                <a:cubicBezTo>
                  <a:pt x="9430768" y="7038470"/>
                  <a:pt x="9429086" y="7042233"/>
                  <a:pt x="9426364" y="7044955"/>
                </a:cubicBezTo>
                <a:close/>
                <a:moveTo>
                  <a:pt x="9205466" y="7570207"/>
                </a:moveTo>
                <a:cubicBezTo>
                  <a:pt x="9205466" y="7575307"/>
                  <a:pt x="9201370" y="7579403"/>
                  <a:pt x="9196270" y="7579403"/>
                </a:cubicBezTo>
                <a:cubicBezTo>
                  <a:pt x="9191212" y="7579403"/>
                  <a:pt x="9187074" y="7575307"/>
                  <a:pt x="9187074" y="7570207"/>
                </a:cubicBezTo>
                <a:cubicBezTo>
                  <a:pt x="9187074" y="7565108"/>
                  <a:pt x="9191212" y="7561011"/>
                  <a:pt x="9196270" y="7561011"/>
                </a:cubicBezTo>
                <a:cubicBezTo>
                  <a:pt x="9201370" y="7561011"/>
                  <a:pt x="9205466" y="7565108"/>
                  <a:pt x="9205466" y="7570207"/>
                </a:cubicBezTo>
                <a:close/>
                <a:moveTo>
                  <a:pt x="9788169" y="6684433"/>
                </a:moveTo>
                <a:cubicBezTo>
                  <a:pt x="9788169" y="6688113"/>
                  <a:pt x="9785160" y="6691122"/>
                  <a:pt x="9781481" y="6691122"/>
                </a:cubicBezTo>
                <a:cubicBezTo>
                  <a:pt x="9777802" y="6691122"/>
                  <a:pt x="9774793" y="6688113"/>
                  <a:pt x="9774793" y="6684433"/>
                </a:cubicBezTo>
                <a:cubicBezTo>
                  <a:pt x="9774793" y="6680755"/>
                  <a:pt x="9777802" y="6677746"/>
                  <a:pt x="9781481" y="6677746"/>
                </a:cubicBezTo>
                <a:cubicBezTo>
                  <a:pt x="9785160" y="6677746"/>
                  <a:pt x="9788169" y="6680755"/>
                  <a:pt x="9788169" y="668443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CBF52A7-DA65-4E54-992C-55719A4C6D16}"/>
              </a:ext>
            </a:extLst>
          </p:cNvPr>
          <p:cNvSpPr/>
          <p:nvPr/>
        </p:nvSpPr>
        <p:spPr>
          <a:xfrm>
            <a:off x="277205" y="1654594"/>
            <a:ext cx="3691383" cy="3691381"/>
          </a:xfrm>
          <a:prstGeom prst="ellipse">
            <a:avLst/>
          </a:prstGeom>
          <a:gradFill>
            <a:gsLst>
              <a:gs pos="0">
                <a:schemeClr val="accent1"/>
              </a:gs>
              <a:gs pos="84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 descr="Изображение выглядит как небо, внешний, гавань, док&#10;&#10;Автоматически созданное описание">
            <a:extLst>
              <a:ext uri="{FF2B5EF4-FFF2-40B4-BE49-F238E27FC236}">
                <a16:creationId xmlns:a16="http://schemas.microsoft.com/office/drawing/2014/main" id="{5620937E-B40D-4D05-B2C2-BB766C7DE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096" t="515" r="39550" b="40187"/>
          <a:stretch/>
        </p:blipFill>
        <p:spPr>
          <a:xfrm>
            <a:off x="572897" y="1980848"/>
            <a:ext cx="3366385" cy="3366382"/>
          </a:xfrm>
          <a:custGeom>
            <a:avLst/>
            <a:gdLst>
              <a:gd name="connsiteX0" fmla="*/ 1683193 w 3366385"/>
              <a:gd name="connsiteY0" fmla="*/ 0 h 3366382"/>
              <a:gd name="connsiteX1" fmla="*/ 3366385 w 3366385"/>
              <a:gd name="connsiteY1" fmla="*/ 1683191 h 3366382"/>
              <a:gd name="connsiteX2" fmla="*/ 1683193 w 3366385"/>
              <a:gd name="connsiteY2" fmla="*/ 3366382 h 3366382"/>
              <a:gd name="connsiteX3" fmla="*/ 0 w 3366385"/>
              <a:gd name="connsiteY3" fmla="*/ 1683191 h 3366382"/>
              <a:gd name="connsiteX4" fmla="*/ 1683193 w 3366385"/>
              <a:gd name="connsiteY4" fmla="*/ 0 h 336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385" h="3366382">
                <a:moveTo>
                  <a:pt x="1683193" y="0"/>
                </a:moveTo>
                <a:cubicBezTo>
                  <a:pt x="2612794" y="0"/>
                  <a:pt x="3366385" y="753590"/>
                  <a:pt x="3366385" y="1683191"/>
                </a:cubicBezTo>
                <a:cubicBezTo>
                  <a:pt x="3366385" y="2612792"/>
                  <a:pt x="2612794" y="3366382"/>
                  <a:pt x="1683193" y="3366382"/>
                </a:cubicBezTo>
                <a:cubicBezTo>
                  <a:pt x="753592" y="3366382"/>
                  <a:pt x="0" y="2612792"/>
                  <a:pt x="0" y="1683191"/>
                </a:cubicBezTo>
                <a:cubicBezTo>
                  <a:pt x="0" y="753590"/>
                  <a:pt x="753592" y="0"/>
                  <a:pt x="1683193" y="0"/>
                </a:cubicBez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FC086204-02CB-4F53-A1C4-BAF619D5A06D}"/>
              </a:ext>
            </a:extLst>
          </p:cNvPr>
          <p:cNvSpPr/>
          <p:nvPr/>
        </p:nvSpPr>
        <p:spPr>
          <a:xfrm>
            <a:off x="666842" y="1951541"/>
            <a:ext cx="3424997" cy="3424995"/>
          </a:xfrm>
          <a:prstGeom prst="ellipse">
            <a:avLst/>
          </a:prstGeom>
          <a:noFill/>
          <a:ln>
            <a:solidFill>
              <a:srgbClr val="25C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Slide Number Placeholder 12">
            <a:extLst>
              <a:ext uri="{FF2B5EF4-FFF2-40B4-BE49-F238E27FC236}">
                <a16:creationId xmlns:a16="http://schemas.microsoft.com/office/drawing/2014/main" id="{2553D646-A539-4385-950E-1A52A3BF7887}"/>
              </a:ext>
            </a:extLst>
          </p:cNvPr>
          <p:cNvSpPr txBox="1">
            <a:spLocks/>
          </p:cNvSpPr>
          <p:nvPr/>
        </p:nvSpPr>
        <p:spPr>
          <a:xfrm>
            <a:off x="141742" y="6273472"/>
            <a:ext cx="546195" cy="393626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chemeClr val="bg1"/>
                </a:solidFill>
                <a:latin typeface="Arial Nova Cond Light" panose="020B0306020202020204" pitchFamily="34" charset="0"/>
              </a:rPr>
              <a:pPr/>
              <a:t>3</a:t>
            </a:fld>
            <a:endParaRPr lang="ru-RU" sz="2400" b="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BCF1659-265C-4113-9CFF-A88535215DE4}"/>
              </a:ext>
            </a:extLst>
          </p:cNvPr>
          <p:cNvSpPr/>
          <p:nvPr/>
        </p:nvSpPr>
        <p:spPr>
          <a:xfrm>
            <a:off x="156306" y="6211752"/>
            <a:ext cx="517067" cy="5170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DDEAC128-0CB3-49DD-9249-5599880BAF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6084"/>
          <a:stretch>
            <a:fillRect/>
          </a:stretch>
        </p:blipFill>
        <p:spPr>
          <a:xfrm>
            <a:off x="0" y="-9056"/>
            <a:ext cx="12192000" cy="24650"/>
          </a:xfrm>
          <a:custGeom>
            <a:avLst/>
            <a:gdLst>
              <a:gd name="connsiteX0" fmla="*/ 0 w 12192000"/>
              <a:gd name="connsiteY0" fmla="*/ 0 h 24650"/>
              <a:gd name="connsiteX1" fmla="*/ 12192000 w 12192000"/>
              <a:gd name="connsiteY1" fmla="*/ 0 h 24650"/>
              <a:gd name="connsiteX2" fmla="*/ 12192000 w 12192000"/>
              <a:gd name="connsiteY2" fmla="*/ 24650 h 24650"/>
              <a:gd name="connsiteX3" fmla="*/ 0 w 12192000"/>
              <a:gd name="connsiteY3" fmla="*/ 24650 h 2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650">
                <a:moveTo>
                  <a:pt x="0" y="0"/>
                </a:moveTo>
                <a:lnTo>
                  <a:pt x="12192000" y="0"/>
                </a:lnTo>
                <a:lnTo>
                  <a:pt x="12192000" y="24650"/>
                </a:lnTo>
                <a:lnTo>
                  <a:pt x="0" y="24650"/>
                </a:lnTo>
                <a:close/>
              </a:path>
            </a:pathLst>
          </a:custGeom>
        </p:spPr>
      </p:pic>
      <p:pic>
        <p:nvPicPr>
          <p:cNvPr id="67" name="Рисунок 6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C6F225F-1614-4381-8EB7-9CDDD1E72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60" y="406371"/>
            <a:ext cx="2673020" cy="4922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1FD3F6C-3527-41A3-90D5-5F1456E06697}"/>
              </a:ext>
            </a:extLst>
          </p:cNvPr>
          <p:cNvSpPr txBox="1"/>
          <p:nvPr/>
        </p:nvSpPr>
        <p:spPr>
          <a:xfrm>
            <a:off x="3835190" y="822342"/>
            <a:ext cx="827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Narrow" panose="020B0606020202030204" pitchFamily="34" charset="0"/>
              </a:rPr>
              <a:t>Обучение, в том числе на лицензионных установках и оборудовании, в соответствии </a:t>
            </a:r>
            <a:br>
              <a:rPr lang="ru-RU" sz="1600" b="1" dirty="0">
                <a:latin typeface="Arial Narrow" panose="020B0606020202030204" pitchFamily="34" charset="0"/>
              </a:rPr>
            </a:br>
            <a:r>
              <a:rPr lang="ru-RU" sz="1600" b="1" dirty="0">
                <a:latin typeface="Arial Narrow" panose="020B0606020202030204" pitchFamily="34" charset="0"/>
              </a:rPr>
              <a:t>с заключенными </a:t>
            </a:r>
            <a:r>
              <a:rPr lang="en-US" sz="1600" b="1" dirty="0">
                <a:latin typeface="Arial Narrow" panose="020B0606020202030204" pitchFamily="34" charset="0"/>
              </a:rPr>
              <a:t>EPC</a:t>
            </a:r>
            <a:r>
              <a:rPr lang="ru-RU" sz="1600" b="1" dirty="0">
                <a:latin typeface="Arial Narrow" panose="020B0606020202030204" pitchFamily="34" charset="0"/>
              </a:rPr>
              <a:t>-контрактами возлагается на подрядчиков </a:t>
            </a:r>
            <a:r>
              <a:rPr lang="ru-RU" sz="1600" dirty="0">
                <a:latin typeface="Arial Narrow" panose="020B0606020202030204" pitchFamily="34" charset="0"/>
              </a:rPr>
              <a:t>– поставщиков </a:t>
            </a:r>
            <a:br>
              <a:rPr lang="ru-RU" sz="1600" dirty="0">
                <a:latin typeface="Arial Narrow" panose="020B0606020202030204" pitchFamily="34" charset="0"/>
              </a:rPr>
            </a:br>
            <a:r>
              <a:rPr lang="ru-RU" sz="1600" dirty="0">
                <a:latin typeface="Arial Narrow" panose="020B0606020202030204" pitchFamily="34" charset="0"/>
              </a:rPr>
              <a:t>оборудования и материалов.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380697-F7EC-4BDD-8B28-3F8C77FE9A2D}"/>
              </a:ext>
            </a:extLst>
          </p:cNvPr>
          <p:cNvSpPr txBox="1"/>
          <p:nvPr/>
        </p:nvSpPr>
        <p:spPr>
          <a:xfrm>
            <a:off x="3835191" y="1822563"/>
            <a:ext cx="8277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Narrow" panose="020B0606020202030204" pitchFamily="34" charset="0"/>
              </a:rPr>
              <a:t>До предварительной приёмки подрядчик проводит обучение, касающееся пускового комплекса, </a:t>
            </a:r>
            <a:r>
              <a:rPr lang="ru-RU" sz="1600" dirty="0">
                <a:latin typeface="Arial Narrow" panose="020B0606020202030204" pitchFamily="34" charset="0"/>
              </a:rPr>
              <a:t>которое соответствует надлежащей отраслевой практике.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EF3C96-08B0-4B9F-A290-38D8475E3371}"/>
              </a:ext>
            </a:extLst>
          </p:cNvPr>
          <p:cNvSpPr txBox="1"/>
          <p:nvPr/>
        </p:nvSpPr>
        <p:spPr>
          <a:xfrm>
            <a:off x="4442940" y="2539240"/>
            <a:ext cx="747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Narrow" panose="020B0606020202030204" pitchFamily="34" charset="0"/>
              </a:rPr>
              <a:t>Подрядчик должен предоставить программное обеспечение и аппаратные средства </a:t>
            </a:r>
            <a:r>
              <a:rPr lang="ru-RU" sz="1600" dirty="0">
                <a:latin typeface="Arial Narrow" panose="020B0606020202030204" pitchFamily="34" charset="0"/>
              </a:rPr>
              <a:t>для учебного тренажера оператора, включая математические модели.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28FC56-1FB4-43AC-9E23-B6B03F4AAACE}"/>
              </a:ext>
            </a:extLst>
          </p:cNvPr>
          <p:cNvSpPr txBox="1"/>
          <p:nvPr/>
        </p:nvSpPr>
        <p:spPr>
          <a:xfrm>
            <a:off x="4442940" y="3255917"/>
            <a:ext cx="7471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Narrow" panose="020B0606020202030204" pitchFamily="34" charset="0"/>
              </a:rPr>
              <a:t>Учебные тренажеры должны быть интегрированы в распределенную систему управления (РСУ), </a:t>
            </a:r>
            <a:r>
              <a:rPr lang="ru-RU" sz="1600" dirty="0">
                <a:latin typeface="Arial Narrow" panose="020B0606020202030204" pitchFamily="34" charset="0"/>
              </a:rPr>
              <a:t>в технических условиях должны быть учтены требования надзорных органов Российской Федерации, а также технические условия лицензиара и требования к системе.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B8429-4757-45E3-94E7-491145D9C12B}"/>
              </a:ext>
            </a:extLst>
          </p:cNvPr>
          <p:cNvSpPr txBox="1"/>
          <p:nvPr/>
        </p:nvSpPr>
        <p:spPr>
          <a:xfrm>
            <a:off x="4442940" y="4465037"/>
            <a:ext cx="7471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Narrow" panose="020B0606020202030204" pitchFamily="34" charset="0"/>
              </a:rPr>
              <a:t>Подрядчик должен разработать программы обучения и обеспечить успешную подготовку персонала</a:t>
            </a:r>
            <a:r>
              <a:rPr lang="ru-RU" sz="1600" dirty="0">
                <a:latin typeface="Arial Narrow" panose="020B0606020202030204" pitchFamily="34" charset="0"/>
              </a:rPr>
              <a:t> не позднее шести месяцев до назначенной даты предварительной приёмки пускового комплекса.</a:t>
            </a:r>
          </a:p>
        </p:txBody>
      </p:sp>
    </p:spTree>
    <p:extLst>
      <p:ext uri="{BB962C8B-B14F-4D97-AF65-F5344CB8AC3E}">
        <p14:creationId xmlns:p14="http://schemas.microsoft.com/office/powerpoint/2010/main" val="401119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внешний, гавань, док&#10;&#10;Автоматически созданное описание">
            <a:extLst>
              <a:ext uri="{FF2B5EF4-FFF2-40B4-BE49-F238E27FC236}">
                <a16:creationId xmlns:a16="http://schemas.microsoft.com/office/drawing/2014/main" id="{85AF879B-B2C2-4C60-A3D3-CB921873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101" name="Полилиния: фигура 100">
            <a:extLst>
              <a:ext uri="{FF2B5EF4-FFF2-40B4-BE49-F238E27FC236}">
                <a16:creationId xmlns:a16="http://schemas.microsoft.com/office/drawing/2014/main" id="{6DBACCA7-F1A8-43BB-B499-F922D151AD9D}"/>
              </a:ext>
            </a:extLst>
          </p:cNvPr>
          <p:cNvSpPr/>
          <p:nvPr/>
        </p:nvSpPr>
        <p:spPr>
          <a:xfrm>
            <a:off x="0" y="-9072"/>
            <a:ext cx="12192003" cy="6876143"/>
          </a:xfrm>
          <a:custGeom>
            <a:avLst/>
            <a:gdLst>
              <a:gd name="connsiteX0" fmla="*/ 0 w 12209486"/>
              <a:gd name="connsiteY0" fmla="*/ 0 h 6876143"/>
              <a:gd name="connsiteX1" fmla="*/ 12209486 w 12209486"/>
              <a:gd name="connsiteY1" fmla="*/ 0 h 6876143"/>
              <a:gd name="connsiteX2" fmla="*/ 12209486 w 12209486"/>
              <a:gd name="connsiteY2" fmla="*/ 6876143 h 6876143"/>
              <a:gd name="connsiteX3" fmla="*/ 0 w 12209486"/>
              <a:gd name="connsiteY3" fmla="*/ 6876143 h 687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9486" h="6876143">
                <a:moveTo>
                  <a:pt x="0" y="0"/>
                </a:moveTo>
                <a:lnTo>
                  <a:pt x="12209486" y="0"/>
                </a:lnTo>
                <a:lnTo>
                  <a:pt x="12209486" y="6876143"/>
                </a:lnTo>
                <a:lnTo>
                  <a:pt x="0" y="6876143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E2A815B-D36D-4A01-BA06-D113AC4F22D6}"/>
              </a:ext>
            </a:extLst>
          </p:cNvPr>
          <p:cNvGrpSpPr/>
          <p:nvPr/>
        </p:nvGrpSpPr>
        <p:grpSpPr>
          <a:xfrm>
            <a:off x="0" y="5618260"/>
            <a:ext cx="12192002" cy="1239739"/>
            <a:chOff x="0" y="5618260"/>
            <a:chExt cx="12192002" cy="123973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DFB4CDB5-6487-492A-BC7E-9A84CED7CD22}"/>
                </a:ext>
              </a:extLst>
            </p:cNvPr>
            <p:cNvGrpSpPr/>
            <p:nvPr/>
          </p:nvGrpSpPr>
          <p:grpSpPr>
            <a:xfrm>
              <a:off x="0" y="5618262"/>
              <a:ext cx="12192000" cy="1239737"/>
              <a:chOff x="0" y="3463486"/>
              <a:chExt cx="6858001" cy="3412892"/>
            </a:xfrm>
          </p:grpSpPr>
          <p:sp>
            <p:nvSpPr>
              <p:cNvPr id="108" name="Полилиния: фигура 107">
                <a:extLst>
                  <a:ext uri="{FF2B5EF4-FFF2-40B4-BE49-F238E27FC236}">
                    <a16:creationId xmlns:a16="http://schemas.microsoft.com/office/drawing/2014/main" id="{84426C47-FBD3-454D-9344-14DAA0B228EE}"/>
                  </a:ext>
                </a:extLst>
              </p:cNvPr>
              <p:cNvSpPr/>
              <p:nvPr/>
            </p:nvSpPr>
            <p:spPr>
              <a:xfrm rot="16200000">
                <a:off x="1722555" y="1740932"/>
                <a:ext cx="3412891" cy="6858000"/>
              </a:xfrm>
              <a:custGeom>
                <a:avLst/>
                <a:gdLst>
                  <a:gd name="connsiteX0" fmla="*/ 0 w 3412891"/>
                  <a:gd name="connsiteY0" fmla="*/ 0 h 6858000"/>
                  <a:gd name="connsiteX1" fmla="*/ 3240402 w 3412891"/>
                  <a:gd name="connsiteY1" fmla="*/ 0 h 6858000"/>
                  <a:gd name="connsiteX2" fmla="*/ 3261297 w 3412891"/>
                  <a:gd name="connsiteY2" fmla="*/ 90530 h 6858000"/>
                  <a:gd name="connsiteX3" fmla="*/ 3412891 w 3412891"/>
                  <a:gd name="connsiteY3" fmla="*/ 1594316 h 6858000"/>
                  <a:gd name="connsiteX4" fmla="*/ 1474486 w 3412891"/>
                  <a:gd name="connsiteY4" fmla="*/ 6611372 h 6858000"/>
                  <a:gd name="connsiteX5" fmla="*/ 1239347 w 3412891"/>
                  <a:gd name="connsiteY5" fmla="*/ 6858000 h 6858000"/>
                  <a:gd name="connsiteX6" fmla="*/ 0 w 3412891"/>
                  <a:gd name="connsiteY6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891" h="6858000">
                    <a:moveTo>
                      <a:pt x="0" y="0"/>
                    </a:moveTo>
                    <a:lnTo>
                      <a:pt x="3240402" y="0"/>
                    </a:lnTo>
                    <a:lnTo>
                      <a:pt x="3261297" y="90530"/>
                    </a:lnTo>
                    <a:cubicBezTo>
                      <a:pt x="3360693" y="576267"/>
                      <a:pt x="3412891" y="1079196"/>
                      <a:pt x="3412891" y="1594316"/>
                    </a:cubicBezTo>
                    <a:cubicBezTo>
                      <a:pt x="3412891" y="3526018"/>
                      <a:pt x="2678850" y="5286276"/>
                      <a:pt x="1474486" y="6611372"/>
                    </a:cubicBezTo>
                    <a:lnTo>
                      <a:pt x="1239347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gradFill flip="none" rotWithShape="1">
                <a:gsLst>
                  <a:gs pos="26000">
                    <a:srgbClr val="00A3A2"/>
                  </a:gs>
                  <a:gs pos="7100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D2D66FBB-BEC0-4AA3-B3B2-FC95FD223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grayscl/>
                <a:alphaModFix amt="5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55" r="34870" b="862"/>
              <a:stretch/>
            </p:blipFill>
            <p:spPr bwMode="auto">
              <a:xfrm rot="16200000">
                <a:off x="1722554" y="1740933"/>
                <a:ext cx="3412891" cy="6857999"/>
              </a:xfrm>
              <a:custGeom>
                <a:avLst/>
                <a:gdLst>
                  <a:gd name="connsiteX0" fmla="*/ 0 w 3412891"/>
                  <a:gd name="connsiteY0" fmla="*/ 0 h 6857999"/>
                  <a:gd name="connsiteX1" fmla="*/ 3240403 w 3412891"/>
                  <a:gd name="connsiteY1" fmla="*/ 0 h 6857999"/>
                  <a:gd name="connsiteX2" fmla="*/ 3261297 w 3412891"/>
                  <a:gd name="connsiteY2" fmla="*/ 90529 h 6857999"/>
                  <a:gd name="connsiteX3" fmla="*/ 3412891 w 3412891"/>
                  <a:gd name="connsiteY3" fmla="*/ 1594315 h 6857999"/>
                  <a:gd name="connsiteX4" fmla="*/ 1474486 w 3412891"/>
                  <a:gd name="connsiteY4" fmla="*/ 6611371 h 6857999"/>
                  <a:gd name="connsiteX5" fmla="*/ 1239347 w 3412891"/>
                  <a:gd name="connsiteY5" fmla="*/ 6857999 h 6857999"/>
                  <a:gd name="connsiteX6" fmla="*/ 0 w 3412891"/>
                  <a:gd name="connsiteY6" fmla="*/ 6857999 h 685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891" h="6857999">
                    <a:moveTo>
                      <a:pt x="0" y="0"/>
                    </a:moveTo>
                    <a:lnTo>
                      <a:pt x="3240403" y="0"/>
                    </a:lnTo>
                    <a:lnTo>
                      <a:pt x="3261297" y="90529"/>
                    </a:lnTo>
                    <a:cubicBezTo>
                      <a:pt x="3360693" y="576266"/>
                      <a:pt x="3412891" y="1079195"/>
                      <a:pt x="3412891" y="1594315"/>
                    </a:cubicBezTo>
                    <a:cubicBezTo>
                      <a:pt x="3412891" y="3526017"/>
                      <a:pt x="2678850" y="5286275"/>
                      <a:pt x="1474486" y="6611371"/>
                    </a:cubicBezTo>
                    <a:lnTo>
                      <a:pt x="1239347" y="6857999"/>
                    </a:lnTo>
                    <a:lnTo>
                      <a:pt x="0" y="6857999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D231FE7B-5606-43FB-B22E-E85EF4B691C6}"/>
                </a:ext>
              </a:extLst>
            </p:cNvPr>
            <p:cNvSpPr/>
            <p:nvPr/>
          </p:nvSpPr>
          <p:spPr>
            <a:xfrm rot="16200000">
              <a:off x="5476132" y="142128"/>
              <a:ext cx="1239738" cy="12192002"/>
            </a:xfrm>
            <a:custGeom>
              <a:avLst/>
              <a:gdLst>
                <a:gd name="connsiteX0" fmla="*/ 0 w 3412891"/>
                <a:gd name="connsiteY0" fmla="*/ 0 h 6858000"/>
                <a:gd name="connsiteX1" fmla="*/ 3240402 w 3412891"/>
                <a:gd name="connsiteY1" fmla="*/ 0 h 6858000"/>
                <a:gd name="connsiteX2" fmla="*/ 3261297 w 3412891"/>
                <a:gd name="connsiteY2" fmla="*/ 90530 h 6858000"/>
                <a:gd name="connsiteX3" fmla="*/ 3412891 w 3412891"/>
                <a:gd name="connsiteY3" fmla="*/ 1594316 h 6858000"/>
                <a:gd name="connsiteX4" fmla="*/ 1474486 w 3412891"/>
                <a:gd name="connsiteY4" fmla="*/ 6611372 h 6858000"/>
                <a:gd name="connsiteX5" fmla="*/ 1239347 w 3412891"/>
                <a:gd name="connsiteY5" fmla="*/ 6858000 h 6858000"/>
                <a:gd name="connsiteX6" fmla="*/ 0 w 3412891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2891" h="6858000">
                  <a:moveTo>
                    <a:pt x="0" y="0"/>
                  </a:moveTo>
                  <a:lnTo>
                    <a:pt x="3240402" y="0"/>
                  </a:lnTo>
                  <a:lnTo>
                    <a:pt x="3261297" y="90530"/>
                  </a:lnTo>
                  <a:cubicBezTo>
                    <a:pt x="3360693" y="576267"/>
                    <a:pt x="3412891" y="1079196"/>
                    <a:pt x="3412891" y="1594316"/>
                  </a:cubicBezTo>
                  <a:cubicBezTo>
                    <a:pt x="3412891" y="3526018"/>
                    <a:pt x="2678850" y="5286276"/>
                    <a:pt x="1474486" y="6611372"/>
                  </a:cubicBezTo>
                  <a:lnTo>
                    <a:pt x="1239347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17000">
                  <a:schemeClr val="accent2">
                    <a:alpha val="0"/>
                  </a:schemeClr>
                </a:gs>
                <a:gs pos="81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53" name="Slide Number Placeholder 12">
            <a:extLst>
              <a:ext uri="{FF2B5EF4-FFF2-40B4-BE49-F238E27FC236}">
                <a16:creationId xmlns:a16="http://schemas.microsoft.com/office/drawing/2014/main" id="{2553D646-A539-4385-950E-1A52A3BF7887}"/>
              </a:ext>
            </a:extLst>
          </p:cNvPr>
          <p:cNvSpPr txBox="1">
            <a:spLocks/>
          </p:cNvSpPr>
          <p:nvPr/>
        </p:nvSpPr>
        <p:spPr>
          <a:xfrm>
            <a:off x="141742" y="6273472"/>
            <a:ext cx="546195" cy="393626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chemeClr val="bg1"/>
                </a:solidFill>
                <a:latin typeface="Arial Nova Cond Light" panose="020B0306020202020204" pitchFamily="34" charset="0"/>
              </a:rPr>
              <a:pPr/>
              <a:t>4</a:t>
            </a:fld>
            <a:endParaRPr lang="ru-RU" sz="2400" b="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BCF1659-265C-4113-9CFF-A88535215DE4}"/>
              </a:ext>
            </a:extLst>
          </p:cNvPr>
          <p:cNvSpPr/>
          <p:nvPr/>
        </p:nvSpPr>
        <p:spPr>
          <a:xfrm>
            <a:off x="156306" y="6211752"/>
            <a:ext cx="517067" cy="5170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2">
            <a:extLst>
              <a:ext uri="{FF2B5EF4-FFF2-40B4-BE49-F238E27FC236}">
                <a16:creationId xmlns:a16="http://schemas.microsoft.com/office/drawing/2014/main" id="{6E751689-0C93-42D2-91C2-8E4EF64128CA}"/>
              </a:ext>
            </a:extLst>
          </p:cNvPr>
          <p:cNvSpPr txBox="1">
            <a:spLocks/>
          </p:cNvSpPr>
          <p:nvPr/>
        </p:nvSpPr>
        <p:spPr>
          <a:xfrm>
            <a:off x="377371" y="359433"/>
            <a:ext cx="11720286" cy="575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accent1"/>
                </a:solidFill>
                <a:latin typeface="+mn-lt"/>
              </a:rPr>
              <a:t>ПРИМЕРЫ СИСТЕМ ОБУЧЕНИЯ </a:t>
            </a:r>
            <a:br>
              <a:rPr lang="ru-RU" sz="3000" dirty="0">
                <a:solidFill>
                  <a:schemeClr val="accent1"/>
                </a:solidFill>
                <a:latin typeface="+mn-lt"/>
              </a:rPr>
            </a:br>
            <a:r>
              <a:rPr lang="ru-RU" sz="2400" dirty="0">
                <a:solidFill>
                  <a:schemeClr val="accent1"/>
                </a:solidFill>
                <a:latin typeface="+mn-lt"/>
              </a:rPr>
              <a:t>работе на лицензионных установках и оборудовании, включенных в ЕРС-контракты</a:t>
            </a:r>
            <a:endParaRPr lang="ru-RU" sz="3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0E75181-80A3-42F9-9534-734C6429CF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084"/>
          <a:stretch>
            <a:fillRect/>
          </a:stretch>
        </p:blipFill>
        <p:spPr>
          <a:xfrm>
            <a:off x="0" y="-9056"/>
            <a:ext cx="12192000" cy="24650"/>
          </a:xfrm>
          <a:custGeom>
            <a:avLst/>
            <a:gdLst>
              <a:gd name="connsiteX0" fmla="*/ 0 w 12192000"/>
              <a:gd name="connsiteY0" fmla="*/ 0 h 24650"/>
              <a:gd name="connsiteX1" fmla="*/ 12192000 w 12192000"/>
              <a:gd name="connsiteY1" fmla="*/ 0 h 24650"/>
              <a:gd name="connsiteX2" fmla="*/ 12192000 w 12192000"/>
              <a:gd name="connsiteY2" fmla="*/ 24650 h 24650"/>
              <a:gd name="connsiteX3" fmla="*/ 0 w 12192000"/>
              <a:gd name="connsiteY3" fmla="*/ 24650 h 2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650">
                <a:moveTo>
                  <a:pt x="0" y="0"/>
                </a:moveTo>
                <a:lnTo>
                  <a:pt x="12192000" y="0"/>
                </a:lnTo>
                <a:lnTo>
                  <a:pt x="12192000" y="24650"/>
                </a:lnTo>
                <a:lnTo>
                  <a:pt x="0" y="24650"/>
                </a:lnTo>
                <a:close/>
              </a:path>
            </a:pathLst>
          </a:cu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DCF61C8-41EE-4094-9660-8F519259159F}"/>
              </a:ext>
            </a:extLst>
          </p:cNvPr>
          <p:cNvGrpSpPr/>
          <p:nvPr/>
        </p:nvGrpSpPr>
        <p:grpSpPr>
          <a:xfrm>
            <a:off x="493486" y="1321545"/>
            <a:ext cx="2917371" cy="4699307"/>
            <a:chOff x="493486" y="994229"/>
            <a:chExt cx="3120572" cy="502662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7FD9D77-4672-435A-B7FF-A0EBAE089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488" r="1131" b="5623"/>
            <a:stretch>
              <a:fillRect/>
            </a:stretch>
          </p:blipFill>
          <p:spPr bwMode="auto">
            <a:xfrm>
              <a:off x="493486" y="4417024"/>
              <a:ext cx="3120571" cy="1603828"/>
            </a:xfrm>
            <a:custGeom>
              <a:avLst/>
              <a:gdLst>
                <a:gd name="connsiteX0" fmla="*/ 267310 w 3120571"/>
                <a:gd name="connsiteY0" fmla="*/ 0 h 1603828"/>
                <a:gd name="connsiteX1" fmla="*/ 2853261 w 3120571"/>
                <a:gd name="connsiteY1" fmla="*/ 0 h 1603828"/>
                <a:gd name="connsiteX2" fmla="*/ 3120571 w 3120571"/>
                <a:gd name="connsiteY2" fmla="*/ 267310 h 1603828"/>
                <a:gd name="connsiteX3" fmla="*/ 3120571 w 3120571"/>
                <a:gd name="connsiteY3" fmla="*/ 1336518 h 1603828"/>
                <a:gd name="connsiteX4" fmla="*/ 2853261 w 3120571"/>
                <a:gd name="connsiteY4" fmla="*/ 1603828 h 1603828"/>
                <a:gd name="connsiteX5" fmla="*/ 267310 w 3120571"/>
                <a:gd name="connsiteY5" fmla="*/ 1603828 h 1603828"/>
                <a:gd name="connsiteX6" fmla="*/ 0 w 3120571"/>
                <a:gd name="connsiteY6" fmla="*/ 1336518 h 1603828"/>
                <a:gd name="connsiteX7" fmla="*/ 0 w 3120571"/>
                <a:gd name="connsiteY7" fmla="*/ 267310 h 1603828"/>
                <a:gd name="connsiteX8" fmla="*/ 267310 w 3120571"/>
                <a:gd name="connsiteY8" fmla="*/ 0 h 160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571" h="1603828">
                  <a:moveTo>
                    <a:pt x="267310" y="0"/>
                  </a:moveTo>
                  <a:lnTo>
                    <a:pt x="2853261" y="0"/>
                  </a:lnTo>
                  <a:cubicBezTo>
                    <a:pt x="3000892" y="0"/>
                    <a:pt x="3120571" y="119679"/>
                    <a:pt x="3120571" y="267310"/>
                  </a:cubicBezTo>
                  <a:lnTo>
                    <a:pt x="3120571" y="1336518"/>
                  </a:lnTo>
                  <a:cubicBezTo>
                    <a:pt x="3120571" y="1484149"/>
                    <a:pt x="3000892" y="1603828"/>
                    <a:pt x="2853261" y="1603828"/>
                  </a:cubicBezTo>
                  <a:lnTo>
                    <a:pt x="267310" y="1603828"/>
                  </a:lnTo>
                  <a:cubicBezTo>
                    <a:pt x="119679" y="1603828"/>
                    <a:pt x="0" y="1484149"/>
                    <a:pt x="0" y="1336518"/>
                  </a:cubicBezTo>
                  <a:lnTo>
                    <a:pt x="0" y="267310"/>
                  </a:lnTo>
                  <a:cubicBezTo>
                    <a:pt x="0" y="119679"/>
                    <a:pt x="119679" y="0"/>
                    <a:pt x="267310" y="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45733BD-6E95-4304-A30D-A1E787BBD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" t="22027" r="1580" b="3179"/>
            <a:stretch>
              <a:fillRect/>
            </a:stretch>
          </p:blipFill>
          <p:spPr bwMode="auto">
            <a:xfrm>
              <a:off x="493487" y="2714171"/>
              <a:ext cx="3120571" cy="1603828"/>
            </a:xfrm>
            <a:custGeom>
              <a:avLst/>
              <a:gdLst>
                <a:gd name="connsiteX0" fmla="*/ 267310 w 3120571"/>
                <a:gd name="connsiteY0" fmla="*/ 0 h 1603828"/>
                <a:gd name="connsiteX1" fmla="*/ 2853261 w 3120571"/>
                <a:gd name="connsiteY1" fmla="*/ 0 h 1603828"/>
                <a:gd name="connsiteX2" fmla="*/ 3120571 w 3120571"/>
                <a:gd name="connsiteY2" fmla="*/ 267310 h 1603828"/>
                <a:gd name="connsiteX3" fmla="*/ 3120571 w 3120571"/>
                <a:gd name="connsiteY3" fmla="*/ 1336518 h 1603828"/>
                <a:gd name="connsiteX4" fmla="*/ 2853261 w 3120571"/>
                <a:gd name="connsiteY4" fmla="*/ 1603828 h 1603828"/>
                <a:gd name="connsiteX5" fmla="*/ 267310 w 3120571"/>
                <a:gd name="connsiteY5" fmla="*/ 1603828 h 1603828"/>
                <a:gd name="connsiteX6" fmla="*/ 0 w 3120571"/>
                <a:gd name="connsiteY6" fmla="*/ 1336518 h 1603828"/>
                <a:gd name="connsiteX7" fmla="*/ 0 w 3120571"/>
                <a:gd name="connsiteY7" fmla="*/ 267310 h 1603828"/>
                <a:gd name="connsiteX8" fmla="*/ 267310 w 3120571"/>
                <a:gd name="connsiteY8" fmla="*/ 0 h 160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571" h="1603828">
                  <a:moveTo>
                    <a:pt x="267310" y="0"/>
                  </a:moveTo>
                  <a:lnTo>
                    <a:pt x="2853261" y="0"/>
                  </a:lnTo>
                  <a:cubicBezTo>
                    <a:pt x="3000892" y="0"/>
                    <a:pt x="3120571" y="119679"/>
                    <a:pt x="3120571" y="267310"/>
                  </a:cubicBezTo>
                  <a:lnTo>
                    <a:pt x="3120571" y="1336518"/>
                  </a:lnTo>
                  <a:cubicBezTo>
                    <a:pt x="3120571" y="1484149"/>
                    <a:pt x="3000892" y="1603828"/>
                    <a:pt x="2853261" y="1603828"/>
                  </a:cubicBezTo>
                  <a:lnTo>
                    <a:pt x="267310" y="1603828"/>
                  </a:lnTo>
                  <a:cubicBezTo>
                    <a:pt x="119679" y="1603828"/>
                    <a:pt x="0" y="1484149"/>
                    <a:pt x="0" y="1336518"/>
                  </a:cubicBezTo>
                  <a:lnTo>
                    <a:pt x="0" y="267310"/>
                  </a:lnTo>
                  <a:cubicBezTo>
                    <a:pt x="0" y="119679"/>
                    <a:pt x="119679" y="0"/>
                    <a:pt x="267310" y="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B359C82-C0B0-4774-9170-2EB50120F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" t="11473" r="2892" b="14822"/>
            <a:stretch>
              <a:fillRect/>
            </a:stretch>
          </p:blipFill>
          <p:spPr bwMode="auto">
            <a:xfrm flipH="1">
              <a:off x="493486" y="994229"/>
              <a:ext cx="3120571" cy="1603828"/>
            </a:xfrm>
            <a:custGeom>
              <a:avLst/>
              <a:gdLst>
                <a:gd name="connsiteX0" fmla="*/ 267310 w 3120571"/>
                <a:gd name="connsiteY0" fmla="*/ 0 h 1603828"/>
                <a:gd name="connsiteX1" fmla="*/ 2853261 w 3120571"/>
                <a:gd name="connsiteY1" fmla="*/ 0 h 1603828"/>
                <a:gd name="connsiteX2" fmla="*/ 3120571 w 3120571"/>
                <a:gd name="connsiteY2" fmla="*/ 267310 h 1603828"/>
                <a:gd name="connsiteX3" fmla="*/ 3120571 w 3120571"/>
                <a:gd name="connsiteY3" fmla="*/ 1336518 h 1603828"/>
                <a:gd name="connsiteX4" fmla="*/ 2853261 w 3120571"/>
                <a:gd name="connsiteY4" fmla="*/ 1603828 h 1603828"/>
                <a:gd name="connsiteX5" fmla="*/ 267310 w 3120571"/>
                <a:gd name="connsiteY5" fmla="*/ 1603828 h 1603828"/>
                <a:gd name="connsiteX6" fmla="*/ 0 w 3120571"/>
                <a:gd name="connsiteY6" fmla="*/ 1336518 h 1603828"/>
                <a:gd name="connsiteX7" fmla="*/ 0 w 3120571"/>
                <a:gd name="connsiteY7" fmla="*/ 267310 h 1603828"/>
                <a:gd name="connsiteX8" fmla="*/ 267310 w 3120571"/>
                <a:gd name="connsiteY8" fmla="*/ 0 h 160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571" h="1603828">
                  <a:moveTo>
                    <a:pt x="267310" y="0"/>
                  </a:moveTo>
                  <a:lnTo>
                    <a:pt x="2853261" y="0"/>
                  </a:lnTo>
                  <a:cubicBezTo>
                    <a:pt x="3000892" y="0"/>
                    <a:pt x="3120571" y="119679"/>
                    <a:pt x="3120571" y="267310"/>
                  </a:cubicBezTo>
                  <a:lnTo>
                    <a:pt x="3120571" y="1336518"/>
                  </a:lnTo>
                  <a:cubicBezTo>
                    <a:pt x="3120571" y="1484149"/>
                    <a:pt x="3000892" y="1603828"/>
                    <a:pt x="2853261" y="1603828"/>
                  </a:cubicBezTo>
                  <a:lnTo>
                    <a:pt x="267310" y="1603828"/>
                  </a:lnTo>
                  <a:cubicBezTo>
                    <a:pt x="119679" y="1603828"/>
                    <a:pt x="0" y="1484149"/>
                    <a:pt x="0" y="1336518"/>
                  </a:cubicBezTo>
                  <a:lnTo>
                    <a:pt x="0" y="267310"/>
                  </a:lnTo>
                  <a:cubicBezTo>
                    <a:pt x="0" y="119679"/>
                    <a:pt x="119679" y="0"/>
                    <a:pt x="267310" y="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7" name="Таблица 46">
            <a:extLst>
              <a:ext uri="{FF2B5EF4-FFF2-40B4-BE49-F238E27FC236}">
                <a16:creationId xmlns:a16="http://schemas.microsoft.com/office/drawing/2014/main" id="{28506961-9EC8-45FC-B042-89A0BBF1D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95001"/>
              </p:ext>
            </p:extLst>
          </p:nvPr>
        </p:nvGraphicFramePr>
        <p:xfrm>
          <a:off x="3955481" y="2001139"/>
          <a:ext cx="8236516" cy="327001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67719">
                  <a:extLst>
                    <a:ext uri="{9D8B030D-6E8A-4147-A177-3AD203B41FA5}">
                      <a16:colId xmlns:a16="http://schemas.microsoft.com/office/drawing/2014/main" val="1713819657"/>
                    </a:ext>
                  </a:extLst>
                </a:gridCol>
                <a:gridCol w="4368797">
                  <a:extLst>
                    <a:ext uri="{9D8B030D-6E8A-4147-A177-3AD203B41FA5}">
                      <a16:colId xmlns:a16="http://schemas.microsoft.com/office/drawing/2014/main" val="2329761418"/>
                    </a:ext>
                  </a:extLst>
                </a:gridCol>
              </a:tblGrid>
              <a:tr h="50321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effectLst/>
                        </a:rPr>
                        <a:t>НАИМЕНОВАНИЕ СИСТЕМЫ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ОПИСАНИЕ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047404"/>
                  </a:ext>
                </a:extLst>
              </a:tr>
              <a:tr h="9222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Operator Training Simulator (OTS) </a:t>
                      </a:r>
                      <a:br>
                        <a:rPr lang="ru-RU" sz="1600" b="1" kern="1200" dirty="0">
                          <a:effectLst/>
                        </a:rPr>
                      </a:br>
                      <a:r>
                        <a:rPr lang="en-US" sz="1600" kern="1200" dirty="0">
                          <a:effectLst/>
                        </a:rPr>
                        <a:t>Hardware &amp; Software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effectLst/>
                        </a:rPr>
                        <a:t>Симулятор обучения операторов технологических установок. Оборудование и программное обеспечение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2820727"/>
                  </a:ext>
                </a:extLst>
              </a:tr>
              <a:tr h="9222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Advanced Process Control system (APC) </a:t>
                      </a:r>
                      <a:r>
                        <a:rPr lang="en-US" sz="1600" kern="1200" dirty="0">
                          <a:effectLst/>
                        </a:rPr>
                        <a:t>Hardware &amp; Software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effectLst/>
                        </a:rPr>
                        <a:t>Система управления технологическими процессами (АСУ ТП) Оборудование и программное обеспечение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822007"/>
                  </a:ext>
                </a:extLst>
              </a:tr>
              <a:tr h="9222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effectLst/>
                        </a:rPr>
                        <a:t>Augmented Reality/Virtual Reality (AR/VR) </a:t>
                      </a:r>
                      <a:r>
                        <a:rPr lang="en-US" sz="1600" kern="1200" dirty="0">
                          <a:effectLst/>
                        </a:rPr>
                        <a:t>Immersive Training System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effectLst/>
                        </a:rPr>
                        <a:t>Система обучения с погружением/ система дополненной/ виртуальной реальности (AR/VR)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4721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318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усХимАльянс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9BA8"/>
      </a:accent1>
      <a:accent2>
        <a:srgbClr val="0079C1"/>
      </a:accent2>
      <a:accent3>
        <a:srgbClr val="5F6F90"/>
      </a:accent3>
      <a:accent4>
        <a:srgbClr val="A81C08"/>
      </a:accent4>
      <a:accent5>
        <a:srgbClr val="F5AC18"/>
      </a:accent5>
      <a:accent6>
        <a:srgbClr val="0ABF9C"/>
      </a:accent6>
      <a:hlink>
        <a:srgbClr val="00B0F0"/>
      </a:hlink>
      <a:folHlink>
        <a:srgbClr val="7F7F7F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10472</TotalTime>
  <Words>236</Words>
  <Application>Microsoft Office PowerPoint</Application>
  <PresentationFormat>Широкоэкранный</PresentationFormat>
  <Paragraphs>34</Paragraphs>
  <Slides>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 Narrow</vt:lpstr>
      <vt:lpstr>Arial</vt:lpstr>
      <vt:lpstr>Arial Nova Cond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Кузнецов</dc:creator>
  <cp:lastModifiedBy>Борисова Татьяна Юрьевна</cp:lastModifiedBy>
  <cp:revision>542</cp:revision>
  <cp:lastPrinted>2023-10-04T07:35:14Z</cp:lastPrinted>
  <dcterms:created xsi:type="dcterms:W3CDTF">2018-11-14T05:14:40Z</dcterms:created>
  <dcterms:modified xsi:type="dcterms:W3CDTF">2024-11-28T08:31:06Z</dcterms:modified>
</cp:coreProperties>
</file>